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Default Extension="xlsx" ContentType="application/vnd.openxmlformats-officedocument.spreadsheetml.sheet"/>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6" r:id="rId2"/>
    <p:sldId id="262" r:id="rId3"/>
    <p:sldId id="263" r:id="rId4"/>
    <p:sldId id="264" r:id="rId5"/>
    <p:sldId id="356" r:id="rId6"/>
    <p:sldId id="357" r:id="rId7"/>
    <p:sldId id="261" r:id="rId8"/>
    <p:sldId id="318" r:id="rId9"/>
    <p:sldId id="316" r:id="rId10"/>
    <p:sldId id="355" r:id="rId11"/>
    <p:sldId id="267" r:id="rId12"/>
    <p:sldId id="268" r:id="rId13"/>
    <p:sldId id="269" r:id="rId14"/>
    <p:sldId id="270" r:id="rId15"/>
    <p:sldId id="271" r:id="rId16"/>
    <p:sldId id="272" r:id="rId17"/>
    <p:sldId id="275"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319" r:id="rId37"/>
    <p:sldId id="320" r:id="rId38"/>
    <p:sldId id="321" r:id="rId39"/>
    <p:sldId id="322" r:id="rId40"/>
    <p:sldId id="297" r:id="rId41"/>
    <p:sldId id="298" r:id="rId42"/>
    <p:sldId id="299" r:id="rId43"/>
    <p:sldId id="381" r:id="rId44"/>
    <p:sldId id="382" r:id="rId45"/>
    <p:sldId id="383" r:id="rId46"/>
    <p:sldId id="384" r:id="rId47"/>
    <p:sldId id="385" r:id="rId48"/>
    <p:sldId id="386" r:id="rId49"/>
    <p:sldId id="387" r:id="rId50"/>
    <p:sldId id="388" r:id="rId51"/>
    <p:sldId id="389" r:id="rId52"/>
    <p:sldId id="390" r:id="rId53"/>
    <p:sldId id="391" r:id="rId54"/>
    <p:sldId id="392" r:id="rId55"/>
    <p:sldId id="360" r:id="rId56"/>
    <p:sldId id="361" r:id="rId57"/>
    <p:sldId id="362" r:id="rId58"/>
    <p:sldId id="363" r:id="rId59"/>
    <p:sldId id="364" r:id="rId60"/>
    <p:sldId id="365" r:id="rId61"/>
    <p:sldId id="366" r:id="rId62"/>
    <p:sldId id="367" r:id="rId63"/>
    <p:sldId id="368" r:id="rId64"/>
    <p:sldId id="369" r:id="rId65"/>
    <p:sldId id="370" r:id="rId66"/>
    <p:sldId id="371" r:id="rId67"/>
    <p:sldId id="372" r:id="rId68"/>
    <p:sldId id="373" r:id="rId69"/>
    <p:sldId id="374" r:id="rId70"/>
    <p:sldId id="375" r:id="rId71"/>
    <p:sldId id="376" r:id="rId72"/>
    <p:sldId id="377" r:id="rId73"/>
    <p:sldId id="378" r:id="rId74"/>
    <p:sldId id="379" r:id="rId75"/>
    <p:sldId id="380" r:id="rId76"/>
    <p:sldId id="305" r:id="rId77"/>
    <p:sldId id="306" r:id="rId78"/>
    <p:sldId id="307" r:id="rId79"/>
    <p:sldId id="358" r:id="rId80"/>
    <p:sldId id="309" r:id="rId81"/>
    <p:sldId id="310" r:id="rId82"/>
    <p:sldId id="314" r:id="rId83"/>
    <p:sldId id="311" r:id="rId84"/>
    <p:sldId id="312" r:id="rId85"/>
    <p:sldId id="313" r:id="rId86"/>
    <p:sldId id="304" r:id="rId87"/>
    <p:sldId id="315" r:id="rId88"/>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1" autoAdjust="0"/>
    <p:restoredTop sz="94660"/>
  </p:normalViewPr>
  <p:slideViewPr>
    <p:cSldViewPr snapToGrid="0">
      <p:cViewPr varScale="1">
        <p:scale>
          <a:sx n="71" d="100"/>
          <a:sy n="71" d="100"/>
        </p:scale>
        <p:origin x="40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en%20Trinh\Desktop\Factory\Capacity\Capacity%20201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a:t>2020 Foxconn Vietnam Build Products</a:t>
            </a:r>
          </a:p>
        </c:rich>
      </c:tx>
      <c:overlay val="0"/>
    </c:title>
    <c:autoTitleDeleted val="0"/>
    <c:plotArea>
      <c:layout/>
      <c:barChart>
        <c:barDir val="col"/>
        <c:grouping val="clustered"/>
        <c:varyColors val="0"/>
        <c:ser>
          <c:idx val="0"/>
          <c:order val="0"/>
          <c:spPr>
            <a:ln>
              <a:gradFill>
                <a:gsLst>
                  <a:gs pos="0">
                    <a:srgbClr val="03D4A8"/>
                  </a:gs>
                  <a:gs pos="25000">
                    <a:srgbClr val="21D6E0"/>
                  </a:gs>
                  <a:gs pos="75000">
                    <a:srgbClr val="0087E6"/>
                  </a:gs>
                  <a:gs pos="100000">
                    <a:srgbClr val="005CBF"/>
                  </a:gs>
                </a:gsLst>
                <a:lin ang="5400000" scaled="0"/>
              </a:gradFill>
            </a:ln>
            <a:scene3d>
              <a:camera prst="orthographicFront"/>
              <a:lightRig rig="threePt" dir="t"/>
            </a:scene3d>
            <a:sp3d>
              <a:bevelT/>
            </a:sp3d>
          </c:spPr>
          <c:invertIfNegative val="0"/>
          <c:dLbls>
            <c:dLbl>
              <c:idx val="0"/>
              <c:tx>
                <c:rich>
                  <a:bodyPr/>
                  <a:lstStyle/>
                  <a:p>
                    <a:r>
                      <a:rPr lang="en-US" altLang="zh-TW"/>
                      <a:t>Over 20M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757-0444-ADC5-B5184ACF0696}"/>
                </c:ext>
                <c:ext xmlns:c15="http://schemas.microsoft.com/office/drawing/2012/chart" uri="{CE6537A1-D6FC-4f65-9D91-7224C49458BB}"/>
              </c:extLst>
            </c:dLbl>
            <c:dLbl>
              <c:idx val="1"/>
              <c:tx>
                <c:rich>
                  <a:bodyPr/>
                  <a:lstStyle/>
                  <a:p>
                    <a:r>
                      <a:rPr lang="en-US" altLang="zh-TW" dirty="0"/>
                      <a:t>Over 11M</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757-0444-ADC5-B5184ACF0696}"/>
                </c:ext>
                <c:ext xmlns:c15="http://schemas.microsoft.com/office/drawing/2012/chart" uri="{CE6537A1-D6FC-4f65-9D91-7224C49458BB}"/>
              </c:extLst>
            </c:dLbl>
            <c:dLbl>
              <c:idx val="2"/>
              <c:tx>
                <c:rich>
                  <a:bodyPr/>
                  <a:lstStyle/>
                  <a:p>
                    <a:r>
                      <a:rPr lang="en-US" altLang="zh-TW"/>
                      <a:t>Over 7M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757-0444-ADC5-B5184ACF0696}"/>
                </c:ext>
                <c:ext xmlns:c15="http://schemas.microsoft.com/office/drawing/2012/chart" uri="{CE6537A1-D6FC-4f65-9D91-7224C49458BB}"/>
              </c:extLst>
            </c:dLbl>
            <c:dLbl>
              <c:idx val="3"/>
              <c:tx>
                <c:rich>
                  <a:bodyPr/>
                  <a:lstStyle/>
                  <a:p>
                    <a:r>
                      <a:rPr lang="en-US" altLang="zh-TW"/>
                      <a:t>Over 7M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B757-0444-ADC5-B5184ACF0696}"/>
                </c:ext>
                <c:ext xmlns:c15="http://schemas.microsoft.com/office/drawing/2012/chart" uri="{CE6537A1-D6FC-4f65-9D91-7224C49458BB}"/>
              </c:extLst>
            </c:dLbl>
            <c:dLbl>
              <c:idx val="4"/>
              <c:tx>
                <c:rich>
                  <a:bodyPr/>
                  <a:lstStyle/>
                  <a:p>
                    <a:r>
                      <a:rPr lang="en-US" altLang="zh-TW"/>
                      <a:t>Over 6.5M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B757-0444-ADC5-B5184ACF0696}"/>
                </c:ext>
                <c:ext xmlns:c15="http://schemas.microsoft.com/office/drawing/2012/chart" uri="{CE6537A1-D6FC-4f65-9D91-7224C49458BB}"/>
              </c:extLst>
            </c:dLbl>
            <c:dLbl>
              <c:idx val="5"/>
              <c:tx>
                <c:rich>
                  <a:bodyPr/>
                  <a:lstStyle/>
                  <a:p>
                    <a:r>
                      <a:rPr lang="en-US" altLang="zh-TW"/>
                      <a:t>Over 3M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B757-0444-ADC5-B5184ACF0696}"/>
                </c:ext>
                <c:ext xmlns:c15="http://schemas.microsoft.com/office/drawing/2012/chart" uri="{CE6537A1-D6FC-4f65-9D91-7224C49458BB}"/>
              </c:extLst>
            </c:dLbl>
            <c:dLbl>
              <c:idx val="6"/>
              <c:tx>
                <c:rich>
                  <a:bodyPr/>
                  <a:lstStyle/>
                  <a:p>
                    <a:r>
                      <a:rPr lang="en-US" altLang="zh-TW" dirty="0"/>
                      <a:t>Over</a:t>
                    </a:r>
                    <a:r>
                      <a:rPr lang="en-US" altLang="zh-TW" baseline="0" dirty="0"/>
                      <a:t> 1.5M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B757-0444-ADC5-B5184ACF0696}"/>
                </c:ext>
                <c:ext xmlns:c15="http://schemas.microsoft.com/office/drawing/2012/chart" uri="{CE6537A1-D6FC-4f65-9D91-7224C49458BB}"/>
              </c:extLst>
            </c:dLbl>
            <c:dLbl>
              <c:idx val="7"/>
              <c:tx>
                <c:rich>
                  <a:bodyPr/>
                  <a:lstStyle/>
                  <a:p>
                    <a:r>
                      <a:rPr lang="en-US" altLang="zh-TW"/>
                      <a:t>Over 1.5M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B757-0444-ADC5-B5184ACF0696}"/>
                </c:ext>
                <c:ext xmlns:c15="http://schemas.microsoft.com/office/drawing/2012/chart" uri="{CE6537A1-D6FC-4f65-9D91-7224C49458BB}"/>
              </c:extLst>
            </c:dLbl>
            <c:dLbl>
              <c:idx val="8"/>
              <c:tx>
                <c:rich>
                  <a:bodyPr/>
                  <a:lstStyle/>
                  <a:p>
                    <a:r>
                      <a:rPr lang="en-US" altLang="zh-TW"/>
                      <a:t>Over 1M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B757-0444-ADC5-B5184ACF0696}"/>
                </c:ext>
                <c:ext xmlns:c15="http://schemas.microsoft.com/office/drawing/2012/chart" uri="{CE6537A1-D6FC-4f65-9D91-7224C49458BB}"/>
              </c:extLst>
            </c:dLbl>
            <c:dLbl>
              <c:idx val="9"/>
              <c:tx>
                <c:rich>
                  <a:bodyPr/>
                  <a:lstStyle/>
                  <a:p>
                    <a:r>
                      <a:rPr lang="en-US" altLang="zh-TW"/>
                      <a:t>Around 1M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B757-0444-ADC5-B5184ACF0696}"/>
                </c:ext>
                <c:ext xmlns:c15="http://schemas.microsoft.com/office/drawing/2012/chart" uri="{CE6537A1-D6FC-4f65-9D91-7224C49458BB}"/>
              </c:extLst>
            </c:dLbl>
            <c:dLbl>
              <c:idx val="10"/>
              <c:tx>
                <c:rich>
                  <a:bodyPr/>
                  <a:lstStyle/>
                  <a:p>
                    <a:r>
                      <a:rPr lang="en-US" altLang="zh-TW"/>
                      <a:t>Around</a:t>
                    </a:r>
                    <a:r>
                      <a:rPr lang="en-US" altLang="zh-TW" baseline="0"/>
                      <a:t> 1.5M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B757-0444-ADC5-B5184ACF0696}"/>
                </c:ext>
                <c:ext xmlns:c15="http://schemas.microsoft.com/office/drawing/2012/chart" uri="{CE6537A1-D6FC-4f65-9D91-7224C49458BB}"/>
              </c:extLst>
            </c:dLbl>
            <c:spPr>
              <a:noFill/>
              <a:ln>
                <a:noFill/>
              </a:ln>
              <a:effectLst/>
            </c:spPr>
            <c:txPr>
              <a:bodyPr/>
              <a:lstStyle/>
              <a:p>
                <a:pPr>
                  <a:defRPr sz="1200"/>
                </a:pPr>
                <a:endParaRPr lang="zh-TW"/>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'2020'!$F$3:$F$13</c:f>
              <c:strCache>
                <c:ptCount val="11"/>
                <c:pt idx="0">
                  <c:v>Set-Top Box</c:v>
                </c:pt>
                <c:pt idx="1">
                  <c:v>Cable Modem</c:v>
                </c:pt>
                <c:pt idx="2">
                  <c:v>Wireless 
(Lan)</c:v>
                </c:pt>
                <c:pt idx="3">
                  <c:v>XDSL</c:v>
                </c:pt>
                <c:pt idx="4">
                  <c:v>Smart power 
meter</c:v>
                </c:pt>
                <c:pt idx="5">
                  <c:v>IP Camera</c:v>
                </c:pt>
                <c:pt idx="6">
                  <c:v>Door Bell</c:v>
                </c:pt>
                <c:pt idx="7">
                  <c:v>Mesh Router</c:v>
                </c:pt>
                <c:pt idx="8">
                  <c:v>MPOS</c:v>
                </c:pt>
                <c:pt idx="9">
                  <c:v>BTS/Switch</c:v>
                </c:pt>
                <c:pt idx="10">
                  <c:v>Other</c:v>
                </c:pt>
              </c:strCache>
            </c:strRef>
          </c:cat>
          <c:val>
            <c:numRef>
              <c:f>'2020'!$G$3:$G$13</c:f>
              <c:numCache>
                <c:formatCode>_(* #,##0_);_(* \(#,##0\);_(* "-"??_);_(@_)</c:formatCode>
                <c:ptCount val="11"/>
                <c:pt idx="0">
                  <c:v>21239.055999999997</c:v>
                </c:pt>
                <c:pt idx="1">
                  <c:v>11941.071</c:v>
                </c:pt>
                <c:pt idx="2">
                  <c:v>7637.103000000001</c:v>
                </c:pt>
                <c:pt idx="3">
                  <c:v>7077.5960000000014</c:v>
                </c:pt>
                <c:pt idx="4">
                  <c:v>6707.3830000000007</c:v>
                </c:pt>
                <c:pt idx="5">
                  <c:v>3391.74</c:v>
                </c:pt>
                <c:pt idx="6">
                  <c:v>1513.5619999999999</c:v>
                </c:pt>
                <c:pt idx="7">
                  <c:v>1508.4270000000001</c:v>
                </c:pt>
                <c:pt idx="8">
                  <c:v>1156.8879999999999</c:v>
                </c:pt>
                <c:pt idx="9">
                  <c:v>917.16699999999946</c:v>
                </c:pt>
                <c:pt idx="10">
                  <c:v>1437.768</c:v>
                </c:pt>
              </c:numCache>
            </c:numRef>
          </c:val>
          <c:extLst xmlns:c16r2="http://schemas.microsoft.com/office/drawing/2015/06/chart">
            <c:ext xmlns:c16="http://schemas.microsoft.com/office/drawing/2014/chart" uri="{C3380CC4-5D6E-409C-BE32-E72D297353CC}">
              <c16:uniqueId val="{00000000-B757-0444-ADC5-B5184ACF0696}"/>
            </c:ext>
          </c:extLst>
        </c:ser>
        <c:dLbls>
          <c:showLegendKey val="0"/>
          <c:showVal val="0"/>
          <c:showCatName val="0"/>
          <c:showSerName val="0"/>
          <c:showPercent val="0"/>
          <c:showBubbleSize val="0"/>
        </c:dLbls>
        <c:gapWidth val="75"/>
        <c:overlap val="-25"/>
        <c:axId val="1565935328"/>
        <c:axId val="1565942400"/>
      </c:barChart>
      <c:catAx>
        <c:axId val="1565935328"/>
        <c:scaling>
          <c:orientation val="minMax"/>
        </c:scaling>
        <c:delete val="0"/>
        <c:axPos val="b"/>
        <c:numFmt formatCode="General" sourceLinked="0"/>
        <c:majorTickMark val="none"/>
        <c:minorTickMark val="none"/>
        <c:tickLblPos val="nextTo"/>
        <c:txPr>
          <a:bodyPr/>
          <a:lstStyle/>
          <a:p>
            <a:pPr>
              <a:defRPr sz="1100"/>
            </a:pPr>
            <a:endParaRPr lang="zh-TW"/>
          </a:p>
        </c:txPr>
        <c:crossAx val="1565942400"/>
        <c:crosses val="autoZero"/>
        <c:auto val="1"/>
        <c:lblAlgn val="ctr"/>
        <c:lblOffset val="100"/>
        <c:noMultiLvlLbl val="0"/>
      </c:catAx>
      <c:valAx>
        <c:axId val="1565942400"/>
        <c:scaling>
          <c:orientation val="minMax"/>
        </c:scaling>
        <c:delete val="0"/>
        <c:axPos val="l"/>
        <c:majorGridlines>
          <c:spPr>
            <a:ln>
              <a:noFill/>
              <a:prstDash val="sysDot"/>
            </a:ln>
          </c:spPr>
        </c:majorGridlines>
        <c:numFmt formatCode="_(* #,##0_);_(* \(#,##0\);_(* &quot;-&quot;??_);_(@_)" sourceLinked="1"/>
        <c:majorTickMark val="none"/>
        <c:minorTickMark val="none"/>
        <c:tickLblPos val="nextTo"/>
        <c:spPr>
          <a:ln w="9525">
            <a:solidFill>
              <a:schemeClr val="accent1"/>
            </a:solidFill>
          </a:ln>
        </c:spPr>
        <c:txPr>
          <a:bodyPr/>
          <a:lstStyle/>
          <a:p>
            <a:pPr>
              <a:defRPr sz="1100">
                <a:solidFill>
                  <a:schemeClr val="bg1"/>
                </a:solidFill>
              </a:defRPr>
            </a:pPr>
            <a:endParaRPr lang="zh-TW"/>
          </a:p>
        </c:txPr>
        <c:crossAx val="1565935328"/>
        <c:crosses val="autoZero"/>
        <c:crossBetween val="between"/>
      </c:valAx>
    </c:plotArea>
    <c:plotVisOnly val="1"/>
    <c:dispBlanksAs val="gap"/>
    <c:showDLblsOverMax val="0"/>
  </c:chart>
  <c:spPr>
    <a:ln w="22225">
      <a:solidFill>
        <a:srgbClr val="5B9BD5"/>
      </a:solid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152D7-C9C3-4477-9CB8-4E88B8FD1F51}"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5CC02E61-BF5B-4A04-838B-EEA8305444A1}">
      <dgm:prSet phldrT="[文字]"/>
      <dgm:spPr/>
      <dgm:t>
        <a:bodyPr/>
        <a:lstStyle/>
        <a:p>
          <a:r>
            <a:rPr lang="en-US" altLang="zh-TW" dirty="0"/>
            <a:t>Wilson Kao</a:t>
          </a:r>
          <a:endParaRPr lang="zh-TW" altLang="en-US" dirty="0"/>
        </a:p>
      </dgm:t>
    </dgm:pt>
    <dgm:pt modelId="{20D62284-EB84-4FCB-85DE-79D852CAFE37}" type="parTrans" cxnId="{89A18CF6-6876-486B-80B4-38A8862949CA}">
      <dgm:prSet/>
      <dgm:spPr/>
      <dgm:t>
        <a:bodyPr/>
        <a:lstStyle/>
        <a:p>
          <a:endParaRPr lang="zh-TW" altLang="en-US"/>
        </a:p>
      </dgm:t>
    </dgm:pt>
    <dgm:pt modelId="{7C30E9AD-67E1-437B-9567-3A2EDFD317F0}" type="sibTrans" cxnId="{89A18CF6-6876-486B-80B4-38A8862949CA}">
      <dgm:prSet/>
      <dgm:spPr/>
      <dgm:t>
        <a:bodyPr/>
        <a:lstStyle/>
        <a:p>
          <a:r>
            <a:rPr lang="en-US" altLang="zh-TW" dirty="0"/>
            <a:t>SQA leader,20yr</a:t>
          </a:r>
          <a:endParaRPr lang="zh-TW" altLang="en-US" dirty="0"/>
        </a:p>
      </dgm:t>
    </dgm:pt>
    <dgm:pt modelId="{74CBB422-7A68-4745-8C38-A5306BDC99B6}">
      <dgm:prSet phldrT="[文字]"/>
      <dgm:spPr/>
      <dgm:t>
        <a:bodyPr/>
        <a:lstStyle/>
        <a:p>
          <a:r>
            <a:rPr lang="en-US" altLang="zh-TW" dirty="0"/>
            <a:t>James </a:t>
          </a:r>
          <a:r>
            <a:rPr lang="en-US" altLang="zh-TW" dirty="0" err="1"/>
            <a:t>Kuo</a:t>
          </a:r>
          <a:endParaRPr lang="zh-TW" altLang="en-US" dirty="0"/>
        </a:p>
      </dgm:t>
    </dgm:pt>
    <dgm:pt modelId="{BBE307A2-5EF1-45BD-8443-F6D5BF7A211A}" type="parTrans" cxnId="{FFB2A1AE-FBF5-4537-B475-A98D08FE3E82}">
      <dgm:prSet/>
      <dgm:spPr/>
      <dgm:t>
        <a:bodyPr/>
        <a:lstStyle/>
        <a:p>
          <a:endParaRPr lang="zh-TW" altLang="en-US"/>
        </a:p>
      </dgm:t>
    </dgm:pt>
    <dgm:pt modelId="{DEFAD6D3-76D0-4672-813E-C8E4F88FE4A5}" type="sibTrans" cxnId="{FFB2A1AE-FBF5-4537-B475-A98D08FE3E82}">
      <dgm:prSet/>
      <dgm:spPr/>
      <dgm:t>
        <a:bodyPr/>
        <a:lstStyle/>
        <a:p>
          <a:r>
            <a:rPr lang="en-US" altLang="zh-TW" dirty="0"/>
            <a:t>Senior engineer,20yr</a:t>
          </a:r>
          <a:endParaRPr lang="zh-TW" altLang="en-US" dirty="0"/>
        </a:p>
      </dgm:t>
    </dgm:pt>
    <dgm:pt modelId="{F2E37DD7-34B7-4842-AAA9-10C20B1BF6B4}">
      <dgm:prSet phldrT="[文字]"/>
      <dgm:spPr/>
      <dgm:t>
        <a:bodyPr/>
        <a:lstStyle/>
        <a:p>
          <a:r>
            <a:rPr lang="en-US" altLang="zh-TW" dirty="0"/>
            <a:t>Bryan Yang</a:t>
          </a:r>
          <a:endParaRPr lang="zh-TW" altLang="en-US" dirty="0"/>
        </a:p>
      </dgm:t>
    </dgm:pt>
    <dgm:pt modelId="{D2288B81-525E-433C-B9EE-7177367BA7B8}" type="parTrans" cxnId="{141ADBFF-CE73-4A32-BAD9-D4CA8F5C7B6E}">
      <dgm:prSet/>
      <dgm:spPr/>
      <dgm:t>
        <a:bodyPr/>
        <a:lstStyle/>
        <a:p>
          <a:endParaRPr lang="zh-TW" altLang="en-US"/>
        </a:p>
      </dgm:t>
    </dgm:pt>
    <dgm:pt modelId="{56573A57-FAE1-47AC-BC82-6F3D103EE206}" type="sibTrans" cxnId="{141ADBFF-CE73-4A32-BAD9-D4CA8F5C7B6E}">
      <dgm:prSet/>
      <dgm:spPr/>
      <dgm:t>
        <a:bodyPr/>
        <a:lstStyle/>
        <a:p>
          <a:r>
            <a:rPr lang="en-US" altLang="zh-TW" dirty="0"/>
            <a:t>Senior engineer,12yr</a:t>
          </a:r>
          <a:endParaRPr lang="zh-TW" altLang="en-US" dirty="0"/>
        </a:p>
      </dgm:t>
    </dgm:pt>
    <dgm:pt modelId="{BD3343EB-AD71-4FDC-8D28-626604A6DB94}">
      <dgm:prSet phldrT="[文字]"/>
      <dgm:spPr/>
      <dgm:t>
        <a:bodyPr/>
        <a:lstStyle/>
        <a:p>
          <a:r>
            <a:rPr lang="en-US" altLang="zh-TW" dirty="0" err="1"/>
            <a:t>Beca</a:t>
          </a:r>
          <a:r>
            <a:rPr lang="en-US" altLang="zh-TW" dirty="0"/>
            <a:t> Ding</a:t>
          </a:r>
          <a:endParaRPr lang="zh-TW" altLang="en-US" dirty="0"/>
        </a:p>
      </dgm:t>
    </dgm:pt>
    <dgm:pt modelId="{B421AAC7-998C-4EF4-882C-E83765C04694}" type="parTrans" cxnId="{080FEAFC-ABF1-47D2-8522-C358B2AE9394}">
      <dgm:prSet/>
      <dgm:spPr/>
      <dgm:t>
        <a:bodyPr/>
        <a:lstStyle/>
        <a:p>
          <a:endParaRPr lang="zh-TW" altLang="en-US"/>
        </a:p>
      </dgm:t>
    </dgm:pt>
    <dgm:pt modelId="{E7F2547D-33C7-480A-9D9D-54A9D097298F}" type="sibTrans" cxnId="{080FEAFC-ABF1-47D2-8522-C358B2AE9394}">
      <dgm:prSet/>
      <dgm:spPr/>
      <dgm:t>
        <a:bodyPr/>
        <a:lstStyle/>
        <a:p>
          <a:r>
            <a:rPr lang="en-US" altLang="zh-TW" dirty="0"/>
            <a:t>Junior Engineer,2yr</a:t>
          </a:r>
          <a:endParaRPr lang="zh-TW" altLang="en-US" dirty="0"/>
        </a:p>
      </dgm:t>
    </dgm:pt>
    <dgm:pt modelId="{91F3F68D-F67D-4B7E-B90C-4448F66CCD79}">
      <dgm:prSet phldrT="[文字]"/>
      <dgm:spPr/>
      <dgm:t>
        <a:bodyPr/>
        <a:lstStyle/>
        <a:p>
          <a:r>
            <a:rPr lang="en-US" altLang="zh-TW" dirty="0"/>
            <a:t>D.A. Wei</a:t>
          </a:r>
          <a:endParaRPr lang="zh-TW" altLang="en-US" dirty="0"/>
        </a:p>
      </dgm:t>
    </dgm:pt>
    <dgm:pt modelId="{E7A83B63-DFAF-4D2E-9725-6DAAF9603936}" type="parTrans" cxnId="{8D4F0461-FF38-4D94-A7A0-A2664E788891}">
      <dgm:prSet/>
      <dgm:spPr/>
      <dgm:t>
        <a:bodyPr/>
        <a:lstStyle/>
        <a:p>
          <a:endParaRPr lang="zh-TW" altLang="en-US"/>
        </a:p>
      </dgm:t>
    </dgm:pt>
    <dgm:pt modelId="{63B7D540-7A83-473D-8B6F-336F0118D121}" type="sibTrans" cxnId="{8D4F0461-FF38-4D94-A7A0-A2664E788891}">
      <dgm:prSet/>
      <dgm:spPr/>
      <dgm:t>
        <a:bodyPr/>
        <a:lstStyle/>
        <a:p>
          <a:r>
            <a:rPr lang="en-US" altLang="zh-TW" dirty="0"/>
            <a:t>Senior engineer,8yr</a:t>
          </a:r>
          <a:endParaRPr lang="zh-TW" altLang="en-US" dirty="0"/>
        </a:p>
      </dgm:t>
    </dgm:pt>
    <dgm:pt modelId="{19A846A8-FF53-48FA-88F6-75892D05BC73}" type="pres">
      <dgm:prSet presAssocID="{807152D7-C9C3-4477-9CB8-4E88B8FD1F51}" presName="hierChild1" presStyleCnt="0">
        <dgm:presLayoutVars>
          <dgm:orgChart val="1"/>
          <dgm:chPref val="1"/>
          <dgm:dir/>
          <dgm:animOne val="branch"/>
          <dgm:animLvl val="lvl"/>
          <dgm:resizeHandles/>
        </dgm:presLayoutVars>
      </dgm:prSet>
      <dgm:spPr/>
      <dgm:t>
        <a:bodyPr/>
        <a:lstStyle/>
        <a:p>
          <a:endParaRPr lang="zh-TW" altLang="en-US"/>
        </a:p>
      </dgm:t>
    </dgm:pt>
    <dgm:pt modelId="{AF782108-44B6-4CC8-B976-E6FFB25D9274}" type="pres">
      <dgm:prSet presAssocID="{5CC02E61-BF5B-4A04-838B-EEA8305444A1}" presName="hierRoot1" presStyleCnt="0">
        <dgm:presLayoutVars>
          <dgm:hierBranch val="init"/>
        </dgm:presLayoutVars>
      </dgm:prSet>
      <dgm:spPr/>
    </dgm:pt>
    <dgm:pt modelId="{71269ACE-BE7E-4FA6-A6D5-1600755ACAE8}" type="pres">
      <dgm:prSet presAssocID="{5CC02E61-BF5B-4A04-838B-EEA8305444A1}" presName="rootComposite1" presStyleCnt="0"/>
      <dgm:spPr/>
    </dgm:pt>
    <dgm:pt modelId="{068AD5D9-9E81-491E-8A05-DBF2A82C3207}" type="pres">
      <dgm:prSet presAssocID="{5CC02E61-BF5B-4A04-838B-EEA8305444A1}" presName="rootText1" presStyleLbl="node0" presStyleIdx="0" presStyleCnt="1">
        <dgm:presLayoutVars>
          <dgm:chMax/>
          <dgm:chPref val="3"/>
        </dgm:presLayoutVars>
      </dgm:prSet>
      <dgm:spPr/>
      <dgm:t>
        <a:bodyPr/>
        <a:lstStyle/>
        <a:p>
          <a:endParaRPr lang="zh-TW" altLang="en-US"/>
        </a:p>
      </dgm:t>
    </dgm:pt>
    <dgm:pt modelId="{935B5CAD-2C76-4300-A3FC-4A30DA564002}" type="pres">
      <dgm:prSet presAssocID="{5CC02E61-BF5B-4A04-838B-EEA8305444A1}" presName="titleText1" presStyleLbl="fgAcc0" presStyleIdx="0" presStyleCnt="1">
        <dgm:presLayoutVars>
          <dgm:chMax val="0"/>
          <dgm:chPref val="0"/>
        </dgm:presLayoutVars>
      </dgm:prSet>
      <dgm:spPr/>
      <dgm:t>
        <a:bodyPr/>
        <a:lstStyle/>
        <a:p>
          <a:endParaRPr lang="zh-TW" altLang="en-US"/>
        </a:p>
      </dgm:t>
    </dgm:pt>
    <dgm:pt modelId="{64FE6E05-8446-4E67-93BA-850177D80158}" type="pres">
      <dgm:prSet presAssocID="{5CC02E61-BF5B-4A04-838B-EEA8305444A1}" presName="rootConnector1" presStyleLbl="node1" presStyleIdx="0" presStyleCnt="4"/>
      <dgm:spPr/>
      <dgm:t>
        <a:bodyPr/>
        <a:lstStyle/>
        <a:p>
          <a:endParaRPr lang="zh-TW" altLang="en-US"/>
        </a:p>
      </dgm:t>
    </dgm:pt>
    <dgm:pt modelId="{55EFFD22-8B45-4688-80D0-B80AAC9AD3A3}" type="pres">
      <dgm:prSet presAssocID="{5CC02E61-BF5B-4A04-838B-EEA8305444A1}" presName="hierChild2" presStyleCnt="0"/>
      <dgm:spPr/>
    </dgm:pt>
    <dgm:pt modelId="{BB3B0679-5F39-4D7D-A669-22A639FC0F3B}" type="pres">
      <dgm:prSet presAssocID="{BBE307A2-5EF1-45BD-8443-F6D5BF7A211A}" presName="Name37" presStyleLbl="parChTrans1D2" presStyleIdx="0" presStyleCnt="4"/>
      <dgm:spPr/>
      <dgm:t>
        <a:bodyPr/>
        <a:lstStyle/>
        <a:p>
          <a:endParaRPr lang="zh-TW" altLang="en-US"/>
        </a:p>
      </dgm:t>
    </dgm:pt>
    <dgm:pt modelId="{BFF8D2AD-D7D3-4372-9D03-A24F9483F449}" type="pres">
      <dgm:prSet presAssocID="{74CBB422-7A68-4745-8C38-A5306BDC99B6}" presName="hierRoot2" presStyleCnt="0">
        <dgm:presLayoutVars>
          <dgm:hierBranch val="init"/>
        </dgm:presLayoutVars>
      </dgm:prSet>
      <dgm:spPr/>
    </dgm:pt>
    <dgm:pt modelId="{681B0036-6B46-4FEC-8F14-A8BD16D48342}" type="pres">
      <dgm:prSet presAssocID="{74CBB422-7A68-4745-8C38-A5306BDC99B6}" presName="rootComposite" presStyleCnt="0"/>
      <dgm:spPr/>
    </dgm:pt>
    <dgm:pt modelId="{39BE8A15-0919-4DD6-BA1C-B22229E4014E}" type="pres">
      <dgm:prSet presAssocID="{74CBB422-7A68-4745-8C38-A5306BDC99B6}" presName="rootText" presStyleLbl="node1" presStyleIdx="0" presStyleCnt="4">
        <dgm:presLayoutVars>
          <dgm:chMax/>
          <dgm:chPref val="3"/>
        </dgm:presLayoutVars>
      </dgm:prSet>
      <dgm:spPr/>
      <dgm:t>
        <a:bodyPr/>
        <a:lstStyle/>
        <a:p>
          <a:endParaRPr lang="zh-TW" altLang="en-US"/>
        </a:p>
      </dgm:t>
    </dgm:pt>
    <dgm:pt modelId="{959AC464-1047-4632-949A-5879EA91DD6C}" type="pres">
      <dgm:prSet presAssocID="{74CBB422-7A68-4745-8C38-A5306BDC99B6}" presName="titleText2" presStyleLbl="fgAcc1" presStyleIdx="0" presStyleCnt="4">
        <dgm:presLayoutVars>
          <dgm:chMax val="0"/>
          <dgm:chPref val="0"/>
        </dgm:presLayoutVars>
      </dgm:prSet>
      <dgm:spPr/>
      <dgm:t>
        <a:bodyPr/>
        <a:lstStyle/>
        <a:p>
          <a:endParaRPr lang="zh-TW" altLang="en-US"/>
        </a:p>
      </dgm:t>
    </dgm:pt>
    <dgm:pt modelId="{6E5F1B9F-B99F-4007-8759-2BFB981AF7BE}" type="pres">
      <dgm:prSet presAssocID="{74CBB422-7A68-4745-8C38-A5306BDC99B6}" presName="rootConnector" presStyleLbl="node2" presStyleIdx="0" presStyleCnt="0"/>
      <dgm:spPr/>
      <dgm:t>
        <a:bodyPr/>
        <a:lstStyle/>
        <a:p>
          <a:endParaRPr lang="zh-TW" altLang="en-US"/>
        </a:p>
      </dgm:t>
    </dgm:pt>
    <dgm:pt modelId="{157FD141-697F-41DD-86DB-7568EC07E27A}" type="pres">
      <dgm:prSet presAssocID="{74CBB422-7A68-4745-8C38-A5306BDC99B6}" presName="hierChild4" presStyleCnt="0"/>
      <dgm:spPr/>
    </dgm:pt>
    <dgm:pt modelId="{DB33B66B-14D1-44C0-A6FA-96026A32538F}" type="pres">
      <dgm:prSet presAssocID="{74CBB422-7A68-4745-8C38-A5306BDC99B6}" presName="hierChild5" presStyleCnt="0"/>
      <dgm:spPr/>
    </dgm:pt>
    <dgm:pt modelId="{5557A1F0-A3C3-408B-AE4B-AC473BB98E77}" type="pres">
      <dgm:prSet presAssocID="{D2288B81-525E-433C-B9EE-7177367BA7B8}" presName="Name37" presStyleLbl="parChTrans1D2" presStyleIdx="1" presStyleCnt="4"/>
      <dgm:spPr/>
      <dgm:t>
        <a:bodyPr/>
        <a:lstStyle/>
        <a:p>
          <a:endParaRPr lang="zh-TW" altLang="en-US"/>
        </a:p>
      </dgm:t>
    </dgm:pt>
    <dgm:pt modelId="{FEA598DC-D5F3-4ABC-9A0D-0EE959C9DC09}" type="pres">
      <dgm:prSet presAssocID="{F2E37DD7-34B7-4842-AAA9-10C20B1BF6B4}" presName="hierRoot2" presStyleCnt="0">
        <dgm:presLayoutVars>
          <dgm:hierBranch val="init"/>
        </dgm:presLayoutVars>
      </dgm:prSet>
      <dgm:spPr/>
    </dgm:pt>
    <dgm:pt modelId="{FD783787-5E78-49AC-BEDE-D95425761EFD}" type="pres">
      <dgm:prSet presAssocID="{F2E37DD7-34B7-4842-AAA9-10C20B1BF6B4}" presName="rootComposite" presStyleCnt="0"/>
      <dgm:spPr/>
    </dgm:pt>
    <dgm:pt modelId="{B949A187-ECFB-4240-86CD-13A0078A72B5}" type="pres">
      <dgm:prSet presAssocID="{F2E37DD7-34B7-4842-AAA9-10C20B1BF6B4}" presName="rootText" presStyleLbl="node1" presStyleIdx="1" presStyleCnt="4">
        <dgm:presLayoutVars>
          <dgm:chMax/>
          <dgm:chPref val="3"/>
        </dgm:presLayoutVars>
      </dgm:prSet>
      <dgm:spPr/>
      <dgm:t>
        <a:bodyPr/>
        <a:lstStyle/>
        <a:p>
          <a:endParaRPr lang="zh-TW" altLang="en-US"/>
        </a:p>
      </dgm:t>
    </dgm:pt>
    <dgm:pt modelId="{D2C086CA-3A83-473A-9A47-ECD39D46470F}" type="pres">
      <dgm:prSet presAssocID="{F2E37DD7-34B7-4842-AAA9-10C20B1BF6B4}" presName="titleText2" presStyleLbl="fgAcc1" presStyleIdx="1" presStyleCnt="4">
        <dgm:presLayoutVars>
          <dgm:chMax val="0"/>
          <dgm:chPref val="0"/>
        </dgm:presLayoutVars>
      </dgm:prSet>
      <dgm:spPr/>
      <dgm:t>
        <a:bodyPr/>
        <a:lstStyle/>
        <a:p>
          <a:endParaRPr lang="zh-TW" altLang="en-US"/>
        </a:p>
      </dgm:t>
    </dgm:pt>
    <dgm:pt modelId="{06C2CD7A-6546-43A5-BDC1-19C27D711933}" type="pres">
      <dgm:prSet presAssocID="{F2E37DD7-34B7-4842-AAA9-10C20B1BF6B4}" presName="rootConnector" presStyleLbl="node2" presStyleIdx="0" presStyleCnt="0"/>
      <dgm:spPr/>
      <dgm:t>
        <a:bodyPr/>
        <a:lstStyle/>
        <a:p>
          <a:endParaRPr lang="zh-TW" altLang="en-US"/>
        </a:p>
      </dgm:t>
    </dgm:pt>
    <dgm:pt modelId="{43BEE761-656E-485E-94EA-0645152BF6F4}" type="pres">
      <dgm:prSet presAssocID="{F2E37DD7-34B7-4842-AAA9-10C20B1BF6B4}" presName="hierChild4" presStyleCnt="0"/>
      <dgm:spPr/>
    </dgm:pt>
    <dgm:pt modelId="{C3855FCC-4EF8-4B9F-984B-A6A7397FCC38}" type="pres">
      <dgm:prSet presAssocID="{F2E37DD7-34B7-4842-AAA9-10C20B1BF6B4}" presName="hierChild5" presStyleCnt="0"/>
      <dgm:spPr/>
    </dgm:pt>
    <dgm:pt modelId="{62104C71-1857-43AC-AE01-9DF2A02193F9}" type="pres">
      <dgm:prSet presAssocID="{B421AAC7-998C-4EF4-882C-E83765C04694}" presName="Name37" presStyleLbl="parChTrans1D2" presStyleIdx="2" presStyleCnt="4"/>
      <dgm:spPr/>
      <dgm:t>
        <a:bodyPr/>
        <a:lstStyle/>
        <a:p>
          <a:endParaRPr lang="zh-TW" altLang="en-US"/>
        </a:p>
      </dgm:t>
    </dgm:pt>
    <dgm:pt modelId="{A3495CEB-5997-4A9C-B739-FC87E4837371}" type="pres">
      <dgm:prSet presAssocID="{BD3343EB-AD71-4FDC-8D28-626604A6DB94}" presName="hierRoot2" presStyleCnt="0">
        <dgm:presLayoutVars>
          <dgm:hierBranch val="init"/>
        </dgm:presLayoutVars>
      </dgm:prSet>
      <dgm:spPr/>
    </dgm:pt>
    <dgm:pt modelId="{A526F5DC-958B-44F8-924C-097FD53AD3C0}" type="pres">
      <dgm:prSet presAssocID="{BD3343EB-AD71-4FDC-8D28-626604A6DB94}" presName="rootComposite" presStyleCnt="0"/>
      <dgm:spPr/>
    </dgm:pt>
    <dgm:pt modelId="{4FDD8E2C-89A7-488B-BEFF-9C0926A64F7D}" type="pres">
      <dgm:prSet presAssocID="{BD3343EB-AD71-4FDC-8D28-626604A6DB94}" presName="rootText" presStyleLbl="node1" presStyleIdx="2" presStyleCnt="4">
        <dgm:presLayoutVars>
          <dgm:chMax/>
          <dgm:chPref val="3"/>
        </dgm:presLayoutVars>
      </dgm:prSet>
      <dgm:spPr/>
      <dgm:t>
        <a:bodyPr/>
        <a:lstStyle/>
        <a:p>
          <a:endParaRPr lang="zh-TW" altLang="en-US"/>
        </a:p>
      </dgm:t>
    </dgm:pt>
    <dgm:pt modelId="{3BBC64D8-8D42-4540-ACFE-9F4A2BB102C2}" type="pres">
      <dgm:prSet presAssocID="{BD3343EB-AD71-4FDC-8D28-626604A6DB94}" presName="titleText2" presStyleLbl="fgAcc1" presStyleIdx="2" presStyleCnt="4">
        <dgm:presLayoutVars>
          <dgm:chMax val="0"/>
          <dgm:chPref val="0"/>
        </dgm:presLayoutVars>
      </dgm:prSet>
      <dgm:spPr/>
      <dgm:t>
        <a:bodyPr/>
        <a:lstStyle/>
        <a:p>
          <a:endParaRPr lang="zh-TW" altLang="en-US"/>
        </a:p>
      </dgm:t>
    </dgm:pt>
    <dgm:pt modelId="{4CBC4671-FB7D-4112-9D45-1508036B90BC}" type="pres">
      <dgm:prSet presAssocID="{BD3343EB-AD71-4FDC-8D28-626604A6DB94}" presName="rootConnector" presStyleLbl="node2" presStyleIdx="0" presStyleCnt="0"/>
      <dgm:spPr/>
      <dgm:t>
        <a:bodyPr/>
        <a:lstStyle/>
        <a:p>
          <a:endParaRPr lang="zh-TW" altLang="en-US"/>
        </a:p>
      </dgm:t>
    </dgm:pt>
    <dgm:pt modelId="{1DDEF462-3809-4BC3-A5D1-890EEC5EC2AC}" type="pres">
      <dgm:prSet presAssocID="{BD3343EB-AD71-4FDC-8D28-626604A6DB94}" presName="hierChild4" presStyleCnt="0"/>
      <dgm:spPr/>
    </dgm:pt>
    <dgm:pt modelId="{F69D26FC-720C-401C-B702-420BB717A97B}" type="pres">
      <dgm:prSet presAssocID="{BD3343EB-AD71-4FDC-8D28-626604A6DB94}" presName="hierChild5" presStyleCnt="0"/>
      <dgm:spPr/>
    </dgm:pt>
    <dgm:pt modelId="{2ADD4849-573C-41B9-AD9D-83C0F80DC242}" type="pres">
      <dgm:prSet presAssocID="{E7A83B63-DFAF-4D2E-9725-6DAAF9603936}" presName="Name37" presStyleLbl="parChTrans1D2" presStyleIdx="3" presStyleCnt="4"/>
      <dgm:spPr/>
      <dgm:t>
        <a:bodyPr/>
        <a:lstStyle/>
        <a:p>
          <a:endParaRPr lang="zh-TW" altLang="en-US"/>
        </a:p>
      </dgm:t>
    </dgm:pt>
    <dgm:pt modelId="{E4F9784F-CB1C-4D2F-ACD0-EB27EF64C9B2}" type="pres">
      <dgm:prSet presAssocID="{91F3F68D-F67D-4B7E-B90C-4448F66CCD79}" presName="hierRoot2" presStyleCnt="0">
        <dgm:presLayoutVars>
          <dgm:hierBranch val="init"/>
        </dgm:presLayoutVars>
      </dgm:prSet>
      <dgm:spPr/>
    </dgm:pt>
    <dgm:pt modelId="{91367100-064D-4D32-B08D-C197C8260EDD}" type="pres">
      <dgm:prSet presAssocID="{91F3F68D-F67D-4B7E-B90C-4448F66CCD79}" presName="rootComposite" presStyleCnt="0"/>
      <dgm:spPr/>
    </dgm:pt>
    <dgm:pt modelId="{AC8FE1FF-0235-410C-9A5E-52CF192091D6}" type="pres">
      <dgm:prSet presAssocID="{91F3F68D-F67D-4B7E-B90C-4448F66CCD79}" presName="rootText" presStyleLbl="node1" presStyleIdx="3" presStyleCnt="4">
        <dgm:presLayoutVars>
          <dgm:chMax/>
          <dgm:chPref val="3"/>
        </dgm:presLayoutVars>
      </dgm:prSet>
      <dgm:spPr/>
      <dgm:t>
        <a:bodyPr/>
        <a:lstStyle/>
        <a:p>
          <a:endParaRPr lang="zh-TW" altLang="en-US"/>
        </a:p>
      </dgm:t>
    </dgm:pt>
    <dgm:pt modelId="{A9CD52CF-5F1D-4E65-B290-82B327E77864}" type="pres">
      <dgm:prSet presAssocID="{91F3F68D-F67D-4B7E-B90C-4448F66CCD79}" presName="titleText2" presStyleLbl="fgAcc1" presStyleIdx="3" presStyleCnt="4">
        <dgm:presLayoutVars>
          <dgm:chMax val="0"/>
          <dgm:chPref val="0"/>
        </dgm:presLayoutVars>
      </dgm:prSet>
      <dgm:spPr/>
      <dgm:t>
        <a:bodyPr/>
        <a:lstStyle/>
        <a:p>
          <a:endParaRPr lang="zh-TW" altLang="en-US"/>
        </a:p>
      </dgm:t>
    </dgm:pt>
    <dgm:pt modelId="{7F84AC87-8971-4114-B50F-46665EE0142E}" type="pres">
      <dgm:prSet presAssocID="{91F3F68D-F67D-4B7E-B90C-4448F66CCD79}" presName="rootConnector" presStyleLbl="node2" presStyleIdx="0" presStyleCnt="0"/>
      <dgm:spPr/>
      <dgm:t>
        <a:bodyPr/>
        <a:lstStyle/>
        <a:p>
          <a:endParaRPr lang="zh-TW" altLang="en-US"/>
        </a:p>
      </dgm:t>
    </dgm:pt>
    <dgm:pt modelId="{A5E70204-7E41-4EC3-A339-472598C99D66}" type="pres">
      <dgm:prSet presAssocID="{91F3F68D-F67D-4B7E-B90C-4448F66CCD79}" presName="hierChild4" presStyleCnt="0"/>
      <dgm:spPr/>
    </dgm:pt>
    <dgm:pt modelId="{1F02AAA6-CE17-44C0-87D5-8F73D456DCFB}" type="pres">
      <dgm:prSet presAssocID="{91F3F68D-F67D-4B7E-B90C-4448F66CCD79}" presName="hierChild5" presStyleCnt="0"/>
      <dgm:spPr/>
    </dgm:pt>
    <dgm:pt modelId="{35D98A6E-04B5-4361-9523-51EFD39BF273}" type="pres">
      <dgm:prSet presAssocID="{5CC02E61-BF5B-4A04-838B-EEA8305444A1}" presName="hierChild3" presStyleCnt="0"/>
      <dgm:spPr/>
    </dgm:pt>
  </dgm:ptLst>
  <dgm:cxnLst>
    <dgm:cxn modelId="{C5BEE1FB-4923-4334-AD77-CA9E61208EC1}" type="presOf" srcId="{56573A57-FAE1-47AC-BC82-6F3D103EE206}" destId="{D2C086CA-3A83-473A-9A47-ECD39D46470F}" srcOrd="0" destOrd="0" presId="urn:microsoft.com/office/officeart/2008/layout/NameandTitleOrganizationalChart"/>
    <dgm:cxn modelId="{29D0BDCA-B4A4-4CB1-A49A-EB683F16F6AA}" type="presOf" srcId="{DEFAD6D3-76D0-4672-813E-C8E4F88FE4A5}" destId="{959AC464-1047-4632-949A-5879EA91DD6C}" srcOrd="0" destOrd="0" presId="urn:microsoft.com/office/officeart/2008/layout/NameandTitleOrganizationalChart"/>
    <dgm:cxn modelId="{6709C13C-44E1-4553-A5AB-B9A3F7E8C559}" type="presOf" srcId="{74CBB422-7A68-4745-8C38-A5306BDC99B6}" destId="{6E5F1B9F-B99F-4007-8759-2BFB981AF7BE}" srcOrd="1" destOrd="0" presId="urn:microsoft.com/office/officeart/2008/layout/NameandTitleOrganizationalChart"/>
    <dgm:cxn modelId="{D0ACC2C4-B9EB-498D-8308-5C921FAB0BA6}" type="presOf" srcId="{B421AAC7-998C-4EF4-882C-E83765C04694}" destId="{62104C71-1857-43AC-AE01-9DF2A02193F9}" srcOrd="0" destOrd="0" presId="urn:microsoft.com/office/officeart/2008/layout/NameandTitleOrganizationalChart"/>
    <dgm:cxn modelId="{23A4B064-7069-4A8C-B974-3563DFE3AFE1}" type="presOf" srcId="{BBE307A2-5EF1-45BD-8443-F6D5BF7A211A}" destId="{BB3B0679-5F39-4D7D-A669-22A639FC0F3B}" srcOrd="0" destOrd="0" presId="urn:microsoft.com/office/officeart/2008/layout/NameandTitleOrganizationalChart"/>
    <dgm:cxn modelId="{FFB2A1AE-FBF5-4537-B475-A98D08FE3E82}" srcId="{5CC02E61-BF5B-4A04-838B-EEA8305444A1}" destId="{74CBB422-7A68-4745-8C38-A5306BDC99B6}" srcOrd="0" destOrd="0" parTransId="{BBE307A2-5EF1-45BD-8443-F6D5BF7A211A}" sibTransId="{DEFAD6D3-76D0-4672-813E-C8E4F88FE4A5}"/>
    <dgm:cxn modelId="{141ADBFF-CE73-4A32-BAD9-D4CA8F5C7B6E}" srcId="{5CC02E61-BF5B-4A04-838B-EEA8305444A1}" destId="{F2E37DD7-34B7-4842-AAA9-10C20B1BF6B4}" srcOrd="1" destOrd="0" parTransId="{D2288B81-525E-433C-B9EE-7177367BA7B8}" sibTransId="{56573A57-FAE1-47AC-BC82-6F3D103EE206}"/>
    <dgm:cxn modelId="{3AD1693F-B5D8-4CCB-B485-9A62C24C0A67}" type="presOf" srcId="{F2E37DD7-34B7-4842-AAA9-10C20B1BF6B4}" destId="{B949A187-ECFB-4240-86CD-13A0078A72B5}" srcOrd="0" destOrd="0" presId="urn:microsoft.com/office/officeart/2008/layout/NameandTitleOrganizationalChart"/>
    <dgm:cxn modelId="{C4E0A1B1-FE31-4DED-A408-36CE371A6D62}" type="presOf" srcId="{BD3343EB-AD71-4FDC-8D28-626604A6DB94}" destId="{4CBC4671-FB7D-4112-9D45-1508036B90BC}" srcOrd="1" destOrd="0" presId="urn:microsoft.com/office/officeart/2008/layout/NameandTitleOrganizationalChart"/>
    <dgm:cxn modelId="{7C0BB6A6-5C51-48AA-BEE2-940711F6E701}" type="presOf" srcId="{807152D7-C9C3-4477-9CB8-4E88B8FD1F51}" destId="{19A846A8-FF53-48FA-88F6-75892D05BC73}" srcOrd="0" destOrd="0" presId="urn:microsoft.com/office/officeart/2008/layout/NameandTitleOrganizationalChart"/>
    <dgm:cxn modelId="{4C576871-F5C3-48ED-A216-443A129AD34B}" type="presOf" srcId="{7C30E9AD-67E1-437B-9567-3A2EDFD317F0}" destId="{935B5CAD-2C76-4300-A3FC-4A30DA564002}" srcOrd="0" destOrd="0" presId="urn:microsoft.com/office/officeart/2008/layout/NameandTitleOrganizationalChart"/>
    <dgm:cxn modelId="{048667ED-A9B6-418D-8035-DB96C632791C}" type="presOf" srcId="{5CC02E61-BF5B-4A04-838B-EEA8305444A1}" destId="{068AD5D9-9E81-491E-8A05-DBF2A82C3207}" srcOrd="0" destOrd="0" presId="urn:microsoft.com/office/officeart/2008/layout/NameandTitleOrganizationalChart"/>
    <dgm:cxn modelId="{C63CC38B-512F-4F38-8714-2C99A9D194DC}" type="presOf" srcId="{F2E37DD7-34B7-4842-AAA9-10C20B1BF6B4}" destId="{06C2CD7A-6546-43A5-BDC1-19C27D711933}" srcOrd="1" destOrd="0" presId="urn:microsoft.com/office/officeart/2008/layout/NameandTitleOrganizationalChart"/>
    <dgm:cxn modelId="{1087683E-7D96-4B98-9314-9E7D074E65DA}" type="presOf" srcId="{91F3F68D-F67D-4B7E-B90C-4448F66CCD79}" destId="{AC8FE1FF-0235-410C-9A5E-52CF192091D6}" srcOrd="0" destOrd="0" presId="urn:microsoft.com/office/officeart/2008/layout/NameandTitleOrganizationalChart"/>
    <dgm:cxn modelId="{B9A11434-160E-49F6-85ED-1F7719C242F5}" type="presOf" srcId="{E7F2547D-33C7-480A-9D9D-54A9D097298F}" destId="{3BBC64D8-8D42-4540-ACFE-9F4A2BB102C2}" srcOrd="0" destOrd="0" presId="urn:microsoft.com/office/officeart/2008/layout/NameandTitleOrganizationalChart"/>
    <dgm:cxn modelId="{A78EA3DB-A7C0-46FB-9079-5545010AD84A}" type="presOf" srcId="{74CBB422-7A68-4745-8C38-A5306BDC99B6}" destId="{39BE8A15-0919-4DD6-BA1C-B22229E4014E}" srcOrd="0" destOrd="0" presId="urn:microsoft.com/office/officeart/2008/layout/NameandTitleOrganizationalChart"/>
    <dgm:cxn modelId="{E240D7F8-8289-407E-9D35-4ADE029FBF67}" type="presOf" srcId="{E7A83B63-DFAF-4D2E-9725-6DAAF9603936}" destId="{2ADD4849-573C-41B9-AD9D-83C0F80DC242}" srcOrd="0" destOrd="0" presId="urn:microsoft.com/office/officeart/2008/layout/NameandTitleOrganizationalChart"/>
    <dgm:cxn modelId="{E5499EE1-FB37-46CB-A273-3007B840029B}" type="presOf" srcId="{BD3343EB-AD71-4FDC-8D28-626604A6DB94}" destId="{4FDD8E2C-89A7-488B-BEFF-9C0926A64F7D}" srcOrd="0" destOrd="0" presId="urn:microsoft.com/office/officeart/2008/layout/NameandTitleOrganizationalChart"/>
    <dgm:cxn modelId="{080FEAFC-ABF1-47D2-8522-C358B2AE9394}" srcId="{5CC02E61-BF5B-4A04-838B-EEA8305444A1}" destId="{BD3343EB-AD71-4FDC-8D28-626604A6DB94}" srcOrd="2" destOrd="0" parTransId="{B421AAC7-998C-4EF4-882C-E83765C04694}" sibTransId="{E7F2547D-33C7-480A-9D9D-54A9D097298F}"/>
    <dgm:cxn modelId="{DE0832D5-3FA8-4569-8483-CA3F853B5D6D}" type="presOf" srcId="{63B7D540-7A83-473D-8B6F-336F0118D121}" destId="{A9CD52CF-5F1D-4E65-B290-82B327E77864}" srcOrd="0" destOrd="0" presId="urn:microsoft.com/office/officeart/2008/layout/NameandTitleOrganizationalChart"/>
    <dgm:cxn modelId="{3F0A0145-517E-4CDA-B8F3-86252685CD84}" type="presOf" srcId="{5CC02E61-BF5B-4A04-838B-EEA8305444A1}" destId="{64FE6E05-8446-4E67-93BA-850177D80158}" srcOrd="1" destOrd="0" presId="urn:microsoft.com/office/officeart/2008/layout/NameandTitleOrganizationalChart"/>
    <dgm:cxn modelId="{89A18CF6-6876-486B-80B4-38A8862949CA}" srcId="{807152D7-C9C3-4477-9CB8-4E88B8FD1F51}" destId="{5CC02E61-BF5B-4A04-838B-EEA8305444A1}" srcOrd="0" destOrd="0" parTransId="{20D62284-EB84-4FCB-85DE-79D852CAFE37}" sibTransId="{7C30E9AD-67E1-437B-9567-3A2EDFD317F0}"/>
    <dgm:cxn modelId="{8D4F0461-FF38-4D94-A7A0-A2664E788891}" srcId="{5CC02E61-BF5B-4A04-838B-EEA8305444A1}" destId="{91F3F68D-F67D-4B7E-B90C-4448F66CCD79}" srcOrd="3" destOrd="0" parTransId="{E7A83B63-DFAF-4D2E-9725-6DAAF9603936}" sibTransId="{63B7D540-7A83-473D-8B6F-336F0118D121}"/>
    <dgm:cxn modelId="{50BF9834-5E65-4368-84E4-5E228FD0B08F}" type="presOf" srcId="{91F3F68D-F67D-4B7E-B90C-4448F66CCD79}" destId="{7F84AC87-8971-4114-B50F-46665EE0142E}" srcOrd="1" destOrd="0" presId="urn:microsoft.com/office/officeart/2008/layout/NameandTitleOrganizationalChart"/>
    <dgm:cxn modelId="{72C32264-EA0D-49B1-A541-105B2BC38B90}" type="presOf" srcId="{D2288B81-525E-433C-B9EE-7177367BA7B8}" destId="{5557A1F0-A3C3-408B-AE4B-AC473BB98E77}" srcOrd="0" destOrd="0" presId="urn:microsoft.com/office/officeart/2008/layout/NameandTitleOrganizationalChart"/>
    <dgm:cxn modelId="{CFDAEAA7-81C4-4877-BF16-075409C5AF89}" type="presParOf" srcId="{19A846A8-FF53-48FA-88F6-75892D05BC73}" destId="{AF782108-44B6-4CC8-B976-E6FFB25D9274}" srcOrd="0" destOrd="0" presId="urn:microsoft.com/office/officeart/2008/layout/NameandTitleOrganizationalChart"/>
    <dgm:cxn modelId="{B03D9AD5-25AE-43EA-92E2-6B4E03E982EC}" type="presParOf" srcId="{AF782108-44B6-4CC8-B976-E6FFB25D9274}" destId="{71269ACE-BE7E-4FA6-A6D5-1600755ACAE8}" srcOrd="0" destOrd="0" presId="urn:microsoft.com/office/officeart/2008/layout/NameandTitleOrganizationalChart"/>
    <dgm:cxn modelId="{84D05DC1-0202-4172-9A51-DE29C96C6135}" type="presParOf" srcId="{71269ACE-BE7E-4FA6-A6D5-1600755ACAE8}" destId="{068AD5D9-9E81-491E-8A05-DBF2A82C3207}" srcOrd="0" destOrd="0" presId="urn:microsoft.com/office/officeart/2008/layout/NameandTitleOrganizationalChart"/>
    <dgm:cxn modelId="{1C7649F6-4343-49FB-8420-1C18C57393C0}" type="presParOf" srcId="{71269ACE-BE7E-4FA6-A6D5-1600755ACAE8}" destId="{935B5CAD-2C76-4300-A3FC-4A30DA564002}" srcOrd="1" destOrd="0" presId="urn:microsoft.com/office/officeart/2008/layout/NameandTitleOrganizationalChart"/>
    <dgm:cxn modelId="{F62FE411-BD17-4838-8915-8A65D80F90BB}" type="presParOf" srcId="{71269ACE-BE7E-4FA6-A6D5-1600755ACAE8}" destId="{64FE6E05-8446-4E67-93BA-850177D80158}" srcOrd="2" destOrd="0" presId="urn:microsoft.com/office/officeart/2008/layout/NameandTitleOrganizationalChart"/>
    <dgm:cxn modelId="{6FFD7332-1BE2-461C-8D38-E0E750ADC956}" type="presParOf" srcId="{AF782108-44B6-4CC8-B976-E6FFB25D9274}" destId="{55EFFD22-8B45-4688-80D0-B80AAC9AD3A3}" srcOrd="1" destOrd="0" presId="urn:microsoft.com/office/officeart/2008/layout/NameandTitleOrganizationalChart"/>
    <dgm:cxn modelId="{F58CA05C-3496-4FED-8CEA-3AD5CAD112AE}" type="presParOf" srcId="{55EFFD22-8B45-4688-80D0-B80AAC9AD3A3}" destId="{BB3B0679-5F39-4D7D-A669-22A639FC0F3B}" srcOrd="0" destOrd="0" presId="urn:microsoft.com/office/officeart/2008/layout/NameandTitleOrganizationalChart"/>
    <dgm:cxn modelId="{DC09FEC7-32FB-4F0E-A19E-6A39D3B0C299}" type="presParOf" srcId="{55EFFD22-8B45-4688-80D0-B80AAC9AD3A3}" destId="{BFF8D2AD-D7D3-4372-9D03-A24F9483F449}" srcOrd="1" destOrd="0" presId="urn:microsoft.com/office/officeart/2008/layout/NameandTitleOrganizationalChart"/>
    <dgm:cxn modelId="{00C92211-4AF1-42F4-9198-1881CF1BFE86}" type="presParOf" srcId="{BFF8D2AD-D7D3-4372-9D03-A24F9483F449}" destId="{681B0036-6B46-4FEC-8F14-A8BD16D48342}" srcOrd="0" destOrd="0" presId="urn:microsoft.com/office/officeart/2008/layout/NameandTitleOrganizationalChart"/>
    <dgm:cxn modelId="{3E84748C-D696-49B0-9317-ACA5A4DD3286}" type="presParOf" srcId="{681B0036-6B46-4FEC-8F14-A8BD16D48342}" destId="{39BE8A15-0919-4DD6-BA1C-B22229E4014E}" srcOrd="0" destOrd="0" presId="urn:microsoft.com/office/officeart/2008/layout/NameandTitleOrganizationalChart"/>
    <dgm:cxn modelId="{C29EA44F-5CE3-4BD3-A4C1-9765A506E0C5}" type="presParOf" srcId="{681B0036-6B46-4FEC-8F14-A8BD16D48342}" destId="{959AC464-1047-4632-949A-5879EA91DD6C}" srcOrd="1" destOrd="0" presId="urn:microsoft.com/office/officeart/2008/layout/NameandTitleOrganizationalChart"/>
    <dgm:cxn modelId="{9289FF4E-67B2-4452-B066-6BF41C115D4F}" type="presParOf" srcId="{681B0036-6B46-4FEC-8F14-A8BD16D48342}" destId="{6E5F1B9F-B99F-4007-8759-2BFB981AF7BE}" srcOrd="2" destOrd="0" presId="urn:microsoft.com/office/officeart/2008/layout/NameandTitleOrganizationalChart"/>
    <dgm:cxn modelId="{075E7869-9C34-4438-AC0C-95ED667E8B0F}" type="presParOf" srcId="{BFF8D2AD-D7D3-4372-9D03-A24F9483F449}" destId="{157FD141-697F-41DD-86DB-7568EC07E27A}" srcOrd="1" destOrd="0" presId="urn:microsoft.com/office/officeart/2008/layout/NameandTitleOrganizationalChart"/>
    <dgm:cxn modelId="{63CF254F-8AE7-4887-B526-1FEE961BC456}" type="presParOf" srcId="{BFF8D2AD-D7D3-4372-9D03-A24F9483F449}" destId="{DB33B66B-14D1-44C0-A6FA-96026A32538F}" srcOrd="2" destOrd="0" presId="urn:microsoft.com/office/officeart/2008/layout/NameandTitleOrganizationalChart"/>
    <dgm:cxn modelId="{FDD52079-E979-4FC2-A7A2-34E38F85017B}" type="presParOf" srcId="{55EFFD22-8B45-4688-80D0-B80AAC9AD3A3}" destId="{5557A1F0-A3C3-408B-AE4B-AC473BB98E77}" srcOrd="2" destOrd="0" presId="urn:microsoft.com/office/officeart/2008/layout/NameandTitleOrganizationalChart"/>
    <dgm:cxn modelId="{6C9F5118-0038-481D-A507-FB6E0F765F21}" type="presParOf" srcId="{55EFFD22-8B45-4688-80D0-B80AAC9AD3A3}" destId="{FEA598DC-D5F3-4ABC-9A0D-0EE959C9DC09}" srcOrd="3" destOrd="0" presId="urn:microsoft.com/office/officeart/2008/layout/NameandTitleOrganizationalChart"/>
    <dgm:cxn modelId="{E3131A1B-AC46-446C-BE59-B1208E358B83}" type="presParOf" srcId="{FEA598DC-D5F3-4ABC-9A0D-0EE959C9DC09}" destId="{FD783787-5E78-49AC-BEDE-D95425761EFD}" srcOrd="0" destOrd="0" presId="urn:microsoft.com/office/officeart/2008/layout/NameandTitleOrganizationalChart"/>
    <dgm:cxn modelId="{DFDF5B6D-0431-4B46-9266-6120E9353400}" type="presParOf" srcId="{FD783787-5E78-49AC-BEDE-D95425761EFD}" destId="{B949A187-ECFB-4240-86CD-13A0078A72B5}" srcOrd="0" destOrd="0" presId="urn:microsoft.com/office/officeart/2008/layout/NameandTitleOrganizationalChart"/>
    <dgm:cxn modelId="{A5E7A155-528F-47EA-B283-6EFBF87DC15B}" type="presParOf" srcId="{FD783787-5E78-49AC-BEDE-D95425761EFD}" destId="{D2C086CA-3A83-473A-9A47-ECD39D46470F}" srcOrd="1" destOrd="0" presId="urn:microsoft.com/office/officeart/2008/layout/NameandTitleOrganizationalChart"/>
    <dgm:cxn modelId="{0A4150AD-A3EB-4973-9F79-D67FFCAFB08A}" type="presParOf" srcId="{FD783787-5E78-49AC-BEDE-D95425761EFD}" destId="{06C2CD7A-6546-43A5-BDC1-19C27D711933}" srcOrd="2" destOrd="0" presId="urn:microsoft.com/office/officeart/2008/layout/NameandTitleOrganizationalChart"/>
    <dgm:cxn modelId="{4AC45457-DA8B-4D93-AD90-B991A5F20E71}" type="presParOf" srcId="{FEA598DC-D5F3-4ABC-9A0D-0EE959C9DC09}" destId="{43BEE761-656E-485E-94EA-0645152BF6F4}" srcOrd="1" destOrd="0" presId="urn:microsoft.com/office/officeart/2008/layout/NameandTitleOrganizationalChart"/>
    <dgm:cxn modelId="{ACF83E38-0CC4-4D35-B791-B9D5BB781EA9}" type="presParOf" srcId="{FEA598DC-D5F3-4ABC-9A0D-0EE959C9DC09}" destId="{C3855FCC-4EF8-4B9F-984B-A6A7397FCC38}" srcOrd="2" destOrd="0" presId="urn:microsoft.com/office/officeart/2008/layout/NameandTitleOrganizationalChart"/>
    <dgm:cxn modelId="{788F390D-F6B1-4755-9093-8D38D4BA77BB}" type="presParOf" srcId="{55EFFD22-8B45-4688-80D0-B80AAC9AD3A3}" destId="{62104C71-1857-43AC-AE01-9DF2A02193F9}" srcOrd="4" destOrd="0" presId="urn:microsoft.com/office/officeart/2008/layout/NameandTitleOrganizationalChart"/>
    <dgm:cxn modelId="{6B7608D2-8F72-4E9F-A4F9-90B95E3996FA}" type="presParOf" srcId="{55EFFD22-8B45-4688-80D0-B80AAC9AD3A3}" destId="{A3495CEB-5997-4A9C-B739-FC87E4837371}" srcOrd="5" destOrd="0" presId="urn:microsoft.com/office/officeart/2008/layout/NameandTitleOrganizationalChart"/>
    <dgm:cxn modelId="{405CA3A7-CAC2-4991-BE26-45B2CF6923A7}" type="presParOf" srcId="{A3495CEB-5997-4A9C-B739-FC87E4837371}" destId="{A526F5DC-958B-44F8-924C-097FD53AD3C0}" srcOrd="0" destOrd="0" presId="urn:microsoft.com/office/officeart/2008/layout/NameandTitleOrganizationalChart"/>
    <dgm:cxn modelId="{61C01656-0AA6-4EC1-B809-F236A79B1211}" type="presParOf" srcId="{A526F5DC-958B-44F8-924C-097FD53AD3C0}" destId="{4FDD8E2C-89A7-488B-BEFF-9C0926A64F7D}" srcOrd="0" destOrd="0" presId="urn:microsoft.com/office/officeart/2008/layout/NameandTitleOrganizationalChart"/>
    <dgm:cxn modelId="{37E80039-A992-4914-A4AB-1CCD45BDB1DA}" type="presParOf" srcId="{A526F5DC-958B-44F8-924C-097FD53AD3C0}" destId="{3BBC64D8-8D42-4540-ACFE-9F4A2BB102C2}" srcOrd="1" destOrd="0" presId="urn:microsoft.com/office/officeart/2008/layout/NameandTitleOrganizationalChart"/>
    <dgm:cxn modelId="{AE4F3E56-4159-41F0-BD52-22F92E223CF0}" type="presParOf" srcId="{A526F5DC-958B-44F8-924C-097FD53AD3C0}" destId="{4CBC4671-FB7D-4112-9D45-1508036B90BC}" srcOrd="2" destOrd="0" presId="urn:microsoft.com/office/officeart/2008/layout/NameandTitleOrganizationalChart"/>
    <dgm:cxn modelId="{1A7D6781-95C5-4E23-9343-45C8A8E4E26C}" type="presParOf" srcId="{A3495CEB-5997-4A9C-B739-FC87E4837371}" destId="{1DDEF462-3809-4BC3-A5D1-890EEC5EC2AC}" srcOrd="1" destOrd="0" presId="urn:microsoft.com/office/officeart/2008/layout/NameandTitleOrganizationalChart"/>
    <dgm:cxn modelId="{464740A3-0C1B-461F-B6EB-29572C61C643}" type="presParOf" srcId="{A3495CEB-5997-4A9C-B739-FC87E4837371}" destId="{F69D26FC-720C-401C-B702-420BB717A97B}" srcOrd="2" destOrd="0" presId="urn:microsoft.com/office/officeart/2008/layout/NameandTitleOrganizationalChart"/>
    <dgm:cxn modelId="{41EF2526-B229-4F10-8C77-02A2EBC89E08}" type="presParOf" srcId="{55EFFD22-8B45-4688-80D0-B80AAC9AD3A3}" destId="{2ADD4849-573C-41B9-AD9D-83C0F80DC242}" srcOrd="6" destOrd="0" presId="urn:microsoft.com/office/officeart/2008/layout/NameandTitleOrganizationalChart"/>
    <dgm:cxn modelId="{5DBEE9D7-1FFB-46F9-B3BC-F12E2D96050B}" type="presParOf" srcId="{55EFFD22-8B45-4688-80D0-B80AAC9AD3A3}" destId="{E4F9784F-CB1C-4D2F-ACD0-EB27EF64C9B2}" srcOrd="7" destOrd="0" presId="urn:microsoft.com/office/officeart/2008/layout/NameandTitleOrganizationalChart"/>
    <dgm:cxn modelId="{23FE3A23-9C4F-4407-8C44-26CEAAE18E6C}" type="presParOf" srcId="{E4F9784F-CB1C-4D2F-ACD0-EB27EF64C9B2}" destId="{91367100-064D-4D32-B08D-C197C8260EDD}" srcOrd="0" destOrd="0" presId="urn:microsoft.com/office/officeart/2008/layout/NameandTitleOrganizationalChart"/>
    <dgm:cxn modelId="{6D69F8B9-5C42-45AD-A53F-8ED756251365}" type="presParOf" srcId="{91367100-064D-4D32-B08D-C197C8260EDD}" destId="{AC8FE1FF-0235-410C-9A5E-52CF192091D6}" srcOrd="0" destOrd="0" presId="urn:microsoft.com/office/officeart/2008/layout/NameandTitleOrganizationalChart"/>
    <dgm:cxn modelId="{F2D6989B-C41A-42A8-B694-80AB52633AEE}" type="presParOf" srcId="{91367100-064D-4D32-B08D-C197C8260EDD}" destId="{A9CD52CF-5F1D-4E65-B290-82B327E77864}" srcOrd="1" destOrd="0" presId="urn:microsoft.com/office/officeart/2008/layout/NameandTitleOrganizationalChart"/>
    <dgm:cxn modelId="{53396E43-E6F5-4752-87C3-F63B7B82D927}" type="presParOf" srcId="{91367100-064D-4D32-B08D-C197C8260EDD}" destId="{7F84AC87-8971-4114-B50F-46665EE0142E}" srcOrd="2" destOrd="0" presId="urn:microsoft.com/office/officeart/2008/layout/NameandTitleOrganizationalChart"/>
    <dgm:cxn modelId="{A65355C3-DE17-40FA-B97E-2DDA32D36CD1}" type="presParOf" srcId="{E4F9784F-CB1C-4D2F-ACD0-EB27EF64C9B2}" destId="{A5E70204-7E41-4EC3-A339-472598C99D66}" srcOrd="1" destOrd="0" presId="urn:microsoft.com/office/officeart/2008/layout/NameandTitleOrganizationalChart"/>
    <dgm:cxn modelId="{1ADFDEC1-BC90-43F9-B74B-F2C40D3B02FB}" type="presParOf" srcId="{E4F9784F-CB1C-4D2F-ACD0-EB27EF64C9B2}" destId="{1F02AAA6-CE17-44C0-87D5-8F73D456DCFB}" srcOrd="2" destOrd="0" presId="urn:microsoft.com/office/officeart/2008/layout/NameandTitleOrganizationalChart"/>
    <dgm:cxn modelId="{116CD620-0702-4E7B-9B9C-0F1BEBEA4060}" type="presParOf" srcId="{AF782108-44B6-4CC8-B976-E6FFB25D9274}" destId="{35D98A6E-04B5-4361-9523-51EFD39BF273}"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Charge  Tseng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ME leader,20yr</a:t>
          </a:r>
          <a:endParaRPr lang="zh-TW" altLang="en-US" dirty="0"/>
        </a:p>
      </dgm:t>
    </dgm:pt>
    <dgm:pt modelId="{1848A3DE-59CA-4E5D-B375-DEE8EDE897CA}">
      <dgm:prSet phldrT="[文字]"/>
      <dgm:spPr/>
      <dgm:t>
        <a:bodyPr/>
        <a:lstStyle/>
        <a:p>
          <a:r>
            <a:rPr lang="en-US" altLang="zh-TW" dirty="0"/>
            <a:t>Ace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engineer,5yr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1"/>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1"/>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1">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1">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5BE3098F-DC9E-4F1B-B5B9-AACE3B82C196}" type="presOf" srcId="{F2212283-7D90-4B8B-9794-EE252771D520}" destId="{81E5C6EA-441B-4917-A196-9CF7EC22043E}" srcOrd="0" destOrd="0" presId="urn:microsoft.com/office/officeart/2008/layout/NameandTitleOrganizationalChart"/>
    <dgm:cxn modelId="{99682BDB-2B3C-4401-870F-587362A9888D}" type="presOf" srcId="{70084E28-012A-4744-8588-944475687CA3}" destId="{64E5FBCC-265A-4634-9B1A-FD2183F4B364}" srcOrd="0" destOrd="0" presId="urn:microsoft.com/office/officeart/2008/layout/NameandTitleOrganizationalChart"/>
    <dgm:cxn modelId="{DD22A9DE-1FD7-4070-A534-4DEB60D4AF6D}" type="presOf" srcId="{F2212283-7D90-4B8B-9794-EE252771D520}" destId="{29110A65-0AC3-4BAC-BCD6-007321D9D288}" srcOrd="1" destOrd="0" presId="urn:microsoft.com/office/officeart/2008/layout/NameandTitleOrganizationalChart"/>
    <dgm:cxn modelId="{9A95FCD2-2C93-4A95-B31C-9B473492AE09}" type="presOf" srcId="{8C89FEFA-22A0-4060-B95D-DE789A34372E}" destId="{B0DAF6CD-0D88-4ECC-A036-2657DD127867}" srcOrd="0" destOrd="0" presId="urn:microsoft.com/office/officeart/2008/layout/NameandTitleOrganizationalChart"/>
    <dgm:cxn modelId="{4B230A1E-6308-4E4D-AACC-46323E8CD252}" type="presOf" srcId="{CD42BC39-3308-4083-9F0B-F65994AB6DF5}" destId="{33ABE5BD-2D15-43F8-89ED-F65C80FDD81C}" srcOrd="0" destOrd="0" presId="urn:microsoft.com/office/officeart/2008/layout/NameandTitleOrganizationalChart"/>
    <dgm:cxn modelId="{A107A9D0-8245-4CBD-806E-2ED1A46231B3}" type="presOf" srcId="{1848A3DE-59CA-4E5D-B375-DEE8EDE897CA}" destId="{DA9725C0-3079-491A-91FE-138DA44EA3FD}" srcOrd="1" destOrd="0" presId="urn:microsoft.com/office/officeart/2008/layout/NameandTitleOrganizationalChart"/>
    <dgm:cxn modelId="{AFFC80A6-FA66-4367-A585-42E9C602D0CC}" type="presOf" srcId="{1848A3DE-59CA-4E5D-B375-DEE8EDE897CA}" destId="{4B70E54E-F5ED-4982-A514-0658BE5D5297}" srcOrd="0" destOrd="0" presId="urn:microsoft.com/office/officeart/2008/layout/NameandTitleOrganizationalChart"/>
    <dgm:cxn modelId="{63065678-E31D-4C12-AC17-4B0C53D7ADBC}" type="presOf" srcId="{11B28682-A024-4AD2-A978-08E0A5A91AFF}" destId="{2FDF61D5-1CC0-4E4B-B526-57F3809A330B}"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DE03D284-C977-4C1E-8FA7-902DDB8CE19C}" type="presParOf" srcId="{64E5FBCC-265A-4634-9B1A-FD2183F4B364}" destId="{46BA8019-B724-4B9E-8B0F-A7B6EF1B69FE}" srcOrd="0" destOrd="0" presId="urn:microsoft.com/office/officeart/2008/layout/NameandTitleOrganizationalChart"/>
    <dgm:cxn modelId="{C83D4602-2971-4FA6-B671-45D2A4D1AE1C}" type="presParOf" srcId="{46BA8019-B724-4B9E-8B0F-A7B6EF1B69FE}" destId="{BD874110-05D7-48C2-9D5A-E46DEEBEAC18}" srcOrd="0" destOrd="0" presId="urn:microsoft.com/office/officeart/2008/layout/NameandTitleOrganizationalChart"/>
    <dgm:cxn modelId="{9A62B063-F702-4992-81E2-E6E7EEC5D4F7}" type="presParOf" srcId="{BD874110-05D7-48C2-9D5A-E46DEEBEAC18}" destId="{81E5C6EA-441B-4917-A196-9CF7EC22043E}" srcOrd="0" destOrd="0" presId="urn:microsoft.com/office/officeart/2008/layout/NameandTitleOrganizationalChart"/>
    <dgm:cxn modelId="{6DDA0886-A7AB-46EF-B87E-EE525ECDF8F1}" type="presParOf" srcId="{BD874110-05D7-48C2-9D5A-E46DEEBEAC18}" destId="{B0DAF6CD-0D88-4ECC-A036-2657DD127867}" srcOrd="1" destOrd="0" presId="urn:microsoft.com/office/officeart/2008/layout/NameandTitleOrganizationalChart"/>
    <dgm:cxn modelId="{9E829D34-B37E-4AA1-B9ED-9B3C0ED46C6D}" type="presParOf" srcId="{BD874110-05D7-48C2-9D5A-E46DEEBEAC18}" destId="{29110A65-0AC3-4BAC-BCD6-007321D9D288}" srcOrd="2" destOrd="0" presId="urn:microsoft.com/office/officeart/2008/layout/NameandTitleOrganizationalChart"/>
    <dgm:cxn modelId="{66BB3B4B-D22C-4BFD-9C78-1D10F1CB1398}" type="presParOf" srcId="{46BA8019-B724-4B9E-8B0F-A7B6EF1B69FE}" destId="{115172FD-022C-4B65-8BD1-45ADCF314D94}" srcOrd="1" destOrd="0" presId="urn:microsoft.com/office/officeart/2008/layout/NameandTitleOrganizationalChart"/>
    <dgm:cxn modelId="{5954A53F-41E2-4F54-B0D8-2359C575FF5D}" type="presParOf" srcId="{115172FD-022C-4B65-8BD1-45ADCF314D94}" destId="{2FDF61D5-1CC0-4E4B-B526-57F3809A330B}" srcOrd="0" destOrd="0" presId="urn:microsoft.com/office/officeart/2008/layout/NameandTitleOrganizationalChart"/>
    <dgm:cxn modelId="{8E500571-D668-4E24-9DEB-7FAF7016745C}" type="presParOf" srcId="{115172FD-022C-4B65-8BD1-45ADCF314D94}" destId="{CC480CB4-5D0E-4217-8A57-D20E0780BA45}" srcOrd="1" destOrd="0" presId="urn:microsoft.com/office/officeart/2008/layout/NameandTitleOrganizationalChart"/>
    <dgm:cxn modelId="{76309261-2293-4987-99E1-E79CFCE3AA94}" type="presParOf" srcId="{CC480CB4-5D0E-4217-8A57-D20E0780BA45}" destId="{64B1555E-F0E4-4EEF-B1FB-9E89EAFED0F6}" srcOrd="0" destOrd="0" presId="urn:microsoft.com/office/officeart/2008/layout/NameandTitleOrganizationalChart"/>
    <dgm:cxn modelId="{84C66428-1380-49B3-958C-52CAFB578CC5}" type="presParOf" srcId="{64B1555E-F0E4-4EEF-B1FB-9E89EAFED0F6}" destId="{4B70E54E-F5ED-4982-A514-0658BE5D5297}" srcOrd="0" destOrd="0" presId="urn:microsoft.com/office/officeart/2008/layout/NameandTitleOrganizationalChart"/>
    <dgm:cxn modelId="{397A089B-A805-4C1E-A6AB-01FFB8D84A42}" type="presParOf" srcId="{64B1555E-F0E4-4EEF-B1FB-9E89EAFED0F6}" destId="{33ABE5BD-2D15-43F8-89ED-F65C80FDD81C}" srcOrd="1" destOrd="0" presId="urn:microsoft.com/office/officeart/2008/layout/NameandTitleOrganizationalChart"/>
    <dgm:cxn modelId="{49A9142C-E346-42EA-9821-7C8A38B384EC}" type="presParOf" srcId="{64B1555E-F0E4-4EEF-B1FB-9E89EAFED0F6}" destId="{DA9725C0-3079-491A-91FE-138DA44EA3FD}" srcOrd="2" destOrd="0" presId="urn:microsoft.com/office/officeart/2008/layout/NameandTitleOrganizationalChart"/>
    <dgm:cxn modelId="{DB54A9AA-571E-402B-AFEA-B7A6E4DBACC8}" type="presParOf" srcId="{CC480CB4-5D0E-4217-8A57-D20E0780BA45}" destId="{DA443295-4A84-48B0-A761-FB14A69088B5}" srcOrd="1" destOrd="0" presId="urn:microsoft.com/office/officeart/2008/layout/NameandTitleOrganizationalChart"/>
    <dgm:cxn modelId="{94290135-AB3B-44D4-9226-986A5E8301FC}" type="presParOf" srcId="{CC480CB4-5D0E-4217-8A57-D20E0780BA45}" destId="{E4B127EE-AE0A-4D7F-AFEC-5B846A3B448B}" srcOrd="2" destOrd="0" presId="urn:microsoft.com/office/officeart/2008/layout/NameandTitleOrganizationalChart"/>
    <dgm:cxn modelId="{4BC8B475-4B10-4999-8F3A-76CAF4EE4BE6}"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Andy Qin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Layout leader,16yr</a:t>
          </a:r>
          <a:endParaRPr lang="zh-TW" altLang="en-US" dirty="0"/>
        </a:p>
      </dgm:t>
    </dgm:pt>
    <dgm:pt modelId="{1848A3DE-59CA-4E5D-B375-DEE8EDE897CA}">
      <dgm:prSet phldrT="[文字]"/>
      <dgm:spPr/>
      <dgm:t>
        <a:bodyPr/>
        <a:lstStyle/>
        <a:p>
          <a:r>
            <a:rPr lang="en-US" altLang="zh-TW" dirty="0"/>
            <a:t>Ming </a:t>
          </a:r>
          <a:r>
            <a:rPr lang="en-US" altLang="zh-TW" dirty="0" err="1"/>
            <a:t>Rong</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6yr</a:t>
          </a:r>
          <a:endParaRPr lang="zh-TW" altLang="en-US" dirty="0"/>
        </a:p>
      </dgm:t>
    </dgm:pt>
    <dgm:pt modelId="{E64306D9-BB30-4B70-BC23-4BA83614CF4D}">
      <dgm:prSet phldrT="[文字]"/>
      <dgm:spPr/>
      <dgm:t>
        <a:bodyPr/>
        <a:lstStyle/>
        <a:p>
          <a:r>
            <a:rPr lang="en-US" altLang="zh-TW" dirty="0"/>
            <a:t>Enya</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Senior engineer, 7yr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46E27B50-2A80-48CE-A26B-B1E5F0C89818}" type="presOf" srcId="{11B28682-A024-4AD2-A978-08E0A5A91AFF}" destId="{2FDF61D5-1CC0-4E4B-B526-57F3809A330B}" srcOrd="0" destOrd="0" presId="urn:microsoft.com/office/officeart/2008/layout/NameandTitleOrganizationalChart"/>
    <dgm:cxn modelId="{06E6D853-DB26-4E4A-9EA2-D2E041E4DB59}" type="presOf" srcId="{CD42BC39-3308-4083-9F0B-F65994AB6DF5}" destId="{33ABE5BD-2D15-43F8-89ED-F65C80FDD81C}" srcOrd="0" destOrd="0" presId="urn:microsoft.com/office/officeart/2008/layout/NameandTitleOrganizationalChart"/>
    <dgm:cxn modelId="{15599A5A-6847-4FC7-900D-5E26D7421042}" type="presOf" srcId="{41E71E3A-2A63-43AE-85C8-7399B13F582B}" destId="{8DA99D8F-A102-4EC5-901F-67A6F04FE476}"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8B28CEB5-8B03-45F9-8D51-332F4E1252D9}" type="presOf" srcId="{E64306D9-BB30-4B70-BC23-4BA83614CF4D}" destId="{82C3143C-B850-4F29-BF28-C9F8FB2667C8}" srcOrd="0" destOrd="0" presId="urn:microsoft.com/office/officeart/2008/layout/NameandTitleOrganizationalChart"/>
    <dgm:cxn modelId="{0582E80C-A8B0-479C-84B7-D7A8C7E91AA4}" type="presOf" srcId="{F2212283-7D90-4B8B-9794-EE252771D520}" destId="{81E5C6EA-441B-4917-A196-9CF7EC22043E}" srcOrd="0" destOrd="0" presId="urn:microsoft.com/office/officeart/2008/layout/NameandTitleOrganizationalChart"/>
    <dgm:cxn modelId="{59C7C7AD-FEFC-4D09-9503-2FB2D236F325}" type="presOf" srcId="{1848A3DE-59CA-4E5D-B375-DEE8EDE897CA}" destId="{DA9725C0-3079-491A-91FE-138DA44EA3FD}" srcOrd="1" destOrd="0" presId="urn:microsoft.com/office/officeart/2008/layout/NameandTitleOrganizationalChart"/>
    <dgm:cxn modelId="{1F4BA6E2-7895-4724-ABB9-BB6164C68B4C}" type="presOf" srcId="{70084E28-012A-4744-8588-944475687CA3}" destId="{64E5FBCC-265A-4634-9B1A-FD2183F4B364}" srcOrd="0" destOrd="0" presId="urn:microsoft.com/office/officeart/2008/layout/NameandTitleOrganizationalChart"/>
    <dgm:cxn modelId="{13C01DFA-66D7-49FA-83EA-1231829D84A1}" type="presOf" srcId="{E64306D9-BB30-4B70-BC23-4BA83614CF4D}" destId="{6E9684D3-37B6-40C2-BD8C-FE1BC10465E6}" srcOrd="1" destOrd="0" presId="urn:microsoft.com/office/officeart/2008/layout/NameandTitleOrganizationalChart"/>
    <dgm:cxn modelId="{56E29A7F-E1A9-4E27-9C1E-E6E3A82206D7}" type="presOf" srcId="{8C89FEFA-22A0-4060-B95D-DE789A34372E}" destId="{B0DAF6CD-0D88-4ECC-A036-2657DD127867}" srcOrd="0" destOrd="0" presId="urn:microsoft.com/office/officeart/2008/layout/NameandTitleOrganizationalChart"/>
    <dgm:cxn modelId="{254553B3-8C0F-46F7-BEB4-040A7C1A309D}" type="presOf" srcId="{1848A3DE-59CA-4E5D-B375-DEE8EDE897CA}" destId="{4B70E54E-F5ED-4982-A514-0658BE5D5297}" srcOrd="0" destOrd="0" presId="urn:microsoft.com/office/officeart/2008/layout/NameandTitleOrganizationalChart"/>
    <dgm:cxn modelId="{39AB409A-9C2B-46ED-AE97-A66E273AF538}" type="presOf" srcId="{7C54BEDE-354F-4582-8914-AFEE59AB5E4D}" destId="{E3620EC4-187E-461F-9AED-C001F8F2C774}" srcOrd="0" destOrd="0" presId="urn:microsoft.com/office/officeart/2008/layout/NameandTitleOrganizationalChart"/>
    <dgm:cxn modelId="{280C3BAC-3D2F-482D-AA5A-97E4EABA1967}" type="presOf" srcId="{F2212283-7D90-4B8B-9794-EE252771D520}" destId="{29110A65-0AC3-4BAC-BCD6-007321D9D288}" srcOrd="1"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4AF28877-D771-4A94-A283-E37722BF031A}" type="presParOf" srcId="{64E5FBCC-265A-4634-9B1A-FD2183F4B364}" destId="{46BA8019-B724-4B9E-8B0F-A7B6EF1B69FE}" srcOrd="0" destOrd="0" presId="urn:microsoft.com/office/officeart/2008/layout/NameandTitleOrganizationalChart"/>
    <dgm:cxn modelId="{063B2B43-8D94-4C26-BA7E-B29F48448132}" type="presParOf" srcId="{46BA8019-B724-4B9E-8B0F-A7B6EF1B69FE}" destId="{BD874110-05D7-48C2-9D5A-E46DEEBEAC18}" srcOrd="0" destOrd="0" presId="urn:microsoft.com/office/officeart/2008/layout/NameandTitleOrganizationalChart"/>
    <dgm:cxn modelId="{942D5EEF-13BF-41E9-BFC6-613A52C5F9C7}" type="presParOf" srcId="{BD874110-05D7-48C2-9D5A-E46DEEBEAC18}" destId="{81E5C6EA-441B-4917-A196-9CF7EC22043E}" srcOrd="0" destOrd="0" presId="urn:microsoft.com/office/officeart/2008/layout/NameandTitleOrganizationalChart"/>
    <dgm:cxn modelId="{2E214E59-1A5F-45D2-8DF1-5A0C87CEF144}" type="presParOf" srcId="{BD874110-05D7-48C2-9D5A-E46DEEBEAC18}" destId="{B0DAF6CD-0D88-4ECC-A036-2657DD127867}" srcOrd="1" destOrd="0" presId="urn:microsoft.com/office/officeart/2008/layout/NameandTitleOrganizationalChart"/>
    <dgm:cxn modelId="{ACE6378E-159D-4963-BF8E-21A464F2C85F}" type="presParOf" srcId="{BD874110-05D7-48C2-9D5A-E46DEEBEAC18}" destId="{29110A65-0AC3-4BAC-BCD6-007321D9D288}" srcOrd="2" destOrd="0" presId="urn:microsoft.com/office/officeart/2008/layout/NameandTitleOrganizationalChart"/>
    <dgm:cxn modelId="{B1334455-2C2F-43E8-BEE1-A01802900736}" type="presParOf" srcId="{46BA8019-B724-4B9E-8B0F-A7B6EF1B69FE}" destId="{115172FD-022C-4B65-8BD1-45ADCF314D94}" srcOrd="1" destOrd="0" presId="urn:microsoft.com/office/officeart/2008/layout/NameandTitleOrganizationalChart"/>
    <dgm:cxn modelId="{C7B48D96-859F-4F33-9919-B289FAA6974B}" type="presParOf" srcId="{115172FD-022C-4B65-8BD1-45ADCF314D94}" destId="{2FDF61D5-1CC0-4E4B-B526-57F3809A330B}" srcOrd="0" destOrd="0" presId="urn:microsoft.com/office/officeart/2008/layout/NameandTitleOrganizationalChart"/>
    <dgm:cxn modelId="{1EF9FCBC-897A-4215-80F4-5D33B4CEE39B}" type="presParOf" srcId="{115172FD-022C-4B65-8BD1-45ADCF314D94}" destId="{CC480CB4-5D0E-4217-8A57-D20E0780BA45}" srcOrd="1" destOrd="0" presId="urn:microsoft.com/office/officeart/2008/layout/NameandTitleOrganizationalChart"/>
    <dgm:cxn modelId="{65B7D039-2593-433F-AC56-2D5A4CE67850}" type="presParOf" srcId="{CC480CB4-5D0E-4217-8A57-D20E0780BA45}" destId="{64B1555E-F0E4-4EEF-B1FB-9E89EAFED0F6}" srcOrd="0" destOrd="0" presId="urn:microsoft.com/office/officeart/2008/layout/NameandTitleOrganizationalChart"/>
    <dgm:cxn modelId="{AB6E1403-1DD1-4277-993B-78623CEC92B0}" type="presParOf" srcId="{64B1555E-F0E4-4EEF-B1FB-9E89EAFED0F6}" destId="{4B70E54E-F5ED-4982-A514-0658BE5D5297}" srcOrd="0" destOrd="0" presId="urn:microsoft.com/office/officeart/2008/layout/NameandTitleOrganizationalChart"/>
    <dgm:cxn modelId="{F1B2A407-42D6-46AB-8651-DBBAE67BB368}" type="presParOf" srcId="{64B1555E-F0E4-4EEF-B1FB-9E89EAFED0F6}" destId="{33ABE5BD-2D15-43F8-89ED-F65C80FDD81C}" srcOrd="1" destOrd="0" presId="urn:microsoft.com/office/officeart/2008/layout/NameandTitleOrganizationalChart"/>
    <dgm:cxn modelId="{7D7948F8-21F7-437C-B941-B84805BC6ABF}" type="presParOf" srcId="{64B1555E-F0E4-4EEF-B1FB-9E89EAFED0F6}" destId="{DA9725C0-3079-491A-91FE-138DA44EA3FD}" srcOrd="2" destOrd="0" presId="urn:microsoft.com/office/officeart/2008/layout/NameandTitleOrganizationalChart"/>
    <dgm:cxn modelId="{2FBC1F15-7733-4273-88D5-CF16873498C4}" type="presParOf" srcId="{CC480CB4-5D0E-4217-8A57-D20E0780BA45}" destId="{DA443295-4A84-48B0-A761-FB14A69088B5}" srcOrd="1" destOrd="0" presId="urn:microsoft.com/office/officeart/2008/layout/NameandTitleOrganizationalChart"/>
    <dgm:cxn modelId="{FF151F56-9BA7-4F74-9833-ECDFE3C7F0F2}" type="presParOf" srcId="{CC480CB4-5D0E-4217-8A57-D20E0780BA45}" destId="{E4B127EE-AE0A-4D7F-AFEC-5B846A3B448B}" srcOrd="2" destOrd="0" presId="urn:microsoft.com/office/officeart/2008/layout/NameandTitleOrganizationalChart"/>
    <dgm:cxn modelId="{9465B728-917C-42DE-A9CE-8D6202B2F705}" type="presParOf" srcId="{115172FD-022C-4B65-8BD1-45ADCF314D94}" destId="{8DA99D8F-A102-4EC5-901F-67A6F04FE476}" srcOrd="2" destOrd="0" presId="urn:microsoft.com/office/officeart/2008/layout/NameandTitleOrganizationalChart"/>
    <dgm:cxn modelId="{40FEE335-2571-4D1F-A3C2-04C9AA663111}" type="presParOf" srcId="{115172FD-022C-4B65-8BD1-45ADCF314D94}" destId="{7FC6EACD-E1E6-41BF-8C6B-03C0D2F56774}" srcOrd="3" destOrd="0" presId="urn:microsoft.com/office/officeart/2008/layout/NameandTitleOrganizationalChart"/>
    <dgm:cxn modelId="{352CB6F5-4FB0-4913-8CCE-D397E0970D9E}" type="presParOf" srcId="{7FC6EACD-E1E6-41BF-8C6B-03C0D2F56774}" destId="{B970908D-18D2-4FD4-8BD2-E0853AD19330}" srcOrd="0" destOrd="0" presId="urn:microsoft.com/office/officeart/2008/layout/NameandTitleOrganizationalChart"/>
    <dgm:cxn modelId="{E3CD0820-C236-4078-9F1A-C90E2044B33C}" type="presParOf" srcId="{B970908D-18D2-4FD4-8BD2-E0853AD19330}" destId="{82C3143C-B850-4F29-BF28-C9F8FB2667C8}" srcOrd="0" destOrd="0" presId="urn:microsoft.com/office/officeart/2008/layout/NameandTitleOrganizationalChart"/>
    <dgm:cxn modelId="{ED4492FB-392C-467D-812F-18304FD69F25}" type="presParOf" srcId="{B970908D-18D2-4FD4-8BD2-E0853AD19330}" destId="{E3620EC4-187E-461F-9AED-C001F8F2C774}" srcOrd="1" destOrd="0" presId="urn:microsoft.com/office/officeart/2008/layout/NameandTitleOrganizationalChart"/>
    <dgm:cxn modelId="{920847DB-6CE4-477A-8A53-3C2301EC56BF}" type="presParOf" srcId="{B970908D-18D2-4FD4-8BD2-E0853AD19330}" destId="{6E9684D3-37B6-40C2-BD8C-FE1BC10465E6}" srcOrd="2" destOrd="0" presId="urn:microsoft.com/office/officeart/2008/layout/NameandTitleOrganizationalChart"/>
    <dgm:cxn modelId="{C05C0337-0665-43C9-9AC6-2B6D3CEFB32D}" type="presParOf" srcId="{7FC6EACD-E1E6-41BF-8C6B-03C0D2F56774}" destId="{BA4D1559-161F-45E1-A4B4-5EC3655519B2}" srcOrd="1" destOrd="0" presId="urn:microsoft.com/office/officeart/2008/layout/NameandTitleOrganizationalChart"/>
    <dgm:cxn modelId="{5253A86E-54CC-4BAA-8DA6-EFDFE345F2D4}" type="presParOf" srcId="{7FC6EACD-E1E6-41BF-8C6B-03C0D2F56774}" destId="{CAFF199D-9E70-4D42-BA2E-66EF5CCDB0C9}" srcOrd="2" destOrd="0" presId="urn:microsoft.com/office/officeart/2008/layout/NameandTitleOrganizationalChart"/>
    <dgm:cxn modelId="{DDFA39B0-A423-4ECF-A009-E24E34DF3A71}"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Allen Chang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Package leader, 16yr</a:t>
          </a:r>
          <a:endParaRPr lang="zh-TW" altLang="en-US" dirty="0"/>
        </a:p>
      </dgm:t>
    </dgm:pt>
    <dgm:pt modelId="{1848A3DE-59CA-4E5D-B375-DEE8EDE897CA}">
      <dgm:prSet phldrT="[文字]"/>
      <dgm:spPr/>
      <dgm:t>
        <a:bodyPr/>
        <a:lstStyle/>
        <a:p>
          <a:r>
            <a:rPr lang="en-US" altLang="zh-TW" dirty="0"/>
            <a:t>Lydia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4yr</a:t>
          </a:r>
          <a:endParaRPr lang="zh-TW" altLang="en-US" dirty="0"/>
        </a:p>
      </dgm:t>
    </dgm:pt>
    <dgm:pt modelId="{B0DB6857-4519-48AC-98D7-CE26EC5EC220}">
      <dgm:prSet phldrT="[文字]"/>
      <dgm:spPr/>
      <dgm:t>
        <a:bodyPr/>
        <a:lstStyle/>
        <a:p>
          <a:r>
            <a:rPr lang="en-US" altLang="zh-TW" dirty="0" smtClean="0"/>
            <a:t>Aglaia Lee</a:t>
          </a:r>
          <a:endParaRPr lang="zh-TW" altLang="en-US" dirty="0"/>
        </a:p>
      </dgm:t>
    </dgm:pt>
    <dgm:pt modelId="{35C841BF-9530-493E-A6B9-73255A431027}" type="parTrans" cxnId="{4CC8AF6D-676E-4B51-931F-BD6847B7C6A8}">
      <dgm:prSet/>
      <dgm:spPr/>
      <dgm:t>
        <a:bodyPr/>
        <a:lstStyle/>
        <a:p>
          <a:endParaRPr lang="zh-TW" altLang="en-US"/>
        </a:p>
      </dgm:t>
    </dgm:pt>
    <dgm:pt modelId="{26379C13-FA99-436B-891C-CCBE67B92ACB}" type="sibTrans" cxnId="{4CC8AF6D-676E-4B51-931F-BD6847B7C6A8}">
      <dgm:prSet custT="1"/>
      <dgm:spPr/>
      <dgm:t>
        <a:bodyPr/>
        <a:lstStyle/>
        <a:p>
          <a:r>
            <a:rPr lang="en-US" altLang="zh-TW" sz="700" dirty="0" smtClean="0"/>
            <a:t>Senior engineer, 5yr</a:t>
          </a:r>
          <a:endParaRPr lang="zh-TW" altLang="en-US" sz="700"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B00F302F-D62E-4D74-ACA9-DFCEEB2B14E5}" type="pres">
      <dgm:prSet presAssocID="{35C841BF-9530-493E-A6B9-73255A431027}" presName="Name37" presStyleLbl="parChTrans1D2" presStyleIdx="1" presStyleCnt="2"/>
      <dgm:spPr/>
      <dgm:t>
        <a:bodyPr/>
        <a:lstStyle/>
        <a:p>
          <a:endParaRPr lang="zh-TW" altLang="en-US"/>
        </a:p>
      </dgm:t>
    </dgm:pt>
    <dgm:pt modelId="{B3420AB6-B4D8-44F7-9664-D29F9C2B7558}" type="pres">
      <dgm:prSet presAssocID="{B0DB6857-4519-48AC-98D7-CE26EC5EC220}" presName="hierRoot2" presStyleCnt="0">
        <dgm:presLayoutVars>
          <dgm:hierBranch val="init"/>
        </dgm:presLayoutVars>
      </dgm:prSet>
      <dgm:spPr/>
    </dgm:pt>
    <dgm:pt modelId="{38B3BDD5-7320-4C37-88F5-0FA22590F18B}" type="pres">
      <dgm:prSet presAssocID="{B0DB6857-4519-48AC-98D7-CE26EC5EC220}" presName="rootComposite" presStyleCnt="0"/>
      <dgm:spPr/>
    </dgm:pt>
    <dgm:pt modelId="{02E9722E-2C9E-402B-BD73-A5306AE88FA3}" type="pres">
      <dgm:prSet presAssocID="{B0DB6857-4519-48AC-98D7-CE26EC5EC220}" presName="rootText" presStyleLbl="node1" presStyleIdx="1" presStyleCnt="2">
        <dgm:presLayoutVars>
          <dgm:chMax/>
          <dgm:chPref val="3"/>
        </dgm:presLayoutVars>
      </dgm:prSet>
      <dgm:spPr/>
      <dgm:t>
        <a:bodyPr/>
        <a:lstStyle/>
        <a:p>
          <a:endParaRPr lang="zh-TW" altLang="en-US"/>
        </a:p>
      </dgm:t>
    </dgm:pt>
    <dgm:pt modelId="{6AD072AA-0876-419B-8542-A1D8861ACE91}" type="pres">
      <dgm:prSet presAssocID="{B0DB6857-4519-48AC-98D7-CE26EC5EC220}" presName="titleText2" presStyleLbl="fgAcc1" presStyleIdx="1" presStyleCnt="2">
        <dgm:presLayoutVars>
          <dgm:chMax val="0"/>
          <dgm:chPref val="0"/>
        </dgm:presLayoutVars>
      </dgm:prSet>
      <dgm:spPr/>
      <dgm:t>
        <a:bodyPr/>
        <a:lstStyle/>
        <a:p>
          <a:endParaRPr lang="zh-TW" altLang="en-US"/>
        </a:p>
      </dgm:t>
    </dgm:pt>
    <dgm:pt modelId="{01EC1985-4E8F-4113-97FE-0A307E405DDD}" type="pres">
      <dgm:prSet presAssocID="{B0DB6857-4519-48AC-98D7-CE26EC5EC220}" presName="rootConnector" presStyleLbl="node2" presStyleIdx="0" presStyleCnt="0"/>
      <dgm:spPr/>
      <dgm:t>
        <a:bodyPr/>
        <a:lstStyle/>
        <a:p>
          <a:endParaRPr lang="zh-TW" altLang="en-US"/>
        </a:p>
      </dgm:t>
    </dgm:pt>
    <dgm:pt modelId="{8F44AFB7-466B-4904-A48F-2B20AC00AFFD}" type="pres">
      <dgm:prSet presAssocID="{B0DB6857-4519-48AC-98D7-CE26EC5EC220}" presName="hierChild4" presStyleCnt="0"/>
      <dgm:spPr/>
    </dgm:pt>
    <dgm:pt modelId="{06C30D79-D38F-457F-8F5A-3C78D2B8DC08}" type="pres">
      <dgm:prSet presAssocID="{B0DB6857-4519-48AC-98D7-CE26EC5EC220}"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90C5E90F-D4F3-49C8-8CA6-E2E5BC1FB2C0}" type="presOf" srcId="{1848A3DE-59CA-4E5D-B375-DEE8EDE897CA}" destId="{DA9725C0-3079-491A-91FE-138DA44EA3FD}" srcOrd="1" destOrd="0" presId="urn:microsoft.com/office/officeart/2008/layout/NameandTitleOrganizationalChart"/>
    <dgm:cxn modelId="{D6D9A235-9BB4-4F86-86EA-D3B0E6681C68}" type="presOf" srcId="{F2212283-7D90-4B8B-9794-EE252771D520}" destId="{29110A65-0AC3-4BAC-BCD6-007321D9D288}" srcOrd="1" destOrd="0" presId="urn:microsoft.com/office/officeart/2008/layout/NameandTitleOrganizationalChart"/>
    <dgm:cxn modelId="{6D8E2BE4-1876-4EC5-8151-EA1E93596BD3}" type="presOf" srcId="{70084E28-012A-4744-8588-944475687CA3}" destId="{64E5FBCC-265A-4634-9B1A-FD2183F4B364}" srcOrd="0" destOrd="0" presId="urn:microsoft.com/office/officeart/2008/layout/NameandTitleOrganizationalChart"/>
    <dgm:cxn modelId="{666F00A8-1F42-4FFD-8336-14A365962A28}" type="presOf" srcId="{11B28682-A024-4AD2-A978-08E0A5A91AFF}" destId="{2FDF61D5-1CC0-4E4B-B526-57F3809A330B}" srcOrd="0" destOrd="0" presId="urn:microsoft.com/office/officeart/2008/layout/NameandTitleOrganizationalChart"/>
    <dgm:cxn modelId="{F978E7B5-FBD8-43E1-BA05-D4446AC61B8D}" type="presOf" srcId="{B0DB6857-4519-48AC-98D7-CE26EC5EC220}" destId="{01EC1985-4E8F-4113-97FE-0A307E405DDD}" srcOrd="1" destOrd="0" presId="urn:microsoft.com/office/officeart/2008/layout/NameandTitleOrganizationalChart"/>
    <dgm:cxn modelId="{BD71EB2F-FF61-4DC0-895D-C55D2AAD918B}" type="presOf" srcId="{35C841BF-9530-493E-A6B9-73255A431027}" destId="{B00F302F-D62E-4D74-ACA9-DFCEEB2B14E5}" srcOrd="0" destOrd="0" presId="urn:microsoft.com/office/officeart/2008/layout/NameandTitleOrganizationalChart"/>
    <dgm:cxn modelId="{C79DB4E5-E5A3-42C9-8ACA-7A2DC1116CAE}" type="presOf" srcId="{1848A3DE-59CA-4E5D-B375-DEE8EDE897CA}" destId="{4B70E54E-F5ED-4982-A514-0658BE5D5297}" srcOrd="0" destOrd="0" presId="urn:microsoft.com/office/officeart/2008/layout/NameandTitleOrganizationalChart"/>
    <dgm:cxn modelId="{60BCF86C-F7FB-40A5-B438-A0C1320904A8}" type="presOf" srcId="{26379C13-FA99-436B-891C-CCBE67B92ACB}" destId="{6AD072AA-0876-419B-8542-A1D8861ACE91}" srcOrd="0" destOrd="0" presId="urn:microsoft.com/office/officeart/2008/layout/NameandTitleOrganizationalChart"/>
    <dgm:cxn modelId="{0340B5F2-142F-4EF9-9561-24878E386BC4}" type="presOf" srcId="{8C89FEFA-22A0-4060-B95D-DE789A34372E}" destId="{B0DAF6CD-0D88-4ECC-A036-2657DD127867}" srcOrd="0" destOrd="0" presId="urn:microsoft.com/office/officeart/2008/layout/NameandTitleOrganizationalChart"/>
    <dgm:cxn modelId="{B067AE2E-52EB-4509-B129-4209A6F4B8DB}" type="presOf" srcId="{CD42BC39-3308-4083-9F0B-F65994AB6DF5}" destId="{33ABE5BD-2D15-43F8-89ED-F65C80FDD81C}" srcOrd="0" destOrd="0" presId="urn:microsoft.com/office/officeart/2008/layout/NameandTitleOrganizationalChart"/>
    <dgm:cxn modelId="{4CC8AF6D-676E-4B51-931F-BD6847B7C6A8}" srcId="{F2212283-7D90-4B8B-9794-EE252771D520}" destId="{B0DB6857-4519-48AC-98D7-CE26EC5EC220}" srcOrd="1" destOrd="0" parTransId="{35C841BF-9530-493E-A6B9-73255A431027}" sibTransId="{26379C13-FA99-436B-891C-CCBE67B92ACB}"/>
    <dgm:cxn modelId="{F7FE70BD-7881-4ACA-8082-5EDDDC6AA640}" type="presOf" srcId="{F2212283-7D90-4B8B-9794-EE252771D520}" destId="{81E5C6EA-441B-4917-A196-9CF7EC22043E}" srcOrd="0" destOrd="0" presId="urn:microsoft.com/office/officeart/2008/layout/NameandTitleOrganizationalChart"/>
    <dgm:cxn modelId="{6DCE87B9-6818-499E-87CD-5384E2DC8A78}" type="presOf" srcId="{B0DB6857-4519-48AC-98D7-CE26EC5EC220}" destId="{02E9722E-2C9E-402B-BD73-A5306AE88FA3}"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9B5AC6FB-016F-4446-BBD9-2F5F12EA27BF}" type="presParOf" srcId="{64E5FBCC-265A-4634-9B1A-FD2183F4B364}" destId="{46BA8019-B724-4B9E-8B0F-A7B6EF1B69FE}" srcOrd="0" destOrd="0" presId="urn:microsoft.com/office/officeart/2008/layout/NameandTitleOrganizationalChart"/>
    <dgm:cxn modelId="{FFFF946D-E098-4D3E-B800-1909DEED62DC}" type="presParOf" srcId="{46BA8019-B724-4B9E-8B0F-A7B6EF1B69FE}" destId="{BD874110-05D7-48C2-9D5A-E46DEEBEAC18}" srcOrd="0" destOrd="0" presId="urn:microsoft.com/office/officeart/2008/layout/NameandTitleOrganizationalChart"/>
    <dgm:cxn modelId="{2ABC14FE-D53B-4E1B-A7AD-38C16F344B49}" type="presParOf" srcId="{BD874110-05D7-48C2-9D5A-E46DEEBEAC18}" destId="{81E5C6EA-441B-4917-A196-9CF7EC22043E}" srcOrd="0" destOrd="0" presId="urn:microsoft.com/office/officeart/2008/layout/NameandTitleOrganizationalChart"/>
    <dgm:cxn modelId="{478468BB-500E-49F0-ABD9-EDFCD770E73C}" type="presParOf" srcId="{BD874110-05D7-48C2-9D5A-E46DEEBEAC18}" destId="{B0DAF6CD-0D88-4ECC-A036-2657DD127867}" srcOrd="1" destOrd="0" presId="urn:microsoft.com/office/officeart/2008/layout/NameandTitleOrganizationalChart"/>
    <dgm:cxn modelId="{D1688728-6A88-44AF-9ECC-4373F74D4D1D}" type="presParOf" srcId="{BD874110-05D7-48C2-9D5A-E46DEEBEAC18}" destId="{29110A65-0AC3-4BAC-BCD6-007321D9D288}" srcOrd="2" destOrd="0" presId="urn:microsoft.com/office/officeart/2008/layout/NameandTitleOrganizationalChart"/>
    <dgm:cxn modelId="{64BFF745-8149-4757-9866-49EB7DF4C614}" type="presParOf" srcId="{46BA8019-B724-4B9E-8B0F-A7B6EF1B69FE}" destId="{115172FD-022C-4B65-8BD1-45ADCF314D94}" srcOrd="1" destOrd="0" presId="urn:microsoft.com/office/officeart/2008/layout/NameandTitleOrganizationalChart"/>
    <dgm:cxn modelId="{7C3A0C06-DFCC-4A00-8694-E62093034C31}" type="presParOf" srcId="{115172FD-022C-4B65-8BD1-45ADCF314D94}" destId="{2FDF61D5-1CC0-4E4B-B526-57F3809A330B}" srcOrd="0" destOrd="0" presId="urn:microsoft.com/office/officeart/2008/layout/NameandTitleOrganizationalChart"/>
    <dgm:cxn modelId="{65CD83A8-1900-40B6-8D7C-6F29AE6768F4}" type="presParOf" srcId="{115172FD-022C-4B65-8BD1-45ADCF314D94}" destId="{CC480CB4-5D0E-4217-8A57-D20E0780BA45}" srcOrd="1" destOrd="0" presId="urn:microsoft.com/office/officeart/2008/layout/NameandTitleOrganizationalChart"/>
    <dgm:cxn modelId="{39B92DC2-215D-4175-B7EA-8F0C295042C0}" type="presParOf" srcId="{CC480CB4-5D0E-4217-8A57-D20E0780BA45}" destId="{64B1555E-F0E4-4EEF-B1FB-9E89EAFED0F6}" srcOrd="0" destOrd="0" presId="urn:microsoft.com/office/officeart/2008/layout/NameandTitleOrganizationalChart"/>
    <dgm:cxn modelId="{7863D3DD-B135-4839-9D33-A855BB81E233}" type="presParOf" srcId="{64B1555E-F0E4-4EEF-B1FB-9E89EAFED0F6}" destId="{4B70E54E-F5ED-4982-A514-0658BE5D5297}" srcOrd="0" destOrd="0" presId="urn:microsoft.com/office/officeart/2008/layout/NameandTitleOrganizationalChart"/>
    <dgm:cxn modelId="{6C17D101-9309-42F6-AD64-67BF57658A20}" type="presParOf" srcId="{64B1555E-F0E4-4EEF-B1FB-9E89EAFED0F6}" destId="{33ABE5BD-2D15-43F8-89ED-F65C80FDD81C}" srcOrd="1" destOrd="0" presId="urn:microsoft.com/office/officeart/2008/layout/NameandTitleOrganizationalChart"/>
    <dgm:cxn modelId="{9D16FDB0-ADAA-4954-8E37-C3753ED85D1F}" type="presParOf" srcId="{64B1555E-F0E4-4EEF-B1FB-9E89EAFED0F6}" destId="{DA9725C0-3079-491A-91FE-138DA44EA3FD}" srcOrd="2" destOrd="0" presId="urn:microsoft.com/office/officeart/2008/layout/NameandTitleOrganizationalChart"/>
    <dgm:cxn modelId="{C028E9F8-DB4C-443F-905E-3EA55096E3BD}" type="presParOf" srcId="{CC480CB4-5D0E-4217-8A57-D20E0780BA45}" destId="{DA443295-4A84-48B0-A761-FB14A69088B5}" srcOrd="1" destOrd="0" presId="urn:microsoft.com/office/officeart/2008/layout/NameandTitleOrganizationalChart"/>
    <dgm:cxn modelId="{9165F974-32DA-45A2-A1C7-55520007A300}" type="presParOf" srcId="{CC480CB4-5D0E-4217-8A57-D20E0780BA45}" destId="{E4B127EE-AE0A-4D7F-AFEC-5B846A3B448B}" srcOrd="2" destOrd="0" presId="urn:microsoft.com/office/officeart/2008/layout/NameandTitleOrganizationalChart"/>
    <dgm:cxn modelId="{94DEA74E-8793-4D94-893A-E02D800A73CD}" type="presParOf" srcId="{115172FD-022C-4B65-8BD1-45ADCF314D94}" destId="{B00F302F-D62E-4D74-ACA9-DFCEEB2B14E5}" srcOrd="2" destOrd="0" presId="urn:microsoft.com/office/officeart/2008/layout/NameandTitleOrganizationalChart"/>
    <dgm:cxn modelId="{10A55AF4-C5F2-487C-AEE8-F4028F850E88}" type="presParOf" srcId="{115172FD-022C-4B65-8BD1-45ADCF314D94}" destId="{B3420AB6-B4D8-44F7-9664-D29F9C2B7558}" srcOrd="3" destOrd="0" presId="urn:microsoft.com/office/officeart/2008/layout/NameandTitleOrganizationalChart"/>
    <dgm:cxn modelId="{5EA2F9F4-751D-41D1-8218-94C11B754A1D}" type="presParOf" srcId="{B3420AB6-B4D8-44F7-9664-D29F9C2B7558}" destId="{38B3BDD5-7320-4C37-88F5-0FA22590F18B}" srcOrd="0" destOrd="0" presId="urn:microsoft.com/office/officeart/2008/layout/NameandTitleOrganizationalChart"/>
    <dgm:cxn modelId="{5A31A750-C94D-42B9-BEFF-6D1533A9FA8A}" type="presParOf" srcId="{38B3BDD5-7320-4C37-88F5-0FA22590F18B}" destId="{02E9722E-2C9E-402B-BD73-A5306AE88FA3}" srcOrd="0" destOrd="0" presId="urn:microsoft.com/office/officeart/2008/layout/NameandTitleOrganizationalChart"/>
    <dgm:cxn modelId="{C0B6DEED-2A1B-498C-BCC9-47693EBD07C6}" type="presParOf" srcId="{38B3BDD5-7320-4C37-88F5-0FA22590F18B}" destId="{6AD072AA-0876-419B-8542-A1D8861ACE91}" srcOrd="1" destOrd="0" presId="urn:microsoft.com/office/officeart/2008/layout/NameandTitleOrganizationalChart"/>
    <dgm:cxn modelId="{52FFB2D4-9B4A-4C81-9760-41908893FF2A}" type="presParOf" srcId="{38B3BDD5-7320-4C37-88F5-0FA22590F18B}" destId="{01EC1985-4E8F-4113-97FE-0A307E405DDD}" srcOrd="2" destOrd="0" presId="urn:microsoft.com/office/officeart/2008/layout/NameandTitleOrganizationalChart"/>
    <dgm:cxn modelId="{2D3B20C9-2A35-43B1-83EA-ED0BC42C81EB}" type="presParOf" srcId="{B3420AB6-B4D8-44F7-9664-D29F9C2B7558}" destId="{8F44AFB7-466B-4904-A48F-2B20AC00AFFD}" srcOrd="1" destOrd="0" presId="urn:microsoft.com/office/officeart/2008/layout/NameandTitleOrganizationalChart"/>
    <dgm:cxn modelId="{2B8A59EE-CFCD-42EB-AE46-3EEAF04726F2}" type="presParOf" srcId="{B3420AB6-B4D8-44F7-9664-D29F9C2B7558}" destId="{06C30D79-D38F-457F-8F5A-3C78D2B8DC08}" srcOrd="2" destOrd="0" presId="urn:microsoft.com/office/officeart/2008/layout/NameandTitleOrganizationalChart"/>
    <dgm:cxn modelId="{918622BC-914F-440A-8B67-BDC460C9FDA2}"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Jason Kung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Compliance leader, 19yr</a:t>
          </a:r>
          <a:endParaRPr lang="zh-TW" altLang="en-US" dirty="0"/>
        </a:p>
      </dgm:t>
    </dgm:pt>
    <dgm:pt modelId="{1848A3DE-59CA-4E5D-B375-DEE8EDE897CA}">
      <dgm:prSet phldrT="[文字]"/>
      <dgm:spPr/>
      <dgm:t>
        <a:bodyPr/>
        <a:lstStyle/>
        <a:p>
          <a:r>
            <a:rPr lang="en-US" altLang="zh-TW" dirty="0"/>
            <a:t>Jonah Lee</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16yr</a:t>
          </a:r>
          <a:endParaRPr lang="zh-TW" altLang="en-US" dirty="0"/>
        </a:p>
      </dgm:t>
    </dgm:pt>
    <dgm:pt modelId="{E64306D9-BB30-4B70-BC23-4BA83614CF4D}">
      <dgm:prSet phldrT="[文字]"/>
      <dgm:spPr/>
      <dgm:t>
        <a:bodyPr/>
        <a:lstStyle/>
        <a:p>
          <a:r>
            <a:rPr lang="en-US" altLang="zh-TW" dirty="0"/>
            <a:t>Wen Chao</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Senior engineer, 8yr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0B7D5ED3-0287-4977-ABB1-1C15BE61EDC0}" type="presOf" srcId="{F2212283-7D90-4B8B-9794-EE252771D520}" destId="{29110A65-0AC3-4BAC-BCD6-007321D9D288}" srcOrd="1" destOrd="0" presId="urn:microsoft.com/office/officeart/2008/layout/NameandTitleOrganizationalChart"/>
    <dgm:cxn modelId="{C3ABBD38-61FF-4596-A844-67607836AE57}" type="presOf" srcId="{1848A3DE-59CA-4E5D-B375-DEE8EDE897CA}" destId="{4B70E54E-F5ED-4982-A514-0658BE5D5297}" srcOrd="0" destOrd="0" presId="urn:microsoft.com/office/officeart/2008/layout/NameandTitleOrganizationalChart"/>
    <dgm:cxn modelId="{1FFB7887-F735-4FA0-B61E-59E48FBF8EF9}" type="presOf" srcId="{11B28682-A024-4AD2-A978-08E0A5A91AFF}" destId="{2FDF61D5-1CC0-4E4B-B526-57F3809A330B}" srcOrd="0" destOrd="0" presId="urn:microsoft.com/office/officeart/2008/layout/NameandTitleOrganizationalChart"/>
    <dgm:cxn modelId="{7A86CBAE-17BF-492B-9FBB-A3BE8041A553}" type="presOf" srcId="{CD42BC39-3308-4083-9F0B-F65994AB6DF5}" destId="{33ABE5BD-2D15-43F8-89ED-F65C80FDD81C}"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B37D37F6-41EE-4F27-AEBD-144C47432A19}" type="presOf" srcId="{70084E28-012A-4744-8588-944475687CA3}" destId="{64E5FBCC-265A-4634-9B1A-FD2183F4B364}" srcOrd="0" destOrd="0" presId="urn:microsoft.com/office/officeart/2008/layout/NameandTitleOrganizationalChart"/>
    <dgm:cxn modelId="{43BF5761-4373-472B-AC3A-DE9656300765}" type="presOf" srcId="{8C89FEFA-22A0-4060-B95D-DE789A34372E}" destId="{B0DAF6CD-0D88-4ECC-A036-2657DD127867}" srcOrd="0" destOrd="0" presId="urn:microsoft.com/office/officeart/2008/layout/NameandTitleOrganizationalChart"/>
    <dgm:cxn modelId="{6AEA7D62-7DFA-4324-99ED-359FBC50C2C8}" type="presOf" srcId="{F2212283-7D90-4B8B-9794-EE252771D520}" destId="{81E5C6EA-441B-4917-A196-9CF7EC22043E}" srcOrd="0" destOrd="0" presId="urn:microsoft.com/office/officeart/2008/layout/NameandTitleOrganizationalChart"/>
    <dgm:cxn modelId="{46A7AB81-1E05-463B-A975-8140EAF8BB36}" type="presOf" srcId="{1848A3DE-59CA-4E5D-B375-DEE8EDE897CA}" destId="{DA9725C0-3079-491A-91FE-138DA44EA3FD}" srcOrd="1" destOrd="0" presId="urn:microsoft.com/office/officeart/2008/layout/NameandTitleOrganizationalChart"/>
    <dgm:cxn modelId="{5EE8464C-1775-4202-BDE0-817DB4B292EF}" type="presOf" srcId="{7C54BEDE-354F-4582-8914-AFEE59AB5E4D}" destId="{E3620EC4-187E-461F-9AED-C001F8F2C774}" srcOrd="0" destOrd="0" presId="urn:microsoft.com/office/officeart/2008/layout/NameandTitleOrganizationalChart"/>
    <dgm:cxn modelId="{F72FE176-753D-42E6-8B88-3B3D0E09D21E}" type="presOf" srcId="{E64306D9-BB30-4B70-BC23-4BA83614CF4D}" destId="{82C3143C-B850-4F29-BF28-C9F8FB2667C8}" srcOrd="0" destOrd="0" presId="urn:microsoft.com/office/officeart/2008/layout/NameandTitleOrganizationalChart"/>
    <dgm:cxn modelId="{D55AA779-0ACB-4933-BBEB-9C05CB04503F}" type="presOf" srcId="{E64306D9-BB30-4B70-BC23-4BA83614CF4D}" destId="{6E9684D3-37B6-40C2-BD8C-FE1BC10465E6}" srcOrd="1" destOrd="0" presId="urn:microsoft.com/office/officeart/2008/layout/NameandTitleOrganizationalChart"/>
    <dgm:cxn modelId="{168E10EC-D0BF-4B1D-B8F0-046B88EE75F6}" type="presOf" srcId="{41E71E3A-2A63-43AE-85C8-7399B13F582B}" destId="{8DA99D8F-A102-4EC5-901F-67A6F04FE476}"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B673F654-A414-4ED0-8BC0-9DB0815DA024}" type="presParOf" srcId="{64E5FBCC-265A-4634-9B1A-FD2183F4B364}" destId="{46BA8019-B724-4B9E-8B0F-A7B6EF1B69FE}" srcOrd="0" destOrd="0" presId="urn:microsoft.com/office/officeart/2008/layout/NameandTitleOrganizationalChart"/>
    <dgm:cxn modelId="{AB207EA8-2AAE-474D-B9F1-3DDDC6F23909}" type="presParOf" srcId="{46BA8019-B724-4B9E-8B0F-A7B6EF1B69FE}" destId="{BD874110-05D7-48C2-9D5A-E46DEEBEAC18}" srcOrd="0" destOrd="0" presId="urn:microsoft.com/office/officeart/2008/layout/NameandTitleOrganizationalChart"/>
    <dgm:cxn modelId="{74382276-1D2C-4DF8-B8BD-5ECCB6F7731A}" type="presParOf" srcId="{BD874110-05D7-48C2-9D5A-E46DEEBEAC18}" destId="{81E5C6EA-441B-4917-A196-9CF7EC22043E}" srcOrd="0" destOrd="0" presId="urn:microsoft.com/office/officeart/2008/layout/NameandTitleOrganizationalChart"/>
    <dgm:cxn modelId="{542C5180-FE0D-4B3D-8709-E5DE6BC9D9D9}" type="presParOf" srcId="{BD874110-05D7-48C2-9D5A-E46DEEBEAC18}" destId="{B0DAF6CD-0D88-4ECC-A036-2657DD127867}" srcOrd="1" destOrd="0" presId="urn:microsoft.com/office/officeart/2008/layout/NameandTitleOrganizationalChart"/>
    <dgm:cxn modelId="{F393E14A-2DB9-4516-8401-C11ABC80D748}" type="presParOf" srcId="{BD874110-05D7-48C2-9D5A-E46DEEBEAC18}" destId="{29110A65-0AC3-4BAC-BCD6-007321D9D288}" srcOrd="2" destOrd="0" presId="urn:microsoft.com/office/officeart/2008/layout/NameandTitleOrganizationalChart"/>
    <dgm:cxn modelId="{A7C162C3-B5E0-408F-9DDA-DB03768846D0}" type="presParOf" srcId="{46BA8019-B724-4B9E-8B0F-A7B6EF1B69FE}" destId="{115172FD-022C-4B65-8BD1-45ADCF314D94}" srcOrd="1" destOrd="0" presId="urn:microsoft.com/office/officeart/2008/layout/NameandTitleOrganizationalChart"/>
    <dgm:cxn modelId="{CE4D0835-35FF-45CA-8D72-73D6CE927583}" type="presParOf" srcId="{115172FD-022C-4B65-8BD1-45ADCF314D94}" destId="{2FDF61D5-1CC0-4E4B-B526-57F3809A330B}" srcOrd="0" destOrd="0" presId="urn:microsoft.com/office/officeart/2008/layout/NameandTitleOrganizationalChart"/>
    <dgm:cxn modelId="{F1F36A33-6793-49E2-91CF-E5ED9331A887}" type="presParOf" srcId="{115172FD-022C-4B65-8BD1-45ADCF314D94}" destId="{CC480CB4-5D0E-4217-8A57-D20E0780BA45}" srcOrd="1" destOrd="0" presId="urn:microsoft.com/office/officeart/2008/layout/NameandTitleOrganizationalChart"/>
    <dgm:cxn modelId="{B0FD213D-7CE2-42D2-88D3-3724EA059284}" type="presParOf" srcId="{CC480CB4-5D0E-4217-8A57-D20E0780BA45}" destId="{64B1555E-F0E4-4EEF-B1FB-9E89EAFED0F6}" srcOrd="0" destOrd="0" presId="urn:microsoft.com/office/officeart/2008/layout/NameandTitleOrganizationalChart"/>
    <dgm:cxn modelId="{50F265EB-EA0C-482F-B16B-5DD97B083FF4}" type="presParOf" srcId="{64B1555E-F0E4-4EEF-B1FB-9E89EAFED0F6}" destId="{4B70E54E-F5ED-4982-A514-0658BE5D5297}" srcOrd="0" destOrd="0" presId="urn:microsoft.com/office/officeart/2008/layout/NameandTitleOrganizationalChart"/>
    <dgm:cxn modelId="{196E0143-8C2D-4472-A102-476D069CAF11}" type="presParOf" srcId="{64B1555E-F0E4-4EEF-B1FB-9E89EAFED0F6}" destId="{33ABE5BD-2D15-43F8-89ED-F65C80FDD81C}" srcOrd="1" destOrd="0" presId="urn:microsoft.com/office/officeart/2008/layout/NameandTitleOrganizationalChart"/>
    <dgm:cxn modelId="{A447C015-6BF8-48BD-AB1A-AB4C3D88F2DE}" type="presParOf" srcId="{64B1555E-F0E4-4EEF-B1FB-9E89EAFED0F6}" destId="{DA9725C0-3079-491A-91FE-138DA44EA3FD}" srcOrd="2" destOrd="0" presId="urn:microsoft.com/office/officeart/2008/layout/NameandTitleOrganizationalChart"/>
    <dgm:cxn modelId="{B7012C0C-A22E-43D9-998C-88BE923BB32A}" type="presParOf" srcId="{CC480CB4-5D0E-4217-8A57-D20E0780BA45}" destId="{DA443295-4A84-48B0-A761-FB14A69088B5}" srcOrd="1" destOrd="0" presId="urn:microsoft.com/office/officeart/2008/layout/NameandTitleOrganizationalChart"/>
    <dgm:cxn modelId="{0BB5DD85-4A3E-4C81-95C8-C3F2012B4E9D}" type="presParOf" srcId="{CC480CB4-5D0E-4217-8A57-D20E0780BA45}" destId="{E4B127EE-AE0A-4D7F-AFEC-5B846A3B448B}" srcOrd="2" destOrd="0" presId="urn:microsoft.com/office/officeart/2008/layout/NameandTitleOrganizationalChart"/>
    <dgm:cxn modelId="{F2CFBA83-8F71-4376-B371-414900DF8170}" type="presParOf" srcId="{115172FD-022C-4B65-8BD1-45ADCF314D94}" destId="{8DA99D8F-A102-4EC5-901F-67A6F04FE476}" srcOrd="2" destOrd="0" presId="urn:microsoft.com/office/officeart/2008/layout/NameandTitleOrganizationalChart"/>
    <dgm:cxn modelId="{09B52A35-77FB-49CA-A444-7202D2CA5181}" type="presParOf" srcId="{115172FD-022C-4B65-8BD1-45ADCF314D94}" destId="{7FC6EACD-E1E6-41BF-8C6B-03C0D2F56774}" srcOrd="3" destOrd="0" presId="urn:microsoft.com/office/officeart/2008/layout/NameandTitleOrganizationalChart"/>
    <dgm:cxn modelId="{8D724D7E-EF3A-447A-9781-A2DCF45E68FA}" type="presParOf" srcId="{7FC6EACD-E1E6-41BF-8C6B-03C0D2F56774}" destId="{B970908D-18D2-4FD4-8BD2-E0853AD19330}" srcOrd="0" destOrd="0" presId="urn:microsoft.com/office/officeart/2008/layout/NameandTitleOrganizationalChart"/>
    <dgm:cxn modelId="{321731CA-9F76-4F62-89D7-2D7342023A4A}" type="presParOf" srcId="{B970908D-18D2-4FD4-8BD2-E0853AD19330}" destId="{82C3143C-B850-4F29-BF28-C9F8FB2667C8}" srcOrd="0" destOrd="0" presId="urn:microsoft.com/office/officeart/2008/layout/NameandTitleOrganizationalChart"/>
    <dgm:cxn modelId="{778F4572-43E7-4B44-8439-A708CB879F76}" type="presParOf" srcId="{B970908D-18D2-4FD4-8BD2-E0853AD19330}" destId="{E3620EC4-187E-461F-9AED-C001F8F2C774}" srcOrd="1" destOrd="0" presId="urn:microsoft.com/office/officeart/2008/layout/NameandTitleOrganizationalChart"/>
    <dgm:cxn modelId="{3D790AF4-D29B-484D-B589-4718C856C25E}" type="presParOf" srcId="{B970908D-18D2-4FD4-8BD2-E0853AD19330}" destId="{6E9684D3-37B6-40C2-BD8C-FE1BC10465E6}" srcOrd="2" destOrd="0" presId="urn:microsoft.com/office/officeart/2008/layout/NameandTitleOrganizationalChart"/>
    <dgm:cxn modelId="{7F8C4CD4-A176-45B3-B4B2-26240F4BD25B}" type="presParOf" srcId="{7FC6EACD-E1E6-41BF-8C6B-03C0D2F56774}" destId="{BA4D1559-161F-45E1-A4B4-5EC3655519B2}" srcOrd="1" destOrd="0" presId="urn:microsoft.com/office/officeart/2008/layout/NameandTitleOrganizationalChart"/>
    <dgm:cxn modelId="{AC36F565-7EB6-4DF5-B15D-DB1884253C3B}" type="presParOf" srcId="{7FC6EACD-E1E6-41BF-8C6B-03C0D2F56774}" destId="{CAFF199D-9E70-4D42-BA2E-66EF5CCDB0C9}" srcOrd="2" destOrd="0" presId="urn:microsoft.com/office/officeart/2008/layout/NameandTitleOrganizationalChart"/>
    <dgm:cxn modelId="{946F8808-D974-4E47-851F-F659AF079DEB}"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Kenji Chen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HWQA leader, 18yr</a:t>
          </a:r>
          <a:endParaRPr lang="zh-TW" altLang="en-US" dirty="0"/>
        </a:p>
      </dgm:t>
    </dgm:pt>
    <dgm:pt modelId="{1848A3DE-59CA-4E5D-B375-DEE8EDE897CA}">
      <dgm:prSet phldrT="[文字]"/>
      <dgm:spPr/>
      <dgm:t>
        <a:bodyPr/>
        <a:lstStyle/>
        <a:p>
          <a:r>
            <a:rPr lang="en-US" altLang="zh-TW" dirty="0"/>
            <a:t>Tommy Chen</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13yr</a:t>
          </a:r>
          <a:endParaRPr lang="zh-TW" altLang="en-US" dirty="0"/>
        </a:p>
      </dgm:t>
    </dgm:pt>
    <dgm:pt modelId="{E64306D9-BB30-4B70-BC23-4BA83614CF4D}">
      <dgm:prSet phldrT="[文字]"/>
      <dgm:spPr/>
      <dgm:t>
        <a:bodyPr/>
        <a:lstStyle/>
        <a:p>
          <a:r>
            <a:rPr lang="en-US" altLang="zh-TW" dirty="0"/>
            <a:t>Leif Lin</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Senior engineer, 12yr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677E1EA7-BF26-44C4-B899-9FC92787C5F6}" type="presOf" srcId="{F2212283-7D90-4B8B-9794-EE252771D520}" destId="{29110A65-0AC3-4BAC-BCD6-007321D9D288}" srcOrd="1" destOrd="0" presId="urn:microsoft.com/office/officeart/2008/layout/NameandTitleOrganizationalChart"/>
    <dgm:cxn modelId="{E4CB65E4-0507-494A-90E0-D58581FC3E41}" type="presOf" srcId="{1848A3DE-59CA-4E5D-B375-DEE8EDE897CA}" destId="{4B70E54E-F5ED-4982-A514-0658BE5D5297}" srcOrd="0" destOrd="0" presId="urn:microsoft.com/office/officeart/2008/layout/NameandTitleOrganizationalChart"/>
    <dgm:cxn modelId="{C8C27679-6D26-4438-A8F8-42F6D85459BA}" type="presOf" srcId="{CD42BC39-3308-4083-9F0B-F65994AB6DF5}" destId="{33ABE5BD-2D15-43F8-89ED-F65C80FDD81C}"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618D2865-E463-49A1-AE61-46BAF646E55C}" type="presOf" srcId="{70084E28-012A-4744-8588-944475687CA3}" destId="{64E5FBCC-265A-4634-9B1A-FD2183F4B364}" srcOrd="0" destOrd="0" presId="urn:microsoft.com/office/officeart/2008/layout/NameandTitleOrganizationalChart"/>
    <dgm:cxn modelId="{AC591104-5193-4619-87A9-E03E573B99AE}" type="presOf" srcId="{8C89FEFA-22A0-4060-B95D-DE789A34372E}" destId="{B0DAF6CD-0D88-4ECC-A036-2657DD127867}" srcOrd="0" destOrd="0" presId="urn:microsoft.com/office/officeart/2008/layout/NameandTitleOrganizationalChart"/>
    <dgm:cxn modelId="{F24CF1FB-24C2-47D1-BEFB-DB5FF1E9B730}" type="presOf" srcId="{11B28682-A024-4AD2-A978-08E0A5A91AFF}" destId="{2FDF61D5-1CC0-4E4B-B526-57F3809A330B}" srcOrd="0" destOrd="0" presId="urn:microsoft.com/office/officeart/2008/layout/NameandTitleOrganizationalChart"/>
    <dgm:cxn modelId="{4333BD8B-7694-4AA6-BF53-83C242146E98}" type="presOf" srcId="{41E71E3A-2A63-43AE-85C8-7399B13F582B}" destId="{8DA99D8F-A102-4EC5-901F-67A6F04FE476}" srcOrd="0" destOrd="0" presId="urn:microsoft.com/office/officeart/2008/layout/NameandTitleOrganizationalChart"/>
    <dgm:cxn modelId="{7CD6D2CC-910C-4CA0-AEA0-04CCBB737FDB}" type="presOf" srcId="{F2212283-7D90-4B8B-9794-EE252771D520}" destId="{81E5C6EA-441B-4917-A196-9CF7EC22043E}" srcOrd="0" destOrd="0" presId="urn:microsoft.com/office/officeart/2008/layout/NameandTitleOrganizationalChart"/>
    <dgm:cxn modelId="{AB50ADE2-C1C9-4890-AB2C-0068AF6981A8}" type="presOf" srcId="{E64306D9-BB30-4B70-BC23-4BA83614CF4D}" destId="{82C3143C-B850-4F29-BF28-C9F8FB2667C8}" srcOrd="0" destOrd="0" presId="urn:microsoft.com/office/officeart/2008/layout/NameandTitleOrganizationalChart"/>
    <dgm:cxn modelId="{4D66D3C5-039E-4DB4-BE0A-84CCDC3EF561}" type="presOf" srcId="{E64306D9-BB30-4B70-BC23-4BA83614CF4D}" destId="{6E9684D3-37B6-40C2-BD8C-FE1BC10465E6}" srcOrd="1" destOrd="0" presId="urn:microsoft.com/office/officeart/2008/layout/NameandTitleOrganizationalChart"/>
    <dgm:cxn modelId="{1C6F18FF-B4BD-4240-9355-454A3BB5FC03}" type="presOf" srcId="{7C54BEDE-354F-4582-8914-AFEE59AB5E4D}" destId="{E3620EC4-187E-461F-9AED-C001F8F2C774}"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22908936-01C7-48F1-AAC3-CFE5A4AC0934}" type="presOf" srcId="{1848A3DE-59CA-4E5D-B375-DEE8EDE897CA}" destId="{DA9725C0-3079-491A-91FE-138DA44EA3FD}" srcOrd="1" destOrd="0" presId="urn:microsoft.com/office/officeart/2008/layout/NameandTitleOrganizationalChart"/>
    <dgm:cxn modelId="{CEDDD49D-6A36-4535-A927-3E13CBB028F5}" type="presParOf" srcId="{64E5FBCC-265A-4634-9B1A-FD2183F4B364}" destId="{46BA8019-B724-4B9E-8B0F-A7B6EF1B69FE}" srcOrd="0" destOrd="0" presId="urn:microsoft.com/office/officeart/2008/layout/NameandTitleOrganizationalChart"/>
    <dgm:cxn modelId="{CDE67B35-A7E7-4AA4-8B01-57D38DC137CE}" type="presParOf" srcId="{46BA8019-B724-4B9E-8B0F-A7B6EF1B69FE}" destId="{BD874110-05D7-48C2-9D5A-E46DEEBEAC18}" srcOrd="0" destOrd="0" presId="urn:microsoft.com/office/officeart/2008/layout/NameandTitleOrganizationalChart"/>
    <dgm:cxn modelId="{BAAB2EAD-0D70-4817-A5D2-EE91D53C7236}" type="presParOf" srcId="{BD874110-05D7-48C2-9D5A-E46DEEBEAC18}" destId="{81E5C6EA-441B-4917-A196-9CF7EC22043E}" srcOrd="0" destOrd="0" presId="urn:microsoft.com/office/officeart/2008/layout/NameandTitleOrganizationalChart"/>
    <dgm:cxn modelId="{0EECC82E-52F2-4649-85BD-B5B9C2D81241}" type="presParOf" srcId="{BD874110-05D7-48C2-9D5A-E46DEEBEAC18}" destId="{B0DAF6CD-0D88-4ECC-A036-2657DD127867}" srcOrd="1" destOrd="0" presId="urn:microsoft.com/office/officeart/2008/layout/NameandTitleOrganizationalChart"/>
    <dgm:cxn modelId="{BAC494DC-E55B-470D-9F41-A6D442D5B4DE}" type="presParOf" srcId="{BD874110-05D7-48C2-9D5A-E46DEEBEAC18}" destId="{29110A65-0AC3-4BAC-BCD6-007321D9D288}" srcOrd="2" destOrd="0" presId="urn:microsoft.com/office/officeart/2008/layout/NameandTitleOrganizationalChart"/>
    <dgm:cxn modelId="{6CAF87A5-FBB3-49F9-96AA-171AE7242865}" type="presParOf" srcId="{46BA8019-B724-4B9E-8B0F-A7B6EF1B69FE}" destId="{115172FD-022C-4B65-8BD1-45ADCF314D94}" srcOrd="1" destOrd="0" presId="urn:microsoft.com/office/officeart/2008/layout/NameandTitleOrganizationalChart"/>
    <dgm:cxn modelId="{A841289A-5FF7-472D-85A2-DE5CBE11DF1E}" type="presParOf" srcId="{115172FD-022C-4B65-8BD1-45ADCF314D94}" destId="{2FDF61D5-1CC0-4E4B-B526-57F3809A330B}" srcOrd="0" destOrd="0" presId="urn:microsoft.com/office/officeart/2008/layout/NameandTitleOrganizationalChart"/>
    <dgm:cxn modelId="{17525FD1-F2E5-4BE0-A22A-D1AE70B03D97}" type="presParOf" srcId="{115172FD-022C-4B65-8BD1-45ADCF314D94}" destId="{CC480CB4-5D0E-4217-8A57-D20E0780BA45}" srcOrd="1" destOrd="0" presId="urn:microsoft.com/office/officeart/2008/layout/NameandTitleOrganizationalChart"/>
    <dgm:cxn modelId="{D296A853-0EE2-4BC4-90C4-A643D2789A55}" type="presParOf" srcId="{CC480CB4-5D0E-4217-8A57-D20E0780BA45}" destId="{64B1555E-F0E4-4EEF-B1FB-9E89EAFED0F6}" srcOrd="0" destOrd="0" presId="urn:microsoft.com/office/officeart/2008/layout/NameandTitleOrganizationalChart"/>
    <dgm:cxn modelId="{6205FB8C-C8D4-44B1-B472-3914FF1A89C3}" type="presParOf" srcId="{64B1555E-F0E4-4EEF-B1FB-9E89EAFED0F6}" destId="{4B70E54E-F5ED-4982-A514-0658BE5D5297}" srcOrd="0" destOrd="0" presId="urn:microsoft.com/office/officeart/2008/layout/NameandTitleOrganizationalChart"/>
    <dgm:cxn modelId="{63DCE1BF-A747-4E58-8B35-A83C2C4825FA}" type="presParOf" srcId="{64B1555E-F0E4-4EEF-B1FB-9E89EAFED0F6}" destId="{33ABE5BD-2D15-43F8-89ED-F65C80FDD81C}" srcOrd="1" destOrd="0" presId="urn:microsoft.com/office/officeart/2008/layout/NameandTitleOrganizationalChart"/>
    <dgm:cxn modelId="{FBF06875-B0D2-4201-939A-34DCF4EDAC7F}" type="presParOf" srcId="{64B1555E-F0E4-4EEF-B1FB-9E89EAFED0F6}" destId="{DA9725C0-3079-491A-91FE-138DA44EA3FD}" srcOrd="2" destOrd="0" presId="urn:microsoft.com/office/officeart/2008/layout/NameandTitleOrganizationalChart"/>
    <dgm:cxn modelId="{D24A401B-7359-477B-B6E9-26F145688680}" type="presParOf" srcId="{CC480CB4-5D0E-4217-8A57-D20E0780BA45}" destId="{DA443295-4A84-48B0-A761-FB14A69088B5}" srcOrd="1" destOrd="0" presId="urn:microsoft.com/office/officeart/2008/layout/NameandTitleOrganizationalChart"/>
    <dgm:cxn modelId="{2878F45C-1F7B-4D7E-9532-D4B9AEB9FACE}" type="presParOf" srcId="{CC480CB4-5D0E-4217-8A57-D20E0780BA45}" destId="{E4B127EE-AE0A-4D7F-AFEC-5B846A3B448B}" srcOrd="2" destOrd="0" presId="urn:microsoft.com/office/officeart/2008/layout/NameandTitleOrganizationalChart"/>
    <dgm:cxn modelId="{1E39419D-1281-4018-80C9-FE2C5A662068}" type="presParOf" srcId="{115172FD-022C-4B65-8BD1-45ADCF314D94}" destId="{8DA99D8F-A102-4EC5-901F-67A6F04FE476}" srcOrd="2" destOrd="0" presId="urn:microsoft.com/office/officeart/2008/layout/NameandTitleOrganizationalChart"/>
    <dgm:cxn modelId="{F5FF19D5-A12F-4C86-8241-DEF2E51B0E92}" type="presParOf" srcId="{115172FD-022C-4B65-8BD1-45ADCF314D94}" destId="{7FC6EACD-E1E6-41BF-8C6B-03C0D2F56774}" srcOrd="3" destOrd="0" presId="urn:microsoft.com/office/officeart/2008/layout/NameandTitleOrganizationalChart"/>
    <dgm:cxn modelId="{4CD771F4-5D89-43F9-9A0C-F26433631A92}" type="presParOf" srcId="{7FC6EACD-E1E6-41BF-8C6B-03C0D2F56774}" destId="{B970908D-18D2-4FD4-8BD2-E0853AD19330}" srcOrd="0" destOrd="0" presId="urn:microsoft.com/office/officeart/2008/layout/NameandTitleOrganizationalChart"/>
    <dgm:cxn modelId="{E475FD86-BAF9-4ED7-8EBC-23A5A8303560}" type="presParOf" srcId="{B970908D-18D2-4FD4-8BD2-E0853AD19330}" destId="{82C3143C-B850-4F29-BF28-C9F8FB2667C8}" srcOrd="0" destOrd="0" presId="urn:microsoft.com/office/officeart/2008/layout/NameandTitleOrganizationalChart"/>
    <dgm:cxn modelId="{5121667A-2ADA-426A-9075-88C3AD901381}" type="presParOf" srcId="{B970908D-18D2-4FD4-8BD2-E0853AD19330}" destId="{E3620EC4-187E-461F-9AED-C001F8F2C774}" srcOrd="1" destOrd="0" presId="urn:microsoft.com/office/officeart/2008/layout/NameandTitleOrganizationalChart"/>
    <dgm:cxn modelId="{9CB187EB-35B8-45FD-9420-1631180FF577}" type="presParOf" srcId="{B970908D-18D2-4FD4-8BD2-E0853AD19330}" destId="{6E9684D3-37B6-40C2-BD8C-FE1BC10465E6}" srcOrd="2" destOrd="0" presId="urn:microsoft.com/office/officeart/2008/layout/NameandTitleOrganizationalChart"/>
    <dgm:cxn modelId="{DE10DC9F-3198-40A1-8FC9-A3CC6C1070E2}" type="presParOf" srcId="{7FC6EACD-E1E6-41BF-8C6B-03C0D2F56774}" destId="{BA4D1559-161F-45E1-A4B4-5EC3655519B2}" srcOrd="1" destOrd="0" presId="urn:microsoft.com/office/officeart/2008/layout/NameandTitleOrganizationalChart"/>
    <dgm:cxn modelId="{2B5CFD4A-6B21-42F5-BD6C-3FD34CFE640F}" type="presParOf" srcId="{7FC6EACD-E1E6-41BF-8C6B-03C0D2F56774}" destId="{CAFF199D-9E70-4D42-BA2E-66EF5CCDB0C9}" srcOrd="2" destOrd="0" presId="urn:microsoft.com/office/officeart/2008/layout/NameandTitleOrganizationalChart"/>
    <dgm:cxn modelId="{7F0929A3-6FA8-46B9-8BB2-A2ACA365F99F}"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775BF6-4317-D84A-90B1-06B0D7419ED4}" type="doc">
      <dgm:prSet loTypeId="urn:microsoft.com/office/officeart/2008/layout/NameandTitleOrganizationalChart" loCatId="" qsTypeId="urn:microsoft.com/office/officeart/2005/8/quickstyle/simple1" qsCatId="simple" csTypeId="urn:microsoft.com/office/officeart/2005/8/colors/accent1_2" csCatId="accent1" phldr="1"/>
      <dgm:spPr/>
      <dgm:t>
        <a:bodyPr/>
        <a:lstStyle/>
        <a:p>
          <a:endParaRPr lang="zh-TW" altLang="en-US"/>
        </a:p>
      </dgm:t>
    </dgm:pt>
    <dgm:pt modelId="{F626BABD-9937-524B-BFF3-38EE0D74B2D1}">
      <dgm:prSet phldrT="[文字]" custT="1"/>
      <dgm:spPr/>
      <dgm:t>
        <a:bodyPr/>
        <a:lstStyle/>
        <a:p>
          <a:r>
            <a:rPr lang="en-US" altLang="zh-TW" sz="1800" dirty="0" smtClean="0"/>
            <a:t>David Yin</a:t>
          </a:r>
          <a:endParaRPr lang="zh-TW" altLang="en-US" sz="1800" dirty="0"/>
        </a:p>
      </dgm:t>
    </dgm:pt>
    <dgm:pt modelId="{F06A5197-D7AF-1946-8A90-5367DE1B0B69}" type="parTrans" cxnId="{AFBDB1E2-B83B-7441-B98E-E4CB62950D38}">
      <dgm:prSet/>
      <dgm:spPr/>
      <dgm:t>
        <a:bodyPr/>
        <a:lstStyle/>
        <a:p>
          <a:endParaRPr lang="zh-TW" altLang="en-US"/>
        </a:p>
      </dgm:t>
    </dgm:pt>
    <dgm:pt modelId="{A9687707-D1D6-F74D-B3CE-BEDFE744C503}" type="sibTrans" cxnId="{AFBDB1E2-B83B-7441-B98E-E4CB62950D38}">
      <dgm:prSet custT="1"/>
      <dgm:spPr/>
      <dgm:t>
        <a:bodyPr/>
        <a:lstStyle/>
        <a:p>
          <a:r>
            <a:rPr lang="en-US" altLang="zh-TW" sz="1300" dirty="0" smtClean="0"/>
            <a:t>MFG site manager,16yr</a:t>
          </a:r>
          <a:endParaRPr lang="zh-TW" altLang="en-US" sz="1300" dirty="0"/>
        </a:p>
      </dgm:t>
    </dgm:pt>
    <dgm:pt modelId="{22695F0D-4F8F-244D-A440-23023FAC9876}" type="asst">
      <dgm:prSet phldrT="[文字]" custT="1"/>
      <dgm:spPr/>
      <dgm:t>
        <a:bodyPr/>
        <a:lstStyle/>
        <a:p>
          <a:r>
            <a:rPr lang="en-US" altLang="zh-TW" sz="1800" dirty="0" smtClean="0"/>
            <a:t>Ben Trinh</a:t>
          </a:r>
          <a:endParaRPr lang="zh-TW" altLang="en-US" sz="1800" dirty="0"/>
        </a:p>
      </dgm:t>
    </dgm:pt>
    <dgm:pt modelId="{89B39102-6B3E-B14E-9436-514DDB2EBF55}" type="parTrans" cxnId="{DDAC8078-2206-C54E-9221-402A08BB6850}">
      <dgm:prSet/>
      <dgm:spPr/>
      <dgm:t>
        <a:bodyPr/>
        <a:lstStyle/>
        <a:p>
          <a:endParaRPr lang="zh-TW" altLang="en-US"/>
        </a:p>
      </dgm:t>
    </dgm:pt>
    <dgm:pt modelId="{0A405198-F396-6647-A227-3E3EEDA8CAE7}" type="sibTrans" cxnId="{DDAC8078-2206-C54E-9221-402A08BB6850}">
      <dgm:prSet custT="1"/>
      <dgm:spPr/>
      <dgm:t>
        <a:bodyPr/>
        <a:lstStyle/>
        <a:p>
          <a:r>
            <a:rPr lang="en-US" altLang="zh-TW" sz="1300" dirty="0" smtClean="0"/>
            <a:t>MFG  Lead, 12yr</a:t>
          </a:r>
          <a:endParaRPr lang="zh-TW" altLang="en-US" sz="1300" dirty="0"/>
        </a:p>
      </dgm:t>
    </dgm:pt>
    <dgm:pt modelId="{82838F5C-88AC-5F48-BC98-6E6C76C7F3A3}">
      <dgm:prSet phldrT="[文字]" custT="1"/>
      <dgm:spPr/>
      <dgm:t>
        <a:bodyPr/>
        <a:lstStyle/>
        <a:p>
          <a:r>
            <a:rPr lang="en-US" altLang="zh-TW" sz="1800" dirty="0"/>
            <a:t>Bi</a:t>
          </a:r>
          <a:endParaRPr lang="zh-TW" altLang="en-US" sz="1800" dirty="0"/>
        </a:p>
      </dgm:t>
    </dgm:pt>
    <dgm:pt modelId="{0FAEC8C5-CEF4-FA4D-837D-EEFFA670797E}" type="parTrans" cxnId="{9393E0AD-B16E-1746-97EC-F825032135DB}">
      <dgm:prSet/>
      <dgm:spPr/>
      <dgm:t>
        <a:bodyPr/>
        <a:lstStyle/>
        <a:p>
          <a:endParaRPr lang="zh-TW" altLang="en-US"/>
        </a:p>
      </dgm:t>
    </dgm:pt>
    <dgm:pt modelId="{5195BABA-3328-ED49-BA84-C6D2530DBB36}" type="sibTrans" cxnId="{9393E0AD-B16E-1746-97EC-F825032135DB}">
      <dgm:prSet custT="1"/>
      <dgm:spPr/>
      <dgm:t>
        <a:bodyPr/>
        <a:lstStyle/>
        <a:p>
          <a:r>
            <a:rPr lang="en-US" altLang="zh-TW" sz="1300" dirty="0"/>
            <a:t>CFT NPI </a:t>
          </a:r>
          <a:r>
            <a:rPr lang="en-US" altLang="zh-TW" sz="1300" dirty="0" smtClean="0"/>
            <a:t>PM, 10yr</a:t>
          </a:r>
          <a:endParaRPr lang="zh-TW" altLang="en-US" sz="1300" dirty="0"/>
        </a:p>
      </dgm:t>
    </dgm:pt>
    <dgm:pt modelId="{F7787631-B11E-8247-92D3-8F24D48B7332}">
      <dgm:prSet phldrT="[文字]" custT="1"/>
      <dgm:spPr/>
      <dgm:t>
        <a:bodyPr/>
        <a:lstStyle/>
        <a:p>
          <a:r>
            <a:rPr lang="en-US" altLang="zh-TW" sz="1800" dirty="0"/>
            <a:t>Nelly</a:t>
          </a:r>
          <a:endParaRPr lang="zh-TW" altLang="en-US" sz="1800" dirty="0"/>
        </a:p>
      </dgm:t>
    </dgm:pt>
    <dgm:pt modelId="{DF18E63B-FE6B-394C-97ED-DB10266F342A}" type="parTrans" cxnId="{FD52C24A-7121-0B49-B440-C67020187B93}">
      <dgm:prSet/>
      <dgm:spPr/>
      <dgm:t>
        <a:bodyPr/>
        <a:lstStyle/>
        <a:p>
          <a:endParaRPr lang="zh-TW" altLang="en-US"/>
        </a:p>
      </dgm:t>
    </dgm:pt>
    <dgm:pt modelId="{38C2CA4F-7BD5-384C-BAE4-F5C0FE7B550D}" type="sibTrans" cxnId="{FD52C24A-7121-0B49-B440-C67020187B93}">
      <dgm:prSet custT="1"/>
      <dgm:spPr/>
      <dgm:t>
        <a:bodyPr/>
        <a:lstStyle/>
        <a:p>
          <a:r>
            <a:rPr lang="en-US" altLang="zh-TW" sz="1300" dirty="0"/>
            <a:t>CFT MP </a:t>
          </a:r>
          <a:r>
            <a:rPr lang="en-US" altLang="zh-TW" sz="1300" dirty="0" smtClean="0"/>
            <a:t>PM, 2yr</a:t>
          </a:r>
          <a:endParaRPr lang="zh-TW" altLang="en-US" sz="1300" dirty="0"/>
        </a:p>
      </dgm:t>
    </dgm:pt>
    <dgm:pt modelId="{3DB6196D-C093-4BCB-9FF8-D2610743AD2A}" type="asst">
      <dgm:prSet phldrT="[文字]" custT="1"/>
      <dgm:spPr/>
      <dgm:t>
        <a:bodyPr/>
        <a:lstStyle/>
        <a:p>
          <a:r>
            <a:rPr lang="en-US" altLang="zh-TW" sz="1800" dirty="0" smtClean="0"/>
            <a:t>Lam Chu</a:t>
          </a:r>
          <a:endParaRPr lang="zh-TW" altLang="en-US" sz="1800" dirty="0"/>
        </a:p>
      </dgm:t>
    </dgm:pt>
    <dgm:pt modelId="{0E649DD7-4CF1-451E-85A3-8A7BA750B197}" type="parTrans" cxnId="{23E6EC42-0B1D-4B21-834A-050D2829CD9D}">
      <dgm:prSet/>
      <dgm:spPr/>
      <dgm:t>
        <a:bodyPr/>
        <a:lstStyle/>
        <a:p>
          <a:endParaRPr lang="zh-TW" altLang="en-US"/>
        </a:p>
      </dgm:t>
    </dgm:pt>
    <dgm:pt modelId="{8BD5521B-701C-4F88-94C0-9E8E6B33A8F0}" type="sibTrans" cxnId="{23E6EC42-0B1D-4B21-834A-050D2829CD9D}">
      <dgm:prSet/>
      <dgm:spPr/>
      <dgm:t>
        <a:bodyPr/>
        <a:lstStyle/>
        <a:p>
          <a:r>
            <a:rPr lang="en-US" altLang="zh-TW" dirty="0" smtClean="0"/>
            <a:t>PM lead, 11yr</a:t>
          </a:r>
          <a:endParaRPr lang="zh-TW" altLang="en-US" dirty="0"/>
        </a:p>
      </dgm:t>
    </dgm:pt>
    <dgm:pt modelId="{519AC74F-D791-6A47-8AA5-368D3C9D4CDD}" type="pres">
      <dgm:prSet presAssocID="{66775BF6-4317-D84A-90B1-06B0D7419ED4}" presName="hierChild1" presStyleCnt="0">
        <dgm:presLayoutVars>
          <dgm:orgChart val="1"/>
          <dgm:chPref val="1"/>
          <dgm:dir/>
          <dgm:animOne val="branch"/>
          <dgm:animLvl val="lvl"/>
          <dgm:resizeHandles/>
        </dgm:presLayoutVars>
      </dgm:prSet>
      <dgm:spPr/>
      <dgm:t>
        <a:bodyPr/>
        <a:lstStyle/>
        <a:p>
          <a:endParaRPr lang="zh-TW" altLang="en-US"/>
        </a:p>
      </dgm:t>
    </dgm:pt>
    <dgm:pt modelId="{B8A991E3-BAA6-164A-9CA1-0ED724ACF2B7}" type="pres">
      <dgm:prSet presAssocID="{F626BABD-9937-524B-BFF3-38EE0D74B2D1}" presName="hierRoot1" presStyleCnt="0">
        <dgm:presLayoutVars>
          <dgm:hierBranch val="init"/>
        </dgm:presLayoutVars>
      </dgm:prSet>
      <dgm:spPr/>
    </dgm:pt>
    <dgm:pt modelId="{D07DEE41-DF91-3546-AE62-7566B4D31A94}" type="pres">
      <dgm:prSet presAssocID="{F626BABD-9937-524B-BFF3-38EE0D74B2D1}" presName="rootComposite1" presStyleCnt="0"/>
      <dgm:spPr/>
    </dgm:pt>
    <dgm:pt modelId="{45FB5104-7BBF-0A46-B922-D56544BB7E4A}" type="pres">
      <dgm:prSet presAssocID="{F626BABD-9937-524B-BFF3-38EE0D74B2D1}" presName="rootText1" presStyleLbl="node0" presStyleIdx="0" presStyleCnt="1">
        <dgm:presLayoutVars>
          <dgm:chMax/>
          <dgm:chPref val="3"/>
        </dgm:presLayoutVars>
      </dgm:prSet>
      <dgm:spPr/>
      <dgm:t>
        <a:bodyPr/>
        <a:lstStyle/>
        <a:p>
          <a:endParaRPr lang="zh-TW" altLang="en-US"/>
        </a:p>
      </dgm:t>
    </dgm:pt>
    <dgm:pt modelId="{10B1C4D8-DAB2-7C4D-8B2E-1312729429D6}" type="pres">
      <dgm:prSet presAssocID="{F626BABD-9937-524B-BFF3-38EE0D74B2D1}" presName="titleText1" presStyleLbl="fgAcc0" presStyleIdx="0" presStyleCnt="1" custScaleX="132439" custScaleY="156314" custLinFactNeighborY="53781">
        <dgm:presLayoutVars>
          <dgm:chMax val="0"/>
          <dgm:chPref val="0"/>
        </dgm:presLayoutVars>
      </dgm:prSet>
      <dgm:spPr/>
      <dgm:t>
        <a:bodyPr/>
        <a:lstStyle/>
        <a:p>
          <a:endParaRPr lang="zh-TW" altLang="en-US"/>
        </a:p>
      </dgm:t>
    </dgm:pt>
    <dgm:pt modelId="{15676B8B-B53B-0347-97C9-ED1BEA97A3EF}" type="pres">
      <dgm:prSet presAssocID="{F626BABD-9937-524B-BFF3-38EE0D74B2D1}" presName="rootConnector1" presStyleLbl="node1" presStyleIdx="0" presStyleCnt="2"/>
      <dgm:spPr/>
      <dgm:t>
        <a:bodyPr/>
        <a:lstStyle/>
        <a:p>
          <a:endParaRPr lang="zh-TW" altLang="en-US"/>
        </a:p>
      </dgm:t>
    </dgm:pt>
    <dgm:pt modelId="{1285659E-BF82-BE4C-86A7-5DB2DD6B1465}" type="pres">
      <dgm:prSet presAssocID="{F626BABD-9937-524B-BFF3-38EE0D74B2D1}" presName="hierChild2" presStyleCnt="0"/>
      <dgm:spPr/>
    </dgm:pt>
    <dgm:pt modelId="{13C29213-7B65-5D4B-958A-91B3D261887B}" type="pres">
      <dgm:prSet presAssocID="{F626BABD-9937-524B-BFF3-38EE0D74B2D1}" presName="hierChild3" presStyleCnt="0"/>
      <dgm:spPr/>
    </dgm:pt>
    <dgm:pt modelId="{AD904E82-4F49-D740-9080-B843E33FD853}" type="pres">
      <dgm:prSet presAssocID="{89B39102-6B3E-B14E-9436-514DDB2EBF55}" presName="Name96" presStyleLbl="parChTrans1D2" presStyleIdx="0" presStyleCnt="1"/>
      <dgm:spPr/>
      <dgm:t>
        <a:bodyPr/>
        <a:lstStyle/>
        <a:p>
          <a:endParaRPr lang="zh-TW" altLang="en-US"/>
        </a:p>
      </dgm:t>
    </dgm:pt>
    <dgm:pt modelId="{DA2B6463-8F82-D342-A3D6-9BAFA147E648}" type="pres">
      <dgm:prSet presAssocID="{22695F0D-4F8F-244D-A440-23023FAC9876}" presName="hierRoot3" presStyleCnt="0">
        <dgm:presLayoutVars>
          <dgm:hierBranch val="init"/>
        </dgm:presLayoutVars>
      </dgm:prSet>
      <dgm:spPr/>
    </dgm:pt>
    <dgm:pt modelId="{8701085A-C5E6-EB48-8BE6-68D11D42152B}" type="pres">
      <dgm:prSet presAssocID="{22695F0D-4F8F-244D-A440-23023FAC9876}" presName="rootComposite3" presStyleCnt="0"/>
      <dgm:spPr/>
    </dgm:pt>
    <dgm:pt modelId="{88B99F81-C6F8-074F-8147-1F9E327F3BDC}" type="pres">
      <dgm:prSet presAssocID="{22695F0D-4F8F-244D-A440-23023FAC9876}" presName="rootText3" presStyleLbl="asst1" presStyleIdx="0" presStyleCnt="2" custLinFactNeighborY="-10865">
        <dgm:presLayoutVars>
          <dgm:chPref val="3"/>
        </dgm:presLayoutVars>
      </dgm:prSet>
      <dgm:spPr/>
      <dgm:t>
        <a:bodyPr/>
        <a:lstStyle/>
        <a:p>
          <a:endParaRPr lang="zh-TW" altLang="en-US"/>
        </a:p>
      </dgm:t>
    </dgm:pt>
    <dgm:pt modelId="{BD04E577-3AFE-AD47-9D86-598DA6F86184}" type="pres">
      <dgm:prSet presAssocID="{22695F0D-4F8F-244D-A440-23023FAC9876}" presName="titleText3" presStyleLbl="fgAcc2" presStyleIdx="0" presStyleCnt="2" custScaleX="105438" custScaleY="189096" custLinFactNeighborX="-10000" custLinFactNeighborY="19557">
        <dgm:presLayoutVars>
          <dgm:chMax val="0"/>
          <dgm:chPref val="0"/>
        </dgm:presLayoutVars>
      </dgm:prSet>
      <dgm:spPr/>
      <dgm:t>
        <a:bodyPr/>
        <a:lstStyle/>
        <a:p>
          <a:endParaRPr lang="zh-TW" altLang="en-US"/>
        </a:p>
      </dgm:t>
    </dgm:pt>
    <dgm:pt modelId="{9327BBE7-4366-3445-83D3-349E3E64E8B7}" type="pres">
      <dgm:prSet presAssocID="{22695F0D-4F8F-244D-A440-23023FAC9876}" presName="rootConnector3" presStyleLbl="asst1" presStyleIdx="0" presStyleCnt="2"/>
      <dgm:spPr/>
      <dgm:t>
        <a:bodyPr/>
        <a:lstStyle/>
        <a:p>
          <a:endParaRPr lang="zh-TW" altLang="en-US"/>
        </a:p>
      </dgm:t>
    </dgm:pt>
    <dgm:pt modelId="{AA23A68E-19E6-AF47-81EC-1CA8ECA4B4E8}" type="pres">
      <dgm:prSet presAssocID="{22695F0D-4F8F-244D-A440-23023FAC9876}" presName="hierChild6" presStyleCnt="0"/>
      <dgm:spPr/>
    </dgm:pt>
    <dgm:pt modelId="{46580765-70B3-2048-9C9E-2852073CF6ED}" type="pres">
      <dgm:prSet presAssocID="{22695F0D-4F8F-244D-A440-23023FAC9876}" presName="hierChild7" presStyleCnt="0"/>
      <dgm:spPr/>
    </dgm:pt>
    <dgm:pt modelId="{29D7D4AA-7152-4743-ACD4-7D5E4D8CCEED}" type="pres">
      <dgm:prSet presAssocID="{0E649DD7-4CF1-451E-85A3-8A7BA750B197}" presName="Name96" presStyleLbl="parChTrans1D3" presStyleIdx="0" presStyleCnt="1"/>
      <dgm:spPr/>
      <dgm:t>
        <a:bodyPr/>
        <a:lstStyle/>
        <a:p>
          <a:endParaRPr lang="zh-TW" altLang="en-US"/>
        </a:p>
      </dgm:t>
    </dgm:pt>
    <dgm:pt modelId="{68CE9016-2715-4C71-A580-639BF531D6C0}" type="pres">
      <dgm:prSet presAssocID="{3DB6196D-C093-4BCB-9FF8-D2610743AD2A}" presName="hierRoot3" presStyleCnt="0">
        <dgm:presLayoutVars>
          <dgm:hierBranch val="init"/>
        </dgm:presLayoutVars>
      </dgm:prSet>
      <dgm:spPr/>
    </dgm:pt>
    <dgm:pt modelId="{E81D3F8D-33E7-4705-8DF2-F0F7F47EEAEA}" type="pres">
      <dgm:prSet presAssocID="{3DB6196D-C093-4BCB-9FF8-D2610743AD2A}" presName="rootComposite3" presStyleCnt="0"/>
      <dgm:spPr/>
    </dgm:pt>
    <dgm:pt modelId="{A76943AE-9C2F-4EC3-8703-7103198F6983}" type="pres">
      <dgm:prSet presAssocID="{3DB6196D-C093-4BCB-9FF8-D2610743AD2A}" presName="rootText3" presStyleLbl="asst1" presStyleIdx="1" presStyleCnt="2">
        <dgm:presLayoutVars>
          <dgm:chPref val="3"/>
        </dgm:presLayoutVars>
      </dgm:prSet>
      <dgm:spPr/>
      <dgm:t>
        <a:bodyPr/>
        <a:lstStyle/>
        <a:p>
          <a:endParaRPr lang="zh-TW" altLang="en-US"/>
        </a:p>
      </dgm:t>
    </dgm:pt>
    <dgm:pt modelId="{EC34E7DD-535D-48FA-AC75-796889EEF665}" type="pres">
      <dgm:prSet presAssocID="{3DB6196D-C093-4BCB-9FF8-D2610743AD2A}" presName="titleText3" presStyleLbl="fgAcc2" presStyleIdx="1" presStyleCnt="2">
        <dgm:presLayoutVars>
          <dgm:chMax val="0"/>
          <dgm:chPref val="0"/>
        </dgm:presLayoutVars>
      </dgm:prSet>
      <dgm:spPr/>
      <dgm:t>
        <a:bodyPr/>
        <a:lstStyle/>
        <a:p>
          <a:endParaRPr lang="zh-TW" altLang="en-US"/>
        </a:p>
      </dgm:t>
    </dgm:pt>
    <dgm:pt modelId="{74467B36-2866-47E2-BEA9-F0D53BEE8131}" type="pres">
      <dgm:prSet presAssocID="{3DB6196D-C093-4BCB-9FF8-D2610743AD2A}" presName="rootConnector3" presStyleLbl="asst1" presStyleIdx="1" presStyleCnt="2"/>
      <dgm:spPr/>
      <dgm:t>
        <a:bodyPr/>
        <a:lstStyle/>
        <a:p>
          <a:endParaRPr lang="zh-TW" altLang="en-US"/>
        </a:p>
      </dgm:t>
    </dgm:pt>
    <dgm:pt modelId="{3198437D-33DD-4435-9E76-BDA5A71E3225}" type="pres">
      <dgm:prSet presAssocID="{3DB6196D-C093-4BCB-9FF8-D2610743AD2A}" presName="hierChild6" presStyleCnt="0"/>
      <dgm:spPr/>
    </dgm:pt>
    <dgm:pt modelId="{594787F0-09CD-B541-953F-8DBE392258CA}" type="pres">
      <dgm:prSet presAssocID="{0FAEC8C5-CEF4-FA4D-837D-EEFFA670797E}" presName="Name37" presStyleLbl="parChTrans1D4" presStyleIdx="0" presStyleCnt="2"/>
      <dgm:spPr/>
      <dgm:t>
        <a:bodyPr/>
        <a:lstStyle/>
        <a:p>
          <a:endParaRPr lang="zh-TW" altLang="en-US"/>
        </a:p>
      </dgm:t>
    </dgm:pt>
    <dgm:pt modelId="{EC4BA046-53EF-2745-85AC-F12F0F21C6D7}" type="pres">
      <dgm:prSet presAssocID="{82838F5C-88AC-5F48-BC98-6E6C76C7F3A3}" presName="hierRoot2" presStyleCnt="0">
        <dgm:presLayoutVars>
          <dgm:hierBranch val="init"/>
        </dgm:presLayoutVars>
      </dgm:prSet>
      <dgm:spPr/>
    </dgm:pt>
    <dgm:pt modelId="{9373B364-49E2-4441-8664-BCB95CD09156}" type="pres">
      <dgm:prSet presAssocID="{82838F5C-88AC-5F48-BC98-6E6C76C7F3A3}" presName="rootComposite" presStyleCnt="0"/>
      <dgm:spPr/>
    </dgm:pt>
    <dgm:pt modelId="{A9CBEB04-267A-AA49-A9FE-5A9421C9B8E1}" type="pres">
      <dgm:prSet presAssocID="{82838F5C-88AC-5F48-BC98-6E6C76C7F3A3}" presName="rootText" presStyleLbl="node1" presStyleIdx="0" presStyleCnt="2">
        <dgm:presLayoutVars>
          <dgm:chMax/>
          <dgm:chPref val="3"/>
        </dgm:presLayoutVars>
      </dgm:prSet>
      <dgm:spPr/>
      <dgm:t>
        <a:bodyPr/>
        <a:lstStyle/>
        <a:p>
          <a:endParaRPr lang="zh-TW" altLang="en-US"/>
        </a:p>
      </dgm:t>
    </dgm:pt>
    <dgm:pt modelId="{A3FB87CA-9C3D-7A44-9B9F-3305D97D128C}" type="pres">
      <dgm:prSet presAssocID="{82838F5C-88AC-5F48-BC98-6E6C76C7F3A3}" presName="titleText2" presStyleLbl="fgAcc1" presStyleIdx="0" presStyleCnt="2">
        <dgm:presLayoutVars>
          <dgm:chMax val="0"/>
          <dgm:chPref val="0"/>
        </dgm:presLayoutVars>
      </dgm:prSet>
      <dgm:spPr/>
      <dgm:t>
        <a:bodyPr/>
        <a:lstStyle/>
        <a:p>
          <a:endParaRPr lang="zh-TW" altLang="en-US"/>
        </a:p>
      </dgm:t>
    </dgm:pt>
    <dgm:pt modelId="{8448081B-BA3F-3049-84F7-5D522A574634}" type="pres">
      <dgm:prSet presAssocID="{82838F5C-88AC-5F48-BC98-6E6C76C7F3A3}" presName="rootConnector" presStyleLbl="node4" presStyleIdx="0" presStyleCnt="0"/>
      <dgm:spPr/>
      <dgm:t>
        <a:bodyPr/>
        <a:lstStyle/>
        <a:p>
          <a:endParaRPr lang="zh-TW" altLang="en-US"/>
        </a:p>
      </dgm:t>
    </dgm:pt>
    <dgm:pt modelId="{B40D64D6-D044-B046-9209-8EF507CD6250}" type="pres">
      <dgm:prSet presAssocID="{82838F5C-88AC-5F48-BC98-6E6C76C7F3A3}" presName="hierChild4" presStyleCnt="0"/>
      <dgm:spPr/>
    </dgm:pt>
    <dgm:pt modelId="{E715BAD1-6787-8942-98FD-D157FC03773A}" type="pres">
      <dgm:prSet presAssocID="{82838F5C-88AC-5F48-BC98-6E6C76C7F3A3}" presName="hierChild5" presStyleCnt="0"/>
      <dgm:spPr/>
    </dgm:pt>
    <dgm:pt modelId="{444584D7-5618-9840-855A-4EBEB586FB62}" type="pres">
      <dgm:prSet presAssocID="{DF18E63B-FE6B-394C-97ED-DB10266F342A}" presName="Name37" presStyleLbl="parChTrans1D4" presStyleIdx="1" presStyleCnt="2"/>
      <dgm:spPr/>
      <dgm:t>
        <a:bodyPr/>
        <a:lstStyle/>
        <a:p>
          <a:endParaRPr lang="zh-TW" altLang="en-US"/>
        </a:p>
      </dgm:t>
    </dgm:pt>
    <dgm:pt modelId="{7A9B534E-5840-7849-9D0C-D55EBAE8068F}" type="pres">
      <dgm:prSet presAssocID="{F7787631-B11E-8247-92D3-8F24D48B7332}" presName="hierRoot2" presStyleCnt="0">
        <dgm:presLayoutVars>
          <dgm:hierBranch val="init"/>
        </dgm:presLayoutVars>
      </dgm:prSet>
      <dgm:spPr/>
    </dgm:pt>
    <dgm:pt modelId="{8338D647-FA63-F74B-B892-482F6F1E71AC}" type="pres">
      <dgm:prSet presAssocID="{F7787631-B11E-8247-92D3-8F24D48B7332}" presName="rootComposite" presStyleCnt="0"/>
      <dgm:spPr/>
    </dgm:pt>
    <dgm:pt modelId="{2361A157-7B6F-5646-965B-B33E6B355029}" type="pres">
      <dgm:prSet presAssocID="{F7787631-B11E-8247-92D3-8F24D48B7332}" presName="rootText" presStyleLbl="node1" presStyleIdx="1" presStyleCnt="2">
        <dgm:presLayoutVars>
          <dgm:chMax/>
          <dgm:chPref val="3"/>
        </dgm:presLayoutVars>
      </dgm:prSet>
      <dgm:spPr/>
      <dgm:t>
        <a:bodyPr/>
        <a:lstStyle/>
        <a:p>
          <a:endParaRPr lang="zh-TW" altLang="en-US"/>
        </a:p>
      </dgm:t>
    </dgm:pt>
    <dgm:pt modelId="{AC118A4A-5081-A94F-BD6A-E98EA6DB4E6A}" type="pres">
      <dgm:prSet presAssocID="{F7787631-B11E-8247-92D3-8F24D48B7332}" presName="titleText2" presStyleLbl="fgAcc1" presStyleIdx="1" presStyleCnt="2">
        <dgm:presLayoutVars>
          <dgm:chMax val="0"/>
          <dgm:chPref val="0"/>
        </dgm:presLayoutVars>
      </dgm:prSet>
      <dgm:spPr/>
      <dgm:t>
        <a:bodyPr/>
        <a:lstStyle/>
        <a:p>
          <a:endParaRPr lang="zh-TW" altLang="en-US"/>
        </a:p>
      </dgm:t>
    </dgm:pt>
    <dgm:pt modelId="{14024B26-4451-8A42-B76C-8D4600AABADE}" type="pres">
      <dgm:prSet presAssocID="{F7787631-B11E-8247-92D3-8F24D48B7332}" presName="rootConnector" presStyleLbl="node4" presStyleIdx="0" presStyleCnt="0"/>
      <dgm:spPr/>
      <dgm:t>
        <a:bodyPr/>
        <a:lstStyle/>
        <a:p>
          <a:endParaRPr lang="zh-TW" altLang="en-US"/>
        </a:p>
      </dgm:t>
    </dgm:pt>
    <dgm:pt modelId="{50680FF0-C81D-B54B-BDA7-E0A37F57887B}" type="pres">
      <dgm:prSet presAssocID="{F7787631-B11E-8247-92D3-8F24D48B7332}" presName="hierChild4" presStyleCnt="0"/>
      <dgm:spPr/>
    </dgm:pt>
    <dgm:pt modelId="{94DDEAA4-586F-FC44-BE1D-A33CEB784A8C}" type="pres">
      <dgm:prSet presAssocID="{F7787631-B11E-8247-92D3-8F24D48B7332}" presName="hierChild5" presStyleCnt="0"/>
      <dgm:spPr/>
    </dgm:pt>
    <dgm:pt modelId="{331C88E0-0250-45E7-8000-CD7FFFCA8509}" type="pres">
      <dgm:prSet presAssocID="{3DB6196D-C093-4BCB-9FF8-D2610743AD2A}" presName="hierChild7" presStyleCnt="0"/>
      <dgm:spPr/>
    </dgm:pt>
  </dgm:ptLst>
  <dgm:cxnLst>
    <dgm:cxn modelId="{DDAC8078-2206-C54E-9221-402A08BB6850}" srcId="{F626BABD-9937-524B-BFF3-38EE0D74B2D1}" destId="{22695F0D-4F8F-244D-A440-23023FAC9876}" srcOrd="0" destOrd="0" parTransId="{89B39102-6B3E-B14E-9436-514DDB2EBF55}" sibTransId="{0A405198-F396-6647-A227-3E3EEDA8CAE7}"/>
    <dgm:cxn modelId="{F050528A-2424-4EF7-A5D0-908999BD2479}" type="presOf" srcId="{F626BABD-9937-524B-BFF3-38EE0D74B2D1}" destId="{45FB5104-7BBF-0A46-B922-D56544BB7E4A}" srcOrd="0" destOrd="0" presId="urn:microsoft.com/office/officeart/2008/layout/NameandTitleOrganizationalChart"/>
    <dgm:cxn modelId="{F6ADB4C5-EC31-4409-BE8E-E640E8F12030}" type="presOf" srcId="{0E649DD7-4CF1-451E-85A3-8A7BA750B197}" destId="{29D7D4AA-7152-4743-ACD4-7D5E4D8CCEED}" srcOrd="0" destOrd="0" presId="urn:microsoft.com/office/officeart/2008/layout/NameandTitleOrganizationalChart"/>
    <dgm:cxn modelId="{ED91ED38-64EC-4B17-B535-87C21219E368}" type="presOf" srcId="{F7787631-B11E-8247-92D3-8F24D48B7332}" destId="{14024B26-4451-8A42-B76C-8D4600AABADE}" srcOrd="1" destOrd="0" presId="urn:microsoft.com/office/officeart/2008/layout/NameandTitleOrganizationalChart"/>
    <dgm:cxn modelId="{755C6A1E-80EB-4C97-AA1B-2C14378C84DD}" type="presOf" srcId="{82838F5C-88AC-5F48-BC98-6E6C76C7F3A3}" destId="{A9CBEB04-267A-AA49-A9FE-5A9421C9B8E1}" srcOrd="0" destOrd="0" presId="urn:microsoft.com/office/officeart/2008/layout/NameandTitleOrganizationalChart"/>
    <dgm:cxn modelId="{5CB006CB-021D-4027-ABE5-216773992F69}" type="presOf" srcId="{DF18E63B-FE6B-394C-97ED-DB10266F342A}" destId="{444584D7-5618-9840-855A-4EBEB586FB62}" srcOrd="0" destOrd="0" presId="urn:microsoft.com/office/officeart/2008/layout/NameandTitleOrganizationalChart"/>
    <dgm:cxn modelId="{23E6EC42-0B1D-4B21-834A-050D2829CD9D}" srcId="{22695F0D-4F8F-244D-A440-23023FAC9876}" destId="{3DB6196D-C093-4BCB-9FF8-D2610743AD2A}" srcOrd="0" destOrd="0" parTransId="{0E649DD7-4CF1-451E-85A3-8A7BA750B197}" sibTransId="{8BD5521B-701C-4F88-94C0-9E8E6B33A8F0}"/>
    <dgm:cxn modelId="{BB156C0A-4CA4-4F38-B329-715DECBC28F1}" type="presOf" srcId="{0A405198-F396-6647-A227-3E3EEDA8CAE7}" destId="{BD04E577-3AFE-AD47-9D86-598DA6F86184}" srcOrd="0" destOrd="0" presId="urn:microsoft.com/office/officeart/2008/layout/NameandTitleOrganizationalChart"/>
    <dgm:cxn modelId="{E1CAC64B-7ACF-412C-A0E1-3F49806845DB}" type="presOf" srcId="{38C2CA4F-7BD5-384C-BAE4-F5C0FE7B550D}" destId="{AC118A4A-5081-A94F-BD6A-E98EA6DB4E6A}" srcOrd="0" destOrd="0" presId="urn:microsoft.com/office/officeart/2008/layout/NameandTitleOrganizationalChart"/>
    <dgm:cxn modelId="{AFBDB1E2-B83B-7441-B98E-E4CB62950D38}" srcId="{66775BF6-4317-D84A-90B1-06B0D7419ED4}" destId="{F626BABD-9937-524B-BFF3-38EE0D74B2D1}" srcOrd="0" destOrd="0" parTransId="{F06A5197-D7AF-1946-8A90-5367DE1B0B69}" sibTransId="{A9687707-D1D6-F74D-B3CE-BEDFE744C503}"/>
    <dgm:cxn modelId="{5D9214DB-5575-4F75-8F04-8CDB2BC4FD5D}" type="presOf" srcId="{22695F0D-4F8F-244D-A440-23023FAC9876}" destId="{9327BBE7-4366-3445-83D3-349E3E64E8B7}" srcOrd="1" destOrd="0" presId="urn:microsoft.com/office/officeart/2008/layout/NameandTitleOrganizationalChart"/>
    <dgm:cxn modelId="{9393E0AD-B16E-1746-97EC-F825032135DB}" srcId="{3DB6196D-C093-4BCB-9FF8-D2610743AD2A}" destId="{82838F5C-88AC-5F48-BC98-6E6C76C7F3A3}" srcOrd="0" destOrd="0" parTransId="{0FAEC8C5-CEF4-FA4D-837D-EEFFA670797E}" sibTransId="{5195BABA-3328-ED49-BA84-C6D2530DBB36}"/>
    <dgm:cxn modelId="{FAFF261E-CAB5-4BC6-894E-2C539725F7C2}" type="presOf" srcId="{8BD5521B-701C-4F88-94C0-9E8E6B33A8F0}" destId="{EC34E7DD-535D-48FA-AC75-796889EEF665}" srcOrd="0" destOrd="0" presId="urn:microsoft.com/office/officeart/2008/layout/NameandTitleOrganizationalChart"/>
    <dgm:cxn modelId="{B04E6C46-DF57-42ED-8D1D-6B3D41E5EFBC}" type="presOf" srcId="{3DB6196D-C093-4BCB-9FF8-D2610743AD2A}" destId="{A76943AE-9C2F-4EC3-8703-7103198F6983}" srcOrd="0" destOrd="0" presId="urn:microsoft.com/office/officeart/2008/layout/NameandTitleOrganizationalChart"/>
    <dgm:cxn modelId="{D8F324D3-49A2-4DB5-9EDD-56564C3A4FD6}" type="presOf" srcId="{66775BF6-4317-D84A-90B1-06B0D7419ED4}" destId="{519AC74F-D791-6A47-8AA5-368D3C9D4CDD}" srcOrd="0" destOrd="0" presId="urn:microsoft.com/office/officeart/2008/layout/NameandTitleOrganizationalChart"/>
    <dgm:cxn modelId="{AC6A880D-029B-4F04-B5CA-458039860D70}" type="presOf" srcId="{0FAEC8C5-CEF4-FA4D-837D-EEFFA670797E}" destId="{594787F0-09CD-B541-953F-8DBE392258CA}" srcOrd="0" destOrd="0" presId="urn:microsoft.com/office/officeart/2008/layout/NameandTitleOrganizationalChart"/>
    <dgm:cxn modelId="{DBD6E27E-534A-4B81-A777-9532E27063BF}" type="presOf" srcId="{22695F0D-4F8F-244D-A440-23023FAC9876}" destId="{88B99F81-C6F8-074F-8147-1F9E327F3BDC}" srcOrd="0" destOrd="0" presId="urn:microsoft.com/office/officeart/2008/layout/NameandTitleOrganizationalChart"/>
    <dgm:cxn modelId="{CDF24319-15A1-430C-9D3D-0FE0188A76D9}" type="presOf" srcId="{82838F5C-88AC-5F48-BC98-6E6C76C7F3A3}" destId="{8448081B-BA3F-3049-84F7-5D522A574634}" srcOrd="1" destOrd="0" presId="urn:microsoft.com/office/officeart/2008/layout/NameandTitleOrganizationalChart"/>
    <dgm:cxn modelId="{FD52C24A-7121-0B49-B440-C67020187B93}" srcId="{3DB6196D-C093-4BCB-9FF8-D2610743AD2A}" destId="{F7787631-B11E-8247-92D3-8F24D48B7332}" srcOrd="1" destOrd="0" parTransId="{DF18E63B-FE6B-394C-97ED-DB10266F342A}" sibTransId="{38C2CA4F-7BD5-384C-BAE4-F5C0FE7B550D}"/>
    <dgm:cxn modelId="{96F7CD28-C07C-4B40-B732-0958F9B764A3}" type="presOf" srcId="{F7787631-B11E-8247-92D3-8F24D48B7332}" destId="{2361A157-7B6F-5646-965B-B33E6B355029}" srcOrd="0" destOrd="0" presId="urn:microsoft.com/office/officeart/2008/layout/NameandTitleOrganizationalChart"/>
    <dgm:cxn modelId="{3D67BCBD-7346-4522-9605-2B9541D78673}" type="presOf" srcId="{F626BABD-9937-524B-BFF3-38EE0D74B2D1}" destId="{15676B8B-B53B-0347-97C9-ED1BEA97A3EF}" srcOrd="1" destOrd="0" presId="urn:microsoft.com/office/officeart/2008/layout/NameandTitleOrganizationalChart"/>
    <dgm:cxn modelId="{85034C8D-8571-44A3-B6B9-B695B874558F}" type="presOf" srcId="{A9687707-D1D6-F74D-B3CE-BEDFE744C503}" destId="{10B1C4D8-DAB2-7C4D-8B2E-1312729429D6}" srcOrd="0" destOrd="0" presId="urn:microsoft.com/office/officeart/2008/layout/NameandTitleOrganizationalChart"/>
    <dgm:cxn modelId="{D068BC36-5A01-421E-9134-3458EAE88C78}" type="presOf" srcId="{5195BABA-3328-ED49-BA84-C6D2530DBB36}" destId="{A3FB87CA-9C3D-7A44-9B9F-3305D97D128C}" srcOrd="0" destOrd="0" presId="urn:microsoft.com/office/officeart/2008/layout/NameandTitleOrganizationalChart"/>
    <dgm:cxn modelId="{15138990-A92D-4ADB-BDC2-CF6F0218C610}" type="presOf" srcId="{3DB6196D-C093-4BCB-9FF8-D2610743AD2A}" destId="{74467B36-2866-47E2-BEA9-F0D53BEE8131}" srcOrd="1" destOrd="0" presId="urn:microsoft.com/office/officeart/2008/layout/NameandTitleOrganizationalChart"/>
    <dgm:cxn modelId="{5CA8DDCD-04D1-4140-B2ED-3D1F1C266E39}" type="presOf" srcId="{89B39102-6B3E-B14E-9436-514DDB2EBF55}" destId="{AD904E82-4F49-D740-9080-B843E33FD853}" srcOrd="0" destOrd="0" presId="urn:microsoft.com/office/officeart/2008/layout/NameandTitleOrganizationalChart"/>
    <dgm:cxn modelId="{5A9F05D4-E0F6-45A2-9044-55169AF6B6D0}" type="presParOf" srcId="{519AC74F-D791-6A47-8AA5-368D3C9D4CDD}" destId="{B8A991E3-BAA6-164A-9CA1-0ED724ACF2B7}" srcOrd="0" destOrd="0" presId="urn:microsoft.com/office/officeart/2008/layout/NameandTitleOrganizationalChart"/>
    <dgm:cxn modelId="{ECD1AD1C-1E72-4290-92E8-FD7E0D867E7F}" type="presParOf" srcId="{B8A991E3-BAA6-164A-9CA1-0ED724ACF2B7}" destId="{D07DEE41-DF91-3546-AE62-7566B4D31A94}" srcOrd="0" destOrd="0" presId="urn:microsoft.com/office/officeart/2008/layout/NameandTitleOrganizationalChart"/>
    <dgm:cxn modelId="{7E494B45-C643-419B-9E84-D4E5067766BF}" type="presParOf" srcId="{D07DEE41-DF91-3546-AE62-7566B4D31A94}" destId="{45FB5104-7BBF-0A46-B922-D56544BB7E4A}" srcOrd="0" destOrd="0" presId="urn:microsoft.com/office/officeart/2008/layout/NameandTitleOrganizationalChart"/>
    <dgm:cxn modelId="{AD16AFC0-5491-49C3-B0AD-CBDEBF02468E}" type="presParOf" srcId="{D07DEE41-DF91-3546-AE62-7566B4D31A94}" destId="{10B1C4D8-DAB2-7C4D-8B2E-1312729429D6}" srcOrd="1" destOrd="0" presId="urn:microsoft.com/office/officeart/2008/layout/NameandTitleOrganizationalChart"/>
    <dgm:cxn modelId="{D60D63EC-C3B9-4B8D-ABEC-55ADDE6DB651}" type="presParOf" srcId="{D07DEE41-DF91-3546-AE62-7566B4D31A94}" destId="{15676B8B-B53B-0347-97C9-ED1BEA97A3EF}" srcOrd="2" destOrd="0" presId="urn:microsoft.com/office/officeart/2008/layout/NameandTitleOrganizationalChart"/>
    <dgm:cxn modelId="{9F6EDC0F-3E00-42D4-97E2-702D736F69FE}" type="presParOf" srcId="{B8A991E3-BAA6-164A-9CA1-0ED724ACF2B7}" destId="{1285659E-BF82-BE4C-86A7-5DB2DD6B1465}" srcOrd="1" destOrd="0" presId="urn:microsoft.com/office/officeart/2008/layout/NameandTitleOrganizationalChart"/>
    <dgm:cxn modelId="{BD2CF62F-C30F-448C-BA1B-81BF5F025770}" type="presParOf" srcId="{B8A991E3-BAA6-164A-9CA1-0ED724ACF2B7}" destId="{13C29213-7B65-5D4B-958A-91B3D261887B}" srcOrd="2" destOrd="0" presId="urn:microsoft.com/office/officeart/2008/layout/NameandTitleOrganizationalChart"/>
    <dgm:cxn modelId="{13584F82-CB5D-47CB-8FB4-BD3A9C7926CD}" type="presParOf" srcId="{13C29213-7B65-5D4B-958A-91B3D261887B}" destId="{AD904E82-4F49-D740-9080-B843E33FD853}" srcOrd="0" destOrd="0" presId="urn:microsoft.com/office/officeart/2008/layout/NameandTitleOrganizationalChart"/>
    <dgm:cxn modelId="{D3433C57-83C8-4A66-9FF8-1B89687068EC}" type="presParOf" srcId="{13C29213-7B65-5D4B-958A-91B3D261887B}" destId="{DA2B6463-8F82-D342-A3D6-9BAFA147E648}" srcOrd="1" destOrd="0" presId="urn:microsoft.com/office/officeart/2008/layout/NameandTitleOrganizationalChart"/>
    <dgm:cxn modelId="{EA780598-1B47-4171-A1C4-3EFC48F5E577}" type="presParOf" srcId="{DA2B6463-8F82-D342-A3D6-9BAFA147E648}" destId="{8701085A-C5E6-EB48-8BE6-68D11D42152B}" srcOrd="0" destOrd="0" presId="urn:microsoft.com/office/officeart/2008/layout/NameandTitleOrganizationalChart"/>
    <dgm:cxn modelId="{0C84112A-C044-4FDF-8831-16B732B4E935}" type="presParOf" srcId="{8701085A-C5E6-EB48-8BE6-68D11D42152B}" destId="{88B99F81-C6F8-074F-8147-1F9E327F3BDC}" srcOrd="0" destOrd="0" presId="urn:microsoft.com/office/officeart/2008/layout/NameandTitleOrganizationalChart"/>
    <dgm:cxn modelId="{8D73E671-D88F-4C8A-89DD-F228A4E08AE7}" type="presParOf" srcId="{8701085A-C5E6-EB48-8BE6-68D11D42152B}" destId="{BD04E577-3AFE-AD47-9D86-598DA6F86184}" srcOrd="1" destOrd="0" presId="urn:microsoft.com/office/officeart/2008/layout/NameandTitleOrganizationalChart"/>
    <dgm:cxn modelId="{2158B262-AE9D-45A6-9FD3-A2BA5AE69655}" type="presParOf" srcId="{8701085A-C5E6-EB48-8BE6-68D11D42152B}" destId="{9327BBE7-4366-3445-83D3-349E3E64E8B7}" srcOrd="2" destOrd="0" presId="urn:microsoft.com/office/officeart/2008/layout/NameandTitleOrganizationalChart"/>
    <dgm:cxn modelId="{8691EF10-9B6A-460C-B00A-BAB5A86834E5}" type="presParOf" srcId="{DA2B6463-8F82-D342-A3D6-9BAFA147E648}" destId="{AA23A68E-19E6-AF47-81EC-1CA8ECA4B4E8}" srcOrd="1" destOrd="0" presId="urn:microsoft.com/office/officeart/2008/layout/NameandTitleOrganizationalChart"/>
    <dgm:cxn modelId="{8EF8CE58-86FA-4907-866A-41F3597329CF}" type="presParOf" srcId="{DA2B6463-8F82-D342-A3D6-9BAFA147E648}" destId="{46580765-70B3-2048-9C9E-2852073CF6ED}" srcOrd="2" destOrd="0" presId="urn:microsoft.com/office/officeart/2008/layout/NameandTitleOrganizationalChart"/>
    <dgm:cxn modelId="{9B9AC16D-2711-4DEB-A017-4271209A0CE7}" type="presParOf" srcId="{46580765-70B3-2048-9C9E-2852073CF6ED}" destId="{29D7D4AA-7152-4743-ACD4-7D5E4D8CCEED}" srcOrd="0" destOrd="0" presId="urn:microsoft.com/office/officeart/2008/layout/NameandTitleOrganizationalChart"/>
    <dgm:cxn modelId="{7F5FE96F-E7B7-49DC-8D97-A34CD1C4C2F2}" type="presParOf" srcId="{46580765-70B3-2048-9C9E-2852073CF6ED}" destId="{68CE9016-2715-4C71-A580-639BF531D6C0}" srcOrd="1" destOrd="0" presId="urn:microsoft.com/office/officeart/2008/layout/NameandTitleOrganizationalChart"/>
    <dgm:cxn modelId="{19E81439-2EAF-4A14-9E4B-33A564CD490D}" type="presParOf" srcId="{68CE9016-2715-4C71-A580-639BF531D6C0}" destId="{E81D3F8D-33E7-4705-8DF2-F0F7F47EEAEA}" srcOrd="0" destOrd="0" presId="urn:microsoft.com/office/officeart/2008/layout/NameandTitleOrganizationalChart"/>
    <dgm:cxn modelId="{79D555C3-124D-4388-9EC7-B61D18930E5E}" type="presParOf" srcId="{E81D3F8D-33E7-4705-8DF2-F0F7F47EEAEA}" destId="{A76943AE-9C2F-4EC3-8703-7103198F6983}" srcOrd="0" destOrd="0" presId="urn:microsoft.com/office/officeart/2008/layout/NameandTitleOrganizationalChart"/>
    <dgm:cxn modelId="{1C828122-DE70-4880-AE15-940381A9834E}" type="presParOf" srcId="{E81D3F8D-33E7-4705-8DF2-F0F7F47EEAEA}" destId="{EC34E7DD-535D-48FA-AC75-796889EEF665}" srcOrd="1" destOrd="0" presId="urn:microsoft.com/office/officeart/2008/layout/NameandTitleOrganizationalChart"/>
    <dgm:cxn modelId="{A062894B-9DB5-48CB-B23C-FFBB6420AC53}" type="presParOf" srcId="{E81D3F8D-33E7-4705-8DF2-F0F7F47EEAEA}" destId="{74467B36-2866-47E2-BEA9-F0D53BEE8131}" srcOrd="2" destOrd="0" presId="urn:microsoft.com/office/officeart/2008/layout/NameandTitleOrganizationalChart"/>
    <dgm:cxn modelId="{74C51791-1D76-4634-8440-C8E2F826ABA5}" type="presParOf" srcId="{68CE9016-2715-4C71-A580-639BF531D6C0}" destId="{3198437D-33DD-4435-9E76-BDA5A71E3225}" srcOrd="1" destOrd="0" presId="urn:microsoft.com/office/officeart/2008/layout/NameandTitleOrganizationalChart"/>
    <dgm:cxn modelId="{E51BCC70-A027-4BDB-A0DF-F9487724B00D}" type="presParOf" srcId="{3198437D-33DD-4435-9E76-BDA5A71E3225}" destId="{594787F0-09CD-B541-953F-8DBE392258CA}" srcOrd="0" destOrd="0" presId="urn:microsoft.com/office/officeart/2008/layout/NameandTitleOrganizationalChart"/>
    <dgm:cxn modelId="{817A69BA-D205-4A88-8385-9C02C5A1096A}" type="presParOf" srcId="{3198437D-33DD-4435-9E76-BDA5A71E3225}" destId="{EC4BA046-53EF-2745-85AC-F12F0F21C6D7}" srcOrd="1" destOrd="0" presId="urn:microsoft.com/office/officeart/2008/layout/NameandTitleOrganizationalChart"/>
    <dgm:cxn modelId="{890A2C07-E05E-43D6-8260-DDDD1F87C1D8}" type="presParOf" srcId="{EC4BA046-53EF-2745-85AC-F12F0F21C6D7}" destId="{9373B364-49E2-4441-8664-BCB95CD09156}" srcOrd="0" destOrd="0" presId="urn:microsoft.com/office/officeart/2008/layout/NameandTitleOrganizationalChart"/>
    <dgm:cxn modelId="{9DDECB1E-1AB6-4F26-AA96-FB1BEE93CB67}" type="presParOf" srcId="{9373B364-49E2-4441-8664-BCB95CD09156}" destId="{A9CBEB04-267A-AA49-A9FE-5A9421C9B8E1}" srcOrd="0" destOrd="0" presId="urn:microsoft.com/office/officeart/2008/layout/NameandTitleOrganizationalChart"/>
    <dgm:cxn modelId="{130A4763-B7E8-4864-8BE0-6406F38296B7}" type="presParOf" srcId="{9373B364-49E2-4441-8664-BCB95CD09156}" destId="{A3FB87CA-9C3D-7A44-9B9F-3305D97D128C}" srcOrd="1" destOrd="0" presId="urn:microsoft.com/office/officeart/2008/layout/NameandTitleOrganizationalChart"/>
    <dgm:cxn modelId="{EDF88795-C572-4FC4-AE71-D9C099C4B178}" type="presParOf" srcId="{9373B364-49E2-4441-8664-BCB95CD09156}" destId="{8448081B-BA3F-3049-84F7-5D522A574634}" srcOrd="2" destOrd="0" presId="urn:microsoft.com/office/officeart/2008/layout/NameandTitleOrganizationalChart"/>
    <dgm:cxn modelId="{C3CE7742-CE83-415E-A181-0F98B4864054}" type="presParOf" srcId="{EC4BA046-53EF-2745-85AC-F12F0F21C6D7}" destId="{B40D64D6-D044-B046-9209-8EF507CD6250}" srcOrd="1" destOrd="0" presId="urn:microsoft.com/office/officeart/2008/layout/NameandTitleOrganizationalChart"/>
    <dgm:cxn modelId="{8DBD27CB-664B-46C5-B829-B6A9F4AA5CD9}" type="presParOf" srcId="{EC4BA046-53EF-2745-85AC-F12F0F21C6D7}" destId="{E715BAD1-6787-8942-98FD-D157FC03773A}" srcOrd="2" destOrd="0" presId="urn:microsoft.com/office/officeart/2008/layout/NameandTitleOrganizationalChart"/>
    <dgm:cxn modelId="{7DBA2FE1-CE11-478F-9343-21F513873C52}" type="presParOf" srcId="{3198437D-33DD-4435-9E76-BDA5A71E3225}" destId="{444584D7-5618-9840-855A-4EBEB586FB62}" srcOrd="2" destOrd="0" presId="urn:microsoft.com/office/officeart/2008/layout/NameandTitleOrganizationalChart"/>
    <dgm:cxn modelId="{CDBB26BE-3E97-42FA-B7E3-47C3A1ADCAD3}" type="presParOf" srcId="{3198437D-33DD-4435-9E76-BDA5A71E3225}" destId="{7A9B534E-5840-7849-9D0C-D55EBAE8068F}" srcOrd="3" destOrd="0" presId="urn:microsoft.com/office/officeart/2008/layout/NameandTitleOrganizationalChart"/>
    <dgm:cxn modelId="{5A4B367F-9E87-4B5C-844C-4779B7F78AE4}" type="presParOf" srcId="{7A9B534E-5840-7849-9D0C-D55EBAE8068F}" destId="{8338D647-FA63-F74B-B892-482F6F1E71AC}" srcOrd="0" destOrd="0" presId="urn:microsoft.com/office/officeart/2008/layout/NameandTitleOrganizationalChart"/>
    <dgm:cxn modelId="{F71C402F-8690-4F63-B5FD-84850654226D}" type="presParOf" srcId="{8338D647-FA63-F74B-B892-482F6F1E71AC}" destId="{2361A157-7B6F-5646-965B-B33E6B355029}" srcOrd="0" destOrd="0" presId="urn:microsoft.com/office/officeart/2008/layout/NameandTitleOrganizationalChart"/>
    <dgm:cxn modelId="{6A1D0E0D-66E8-4E3C-B744-6F62D8829FF4}" type="presParOf" srcId="{8338D647-FA63-F74B-B892-482F6F1E71AC}" destId="{AC118A4A-5081-A94F-BD6A-E98EA6DB4E6A}" srcOrd="1" destOrd="0" presId="urn:microsoft.com/office/officeart/2008/layout/NameandTitleOrganizationalChart"/>
    <dgm:cxn modelId="{93092BF9-0FE7-486F-9B2F-DE73390A76C8}" type="presParOf" srcId="{8338D647-FA63-F74B-B892-482F6F1E71AC}" destId="{14024B26-4451-8A42-B76C-8D4600AABADE}" srcOrd="2" destOrd="0" presId="urn:microsoft.com/office/officeart/2008/layout/NameandTitleOrganizationalChart"/>
    <dgm:cxn modelId="{B67A42B4-E21F-48C4-B495-08A0B84E57DA}" type="presParOf" srcId="{7A9B534E-5840-7849-9D0C-D55EBAE8068F}" destId="{50680FF0-C81D-B54B-BDA7-E0A37F57887B}" srcOrd="1" destOrd="0" presId="urn:microsoft.com/office/officeart/2008/layout/NameandTitleOrganizationalChart"/>
    <dgm:cxn modelId="{C34862E7-A1F6-4168-90C4-F88EEFD5E3AF}" type="presParOf" srcId="{7A9B534E-5840-7849-9D0C-D55EBAE8068F}" destId="{94DDEAA4-586F-FC44-BE1D-A33CEB784A8C}" srcOrd="2" destOrd="0" presId="urn:microsoft.com/office/officeart/2008/layout/NameandTitleOrganizationalChart"/>
    <dgm:cxn modelId="{E1CE6A54-1937-42B8-A3DF-54DF79CF3A39}" type="presParOf" srcId="{68CE9016-2715-4C71-A580-639BF531D6C0}" destId="{331C88E0-0250-45E7-8000-CD7FFFCA8509}"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45B25ADF-343D-4C5C-8020-1627BD19D14C}" type="presOf" srcId="{A44B8CBB-703D-4B71-9C07-E571F951DAC7}" destId="{704FBBD5-863D-4BFA-928C-777BF3C6E851}" srcOrd="0" destOrd="0" presId="urn:microsoft.com/office/officeart/2005/8/layout/hChevron3"/>
    <dgm:cxn modelId="{58D635B4-5C7C-4ABC-BCC4-C5C78A184AF4}" srcId="{E15F75CB-97A2-482B-B76B-1767CC15B293}" destId="{100585DC-F52D-4EF5-9608-9B7F3D959422}" srcOrd="2" destOrd="0" parTransId="{F665896F-665B-40FA-9E81-57603C4AF3D9}" sibTransId="{C9E4BBD6-B419-4CAE-A52C-167817D38C83}"/>
    <dgm:cxn modelId="{138E44F7-1965-4395-A516-FD915CD40D53}" type="presOf" srcId="{9CD8D89C-F11C-49E6-A2FB-E7B927BB7BD0}" destId="{1A7FBD8C-3744-4F3B-9468-DFF3D4E73CBC}"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C2DC0470-61FB-4639-9DC7-7E336B84DD09}" type="presOf" srcId="{F4BD5A33-D98A-4566-AFC7-F2E5E7E625FF}" destId="{A036310F-DAE6-4760-B3F5-1AB630AA02BD}" srcOrd="0" destOrd="0" presId="urn:microsoft.com/office/officeart/2005/8/layout/hChevron3"/>
    <dgm:cxn modelId="{35904D09-A792-464B-A8AE-B8FDEE4CBA3D}" type="presOf" srcId="{10A09E22-603F-402D-9ED0-62A2D6F47900}" destId="{59862D6C-87AE-4215-9AFC-564114DB72FB}"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886802C3-EC0D-4E9A-826D-E42F175FAB3C}" type="presOf" srcId="{E15F75CB-97A2-482B-B76B-1767CC15B293}" destId="{F40D37FE-EB02-4028-851C-0F7ECC11EF67}" srcOrd="0" destOrd="0" presId="urn:microsoft.com/office/officeart/2005/8/layout/hChevron3"/>
    <dgm:cxn modelId="{EDA844F3-C80D-4F36-A912-3A4C009EAB5B}" type="presOf" srcId="{100585DC-F52D-4EF5-9608-9B7F3D959422}" destId="{B08D4ADD-F68E-40AF-B854-A0FCF3730120}" srcOrd="0" destOrd="0" presId="urn:microsoft.com/office/officeart/2005/8/layout/hChevron3"/>
    <dgm:cxn modelId="{1855ACC5-2097-4D41-8DD5-E70E15AEB29D}" srcId="{E15F75CB-97A2-482B-B76B-1767CC15B293}" destId="{F4BD5A33-D98A-4566-AFC7-F2E5E7E625FF}" srcOrd="4" destOrd="0" parTransId="{9C8F62CB-9AFE-4D2F-AB84-11DD4688380E}" sibTransId="{436489EF-0429-4E6D-9485-46B772707145}"/>
    <dgm:cxn modelId="{ECB0EDCB-D4C9-41A2-998F-233871466802}" type="presParOf" srcId="{F40D37FE-EB02-4028-851C-0F7ECC11EF67}" destId="{1A7FBD8C-3744-4F3B-9468-DFF3D4E73CBC}" srcOrd="0" destOrd="0" presId="urn:microsoft.com/office/officeart/2005/8/layout/hChevron3"/>
    <dgm:cxn modelId="{805D53B7-A039-4060-A019-AC737090A324}" type="presParOf" srcId="{F40D37FE-EB02-4028-851C-0F7ECC11EF67}" destId="{99E3AA8A-684A-47F0-811C-5F2854811269}" srcOrd="1" destOrd="0" presId="urn:microsoft.com/office/officeart/2005/8/layout/hChevron3"/>
    <dgm:cxn modelId="{9E640809-ECBE-4661-97D7-61C38996E28E}" type="presParOf" srcId="{F40D37FE-EB02-4028-851C-0F7ECC11EF67}" destId="{704FBBD5-863D-4BFA-928C-777BF3C6E851}" srcOrd="2" destOrd="0" presId="urn:microsoft.com/office/officeart/2005/8/layout/hChevron3"/>
    <dgm:cxn modelId="{7938CBA8-D9A9-48BD-A79D-2090DC38DD38}" type="presParOf" srcId="{F40D37FE-EB02-4028-851C-0F7ECC11EF67}" destId="{B476A88D-E6C0-494F-82F4-193BF929AEA1}" srcOrd="3" destOrd="0" presId="urn:microsoft.com/office/officeart/2005/8/layout/hChevron3"/>
    <dgm:cxn modelId="{93FBFF77-36A4-4E94-A140-C1CAB91E5EB3}" type="presParOf" srcId="{F40D37FE-EB02-4028-851C-0F7ECC11EF67}" destId="{B08D4ADD-F68E-40AF-B854-A0FCF3730120}" srcOrd="4" destOrd="0" presId="urn:microsoft.com/office/officeart/2005/8/layout/hChevron3"/>
    <dgm:cxn modelId="{F8D17F4F-63EF-420B-A2E0-9A6BCF2F2913}" type="presParOf" srcId="{F40D37FE-EB02-4028-851C-0F7ECC11EF67}" destId="{79FCBC7F-97C8-4F87-A0AF-0232E65A2238}" srcOrd="5" destOrd="0" presId="urn:microsoft.com/office/officeart/2005/8/layout/hChevron3"/>
    <dgm:cxn modelId="{2E17F382-97F7-4EBD-BE26-FA1F25F7D1ED}" type="presParOf" srcId="{F40D37FE-EB02-4028-851C-0F7ECC11EF67}" destId="{59862D6C-87AE-4215-9AFC-564114DB72FB}" srcOrd="6" destOrd="0" presId="urn:microsoft.com/office/officeart/2005/8/layout/hChevron3"/>
    <dgm:cxn modelId="{5E34CD56-344E-410C-97A7-5C05E1E1C12D}" type="presParOf" srcId="{F40D37FE-EB02-4028-851C-0F7ECC11EF67}" destId="{9A51FA60-52DD-41EA-A384-302D3E39F34A}" srcOrd="7" destOrd="0" presId="urn:microsoft.com/office/officeart/2005/8/layout/hChevron3"/>
    <dgm:cxn modelId="{FC759331-6D0B-4703-BCE9-30E259885059}" type="presParOf" srcId="{F40D37FE-EB02-4028-851C-0F7ECC11EF67}" destId="{A036310F-DAE6-4760-B3F5-1AB630AA02BD}"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2237A0C4-D14C-4E12-99B2-573535D7F3B1}" type="presOf" srcId="{100585DC-F52D-4EF5-9608-9B7F3D959422}" destId="{B08D4ADD-F68E-40AF-B854-A0FCF3730120}" srcOrd="0" destOrd="0" presId="urn:microsoft.com/office/officeart/2005/8/layout/hChevron3"/>
    <dgm:cxn modelId="{F702B7FB-B083-4702-9201-C38598FABBD5}" type="presOf" srcId="{10A09E22-603F-402D-9ED0-62A2D6F47900}" destId="{59862D6C-87AE-4215-9AFC-564114DB72FB}" srcOrd="0" destOrd="0" presId="urn:microsoft.com/office/officeart/2005/8/layout/hChevron3"/>
    <dgm:cxn modelId="{C379D318-BB39-45B0-A298-93BF2C7213DF}" type="presOf" srcId="{A44B8CBB-703D-4B71-9C07-E571F951DAC7}" destId="{704FBBD5-863D-4BFA-928C-777BF3C6E851}" srcOrd="0" destOrd="0" presId="urn:microsoft.com/office/officeart/2005/8/layout/hChevron3"/>
    <dgm:cxn modelId="{58D635B4-5C7C-4ABC-BCC4-C5C78A184AF4}" srcId="{E15F75CB-97A2-482B-B76B-1767CC15B293}" destId="{100585DC-F52D-4EF5-9608-9B7F3D959422}" srcOrd="2" destOrd="0" parTransId="{F665896F-665B-40FA-9E81-57603C4AF3D9}" sibTransId="{C9E4BBD6-B419-4CAE-A52C-167817D38C83}"/>
    <dgm:cxn modelId="{7C00A061-AB38-466E-A309-1642A7E34F8A}" type="presOf" srcId="{F4BD5A33-D98A-4566-AFC7-F2E5E7E625FF}" destId="{A036310F-DAE6-4760-B3F5-1AB630AA02BD}"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E06F62BB-997B-4E4E-9249-682628B3EA11}"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0FB096DF-60D5-4A05-85D9-BE076764D5AB}" type="presOf" srcId="{E15F75CB-97A2-482B-B76B-1767CC15B293}" destId="{F40D37FE-EB02-4028-851C-0F7ECC11EF67}" srcOrd="0" destOrd="0" presId="urn:microsoft.com/office/officeart/2005/8/layout/hChevron3"/>
    <dgm:cxn modelId="{1855ACC5-2097-4D41-8DD5-E70E15AEB29D}" srcId="{E15F75CB-97A2-482B-B76B-1767CC15B293}" destId="{F4BD5A33-D98A-4566-AFC7-F2E5E7E625FF}" srcOrd="4" destOrd="0" parTransId="{9C8F62CB-9AFE-4D2F-AB84-11DD4688380E}" sibTransId="{436489EF-0429-4E6D-9485-46B772707145}"/>
    <dgm:cxn modelId="{5112047F-ECE2-4262-8AE6-C20529C3559E}" type="presParOf" srcId="{F40D37FE-EB02-4028-851C-0F7ECC11EF67}" destId="{1A7FBD8C-3744-4F3B-9468-DFF3D4E73CBC}" srcOrd="0" destOrd="0" presId="urn:microsoft.com/office/officeart/2005/8/layout/hChevron3"/>
    <dgm:cxn modelId="{3C0306B8-038A-4D47-9F28-5650D7A75574}" type="presParOf" srcId="{F40D37FE-EB02-4028-851C-0F7ECC11EF67}" destId="{99E3AA8A-684A-47F0-811C-5F2854811269}" srcOrd="1" destOrd="0" presId="urn:microsoft.com/office/officeart/2005/8/layout/hChevron3"/>
    <dgm:cxn modelId="{0AD1502B-9CE9-45EE-9ACE-6E10ABE7DBA2}" type="presParOf" srcId="{F40D37FE-EB02-4028-851C-0F7ECC11EF67}" destId="{704FBBD5-863D-4BFA-928C-777BF3C6E851}" srcOrd="2" destOrd="0" presId="urn:microsoft.com/office/officeart/2005/8/layout/hChevron3"/>
    <dgm:cxn modelId="{6216BD4C-264C-4FAA-AEF9-9CDC1AA8EEEA}" type="presParOf" srcId="{F40D37FE-EB02-4028-851C-0F7ECC11EF67}" destId="{B476A88D-E6C0-494F-82F4-193BF929AEA1}" srcOrd="3" destOrd="0" presId="urn:microsoft.com/office/officeart/2005/8/layout/hChevron3"/>
    <dgm:cxn modelId="{E2946870-5BDF-4120-807D-48F41211F2D8}" type="presParOf" srcId="{F40D37FE-EB02-4028-851C-0F7ECC11EF67}" destId="{B08D4ADD-F68E-40AF-B854-A0FCF3730120}" srcOrd="4" destOrd="0" presId="urn:microsoft.com/office/officeart/2005/8/layout/hChevron3"/>
    <dgm:cxn modelId="{D98E0CE3-3D7F-4E55-801D-5C994BD0C732}" type="presParOf" srcId="{F40D37FE-EB02-4028-851C-0F7ECC11EF67}" destId="{79FCBC7F-97C8-4F87-A0AF-0232E65A2238}" srcOrd="5" destOrd="0" presId="urn:microsoft.com/office/officeart/2005/8/layout/hChevron3"/>
    <dgm:cxn modelId="{7B48C2FC-1376-44AC-884E-510089D72D83}" type="presParOf" srcId="{F40D37FE-EB02-4028-851C-0F7ECC11EF67}" destId="{59862D6C-87AE-4215-9AFC-564114DB72FB}" srcOrd="6" destOrd="0" presId="urn:microsoft.com/office/officeart/2005/8/layout/hChevron3"/>
    <dgm:cxn modelId="{F688C9AA-4509-4EBE-9328-087C500861BF}" type="presParOf" srcId="{F40D37FE-EB02-4028-851C-0F7ECC11EF67}" destId="{9A51FA60-52DD-41EA-A384-302D3E39F34A}" srcOrd="7" destOrd="0" presId="urn:microsoft.com/office/officeart/2005/8/layout/hChevron3"/>
    <dgm:cxn modelId="{4037E504-89D4-416D-99CF-482573207781}" type="presParOf" srcId="{F40D37FE-EB02-4028-851C-0F7ECC11EF67}" destId="{A036310F-DAE6-4760-B3F5-1AB630AA02BD}"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58D635B4-5C7C-4ABC-BCC4-C5C78A184AF4}" srcId="{E15F75CB-97A2-482B-B76B-1767CC15B293}" destId="{100585DC-F52D-4EF5-9608-9B7F3D959422}" srcOrd="2" destOrd="0" parTransId="{F665896F-665B-40FA-9E81-57603C4AF3D9}" sibTransId="{C9E4BBD6-B419-4CAE-A52C-167817D38C83}"/>
    <dgm:cxn modelId="{EDB137CC-C7E2-4D8E-BA33-FD57033252BF}" type="presOf" srcId="{E15F75CB-97A2-482B-B76B-1767CC15B293}" destId="{F40D37FE-EB02-4028-851C-0F7ECC11EF67}" srcOrd="0" destOrd="0" presId="urn:microsoft.com/office/officeart/2005/8/layout/hChevron3"/>
    <dgm:cxn modelId="{C433A1BC-B1B2-4A10-9132-E22B8A899DAB}" type="presOf" srcId="{F4BD5A33-D98A-4566-AFC7-F2E5E7E625FF}" destId="{A036310F-DAE6-4760-B3F5-1AB630AA02BD}" srcOrd="0" destOrd="0" presId="urn:microsoft.com/office/officeart/2005/8/layout/hChevron3"/>
    <dgm:cxn modelId="{241AF511-1940-4B14-A763-2990099D6DF5}" type="presOf" srcId="{A44B8CBB-703D-4B71-9C07-E571F951DAC7}" destId="{704FBBD5-863D-4BFA-928C-777BF3C6E851}" srcOrd="0" destOrd="0" presId="urn:microsoft.com/office/officeart/2005/8/layout/hChevron3"/>
    <dgm:cxn modelId="{1855ACC5-2097-4D41-8DD5-E70E15AEB29D}" srcId="{E15F75CB-97A2-482B-B76B-1767CC15B293}" destId="{F4BD5A33-D98A-4566-AFC7-F2E5E7E625FF}" srcOrd="4" destOrd="0" parTransId="{9C8F62CB-9AFE-4D2F-AB84-11DD4688380E}" sibTransId="{436489EF-0429-4E6D-9485-46B772707145}"/>
    <dgm:cxn modelId="{DA30001E-A297-4609-A0F2-DC12033181F1}" srcId="{E15F75CB-97A2-482B-B76B-1767CC15B293}" destId="{9CD8D89C-F11C-49E6-A2FB-E7B927BB7BD0}" srcOrd="0" destOrd="0" parTransId="{532D137E-D473-433F-A5E0-36B290DC436B}" sibTransId="{BB05BFF5-B96F-4ECC-BF5E-8CAA3037F007}"/>
    <dgm:cxn modelId="{82FA0C19-2774-4CA7-AD47-9387B63A8D07}" type="presOf" srcId="{100585DC-F52D-4EF5-9608-9B7F3D959422}" destId="{B08D4ADD-F68E-40AF-B854-A0FCF3730120}"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77951FA3-C50A-4FEB-93F3-DD113A555AB8}" srcId="{E15F75CB-97A2-482B-B76B-1767CC15B293}" destId="{A44B8CBB-703D-4B71-9C07-E571F951DAC7}" srcOrd="1" destOrd="0" parTransId="{2A0B2126-16E5-46D8-A795-A553334543F0}" sibTransId="{DC97B4FA-E65A-47C8-98D8-926B4DF61FE9}"/>
    <dgm:cxn modelId="{0F56E8D6-38DB-4653-8397-94473505459F}" type="presOf" srcId="{9CD8D89C-F11C-49E6-A2FB-E7B927BB7BD0}" destId="{1A7FBD8C-3744-4F3B-9468-DFF3D4E73CBC}" srcOrd="0" destOrd="0" presId="urn:microsoft.com/office/officeart/2005/8/layout/hChevron3"/>
    <dgm:cxn modelId="{B92AA2CB-3CA5-49CF-A8A6-4155CA186A50}" type="presOf" srcId="{10A09E22-603F-402D-9ED0-62A2D6F47900}" destId="{59862D6C-87AE-4215-9AFC-564114DB72FB}" srcOrd="0" destOrd="0" presId="urn:microsoft.com/office/officeart/2005/8/layout/hChevron3"/>
    <dgm:cxn modelId="{70E8A4C0-7EF8-4E0B-9E30-24D69E128DE4}" type="presParOf" srcId="{F40D37FE-EB02-4028-851C-0F7ECC11EF67}" destId="{1A7FBD8C-3744-4F3B-9468-DFF3D4E73CBC}" srcOrd="0" destOrd="0" presId="urn:microsoft.com/office/officeart/2005/8/layout/hChevron3"/>
    <dgm:cxn modelId="{717BD85A-1655-4716-993F-556C472515FE}" type="presParOf" srcId="{F40D37FE-EB02-4028-851C-0F7ECC11EF67}" destId="{99E3AA8A-684A-47F0-811C-5F2854811269}" srcOrd="1" destOrd="0" presId="urn:microsoft.com/office/officeart/2005/8/layout/hChevron3"/>
    <dgm:cxn modelId="{98C28526-9BA9-4032-A054-61E907428BC7}" type="presParOf" srcId="{F40D37FE-EB02-4028-851C-0F7ECC11EF67}" destId="{704FBBD5-863D-4BFA-928C-777BF3C6E851}" srcOrd="2" destOrd="0" presId="urn:microsoft.com/office/officeart/2005/8/layout/hChevron3"/>
    <dgm:cxn modelId="{69B344F4-4337-422E-A11E-DC72D6B312EB}" type="presParOf" srcId="{F40D37FE-EB02-4028-851C-0F7ECC11EF67}" destId="{B476A88D-E6C0-494F-82F4-193BF929AEA1}" srcOrd="3" destOrd="0" presId="urn:microsoft.com/office/officeart/2005/8/layout/hChevron3"/>
    <dgm:cxn modelId="{EEF671E2-719C-45AF-8189-976B75819036}" type="presParOf" srcId="{F40D37FE-EB02-4028-851C-0F7ECC11EF67}" destId="{B08D4ADD-F68E-40AF-B854-A0FCF3730120}" srcOrd="4" destOrd="0" presId="urn:microsoft.com/office/officeart/2005/8/layout/hChevron3"/>
    <dgm:cxn modelId="{C3C3A307-E076-4235-80F7-9450449A89DA}" type="presParOf" srcId="{F40D37FE-EB02-4028-851C-0F7ECC11EF67}" destId="{79FCBC7F-97C8-4F87-A0AF-0232E65A2238}" srcOrd="5" destOrd="0" presId="urn:microsoft.com/office/officeart/2005/8/layout/hChevron3"/>
    <dgm:cxn modelId="{819F2AA5-232F-4EAD-97E5-894ABFDD414F}" type="presParOf" srcId="{F40D37FE-EB02-4028-851C-0F7ECC11EF67}" destId="{59862D6C-87AE-4215-9AFC-564114DB72FB}" srcOrd="6" destOrd="0" presId="urn:microsoft.com/office/officeart/2005/8/layout/hChevron3"/>
    <dgm:cxn modelId="{F3C92007-0D2C-497D-9CFD-A8720C09CE96}" type="presParOf" srcId="{F40D37FE-EB02-4028-851C-0F7ECC11EF67}" destId="{9A51FA60-52DD-41EA-A384-302D3E39F34A}" srcOrd="7" destOrd="0" presId="urn:microsoft.com/office/officeart/2005/8/layout/hChevron3"/>
    <dgm:cxn modelId="{A38BFF65-C92C-4A32-925F-FEBCCA13F0FB}" type="presParOf" srcId="{F40D37FE-EB02-4028-851C-0F7ECC11EF67}" destId="{A036310F-DAE6-4760-B3F5-1AB630AA02BD}"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a:effectLst/>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a:effectLst/>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1855ACC5-2097-4D41-8DD5-E70E15AEB29D}" srcId="{E15F75CB-97A2-482B-B76B-1767CC15B293}" destId="{F4BD5A33-D98A-4566-AFC7-F2E5E7E625FF}" srcOrd="4" destOrd="0" parTransId="{9C8F62CB-9AFE-4D2F-AB84-11DD4688380E}" sibTransId="{436489EF-0429-4E6D-9485-46B772707145}"/>
    <dgm:cxn modelId="{77951FA3-C50A-4FEB-93F3-DD113A555AB8}" srcId="{E15F75CB-97A2-482B-B76B-1767CC15B293}" destId="{A44B8CBB-703D-4B71-9C07-E571F951DAC7}" srcOrd="1" destOrd="0" parTransId="{2A0B2126-16E5-46D8-A795-A553334543F0}" sibTransId="{DC97B4FA-E65A-47C8-98D8-926B4DF61FE9}"/>
    <dgm:cxn modelId="{58D635B4-5C7C-4ABC-BCC4-C5C78A184AF4}" srcId="{E15F75CB-97A2-482B-B76B-1767CC15B293}" destId="{100585DC-F52D-4EF5-9608-9B7F3D959422}" srcOrd="2" destOrd="0" parTransId="{F665896F-665B-40FA-9E81-57603C4AF3D9}" sibTransId="{C9E4BBD6-B419-4CAE-A52C-167817D38C83}"/>
    <dgm:cxn modelId="{F78FEF88-3F9F-449C-AD58-44C6AAAEECD9}"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00E686BF-A650-4E95-951F-D52F9A023620}" type="presOf" srcId="{A44B8CBB-703D-4B71-9C07-E571F951DAC7}" destId="{704FBBD5-863D-4BFA-928C-777BF3C6E851}"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5FA1FE38-32DD-4B80-BCDF-E150B35A953A}" type="presOf" srcId="{10A09E22-603F-402D-9ED0-62A2D6F47900}" destId="{59862D6C-87AE-4215-9AFC-564114DB72FB}" srcOrd="0" destOrd="0" presId="urn:microsoft.com/office/officeart/2005/8/layout/hChevron3"/>
    <dgm:cxn modelId="{93E4DF65-5117-4574-B625-56224B907A39}" type="presOf" srcId="{100585DC-F52D-4EF5-9608-9B7F3D959422}" destId="{B08D4ADD-F68E-40AF-B854-A0FCF3730120}" srcOrd="0" destOrd="0" presId="urn:microsoft.com/office/officeart/2005/8/layout/hChevron3"/>
    <dgm:cxn modelId="{64DEFB6A-20D6-4333-86A5-DEBA872EB2C5}" type="presOf" srcId="{F4BD5A33-D98A-4566-AFC7-F2E5E7E625FF}" destId="{A036310F-DAE6-4760-B3F5-1AB630AA02BD}" srcOrd="0" destOrd="0" presId="urn:microsoft.com/office/officeart/2005/8/layout/hChevron3"/>
    <dgm:cxn modelId="{E5976991-CD50-4228-9240-4C27654A0FD7}" type="presOf" srcId="{E15F75CB-97A2-482B-B76B-1767CC15B293}" destId="{F40D37FE-EB02-4028-851C-0F7ECC11EF67}" srcOrd="0" destOrd="0" presId="urn:microsoft.com/office/officeart/2005/8/layout/hChevron3"/>
    <dgm:cxn modelId="{90FCC551-2AFE-42F4-99E5-708FAC72A68A}" type="presParOf" srcId="{F40D37FE-EB02-4028-851C-0F7ECC11EF67}" destId="{1A7FBD8C-3744-4F3B-9468-DFF3D4E73CBC}" srcOrd="0" destOrd="0" presId="urn:microsoft.com/office/officeart/2005/8/layout/hChevron3"/>
    <dgm:cxn modelId="{6A1DCF6E-5E12-4198-9FDB-FF6E3F12D1FF}" type="presParOf" srcId="{F40D37FE-EB02-4028-851C-0F7ECC11EF67}" destId="{99E3AA8A-684A-47F0-811C-5F2854811269}" srcOrd="1" destOrd="0" presId="urn:microsoft.com/office/officeart/2005/8/layout/hChevron3"/>
    <dgm:cxn modelId="{D74DE38B-56D2-4DE4-92EC-43E10180574D}" type="presParOf" srcId="{F40D37FE-EB02-4028-851C-0F7ECC11EF67}" destId="{704FBBD5-863D-4BFA-928C-777BF3C6E851}" srcOrd="2" destOrd="0" presId="urn:microsoft.com/office/officeart/2005/8/layout/hChevron3"/>
    <dgm:cxn modelId="{552500D5-1B1D-4068-AEDF-6BED90A9152B}" type="presParOf" srcId="{F40D37FE-EB02-4028-851C-0F7ECC11EF67}" destId="{B476A88D-E6C0-494F-82F4-193BF929AEA1}" srcOrd="3" destOrd="0" presId="urn:microsoft.com/office/officeart/2005/8/layout/hChevron3"/>
    <dgm:cxn modelId="{1E990F36-69FF-46FF-B9B8-2C496BB426ED}" type="presParOf" srcId="{F40D37FE-EB02-4028-851C-0F7ECC11EF67}" destId="{B08D4ADD-F68E-40AF-B854-A0FCF3730120}" srcOrd="4" destOrd="0" presId="urn:microsoft.com/office/officeart/2005/8/layout/hChevron3"/>
    <dgm:cxn modelId="{AEF7F760-B02C-4D98-A767-DFFE5435E8F5}" type="presParOf" srcId="{F40D37FE-EB02-4028-851C-0F7ECC11EF67}" destId="{79FCBC7F-97C8-4F87-A0AF-0232E65A2238}" srcOrd="5" destOrd="0" presId="urn:microsoft.com/office/officeart/2005/8/layout/hChevron3"/>
    <dgm:cxn modelId="{E968EB63-AC56-44BB-B9ED-48498942615D}" type="presParOf" srcId="{F40D37FE-EB02-4028-851C-0F7ECC11EF67}" destId="{59862D6C-87AE-4215-9AFC-564114DB72FB}" srcOrd="6" destOrd="0" presId="urn:microsoft.com/office/officeart/2005/8/layout/hChevron3"/>
    <dgm:cxn modelId="{F155E9B5-92A8-46B4-9103-2B2E75EB24E0}" type="presParOf" srcId="{F40D37FE-EB02-4028-851C-0F7ECC11EF67}" destId="{9A51FA60-52DD-41EA-A384-302D3E39F34A}" srcOrd="7" destOrd="0" presId="urn:microsoft.com/office/officeart/2005/8/layout/hChevron3"/>
    <dgm:cxn modelId="{69FD7752-E467-4BCC-B12C-BE6539D8C783}" type="presParOf" srcId="{F40D37FE-EB02-4028-851C-0F7ECC11EF67}" destId="{A036310F-DAE6-4760-B3F5-1AB630AA02BD}" srcOrd="8" destOrd="0" presId="urn:microsoft.com/office/officeart/2005/8/layout/hChevron3"/>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3389923D-8842-421C-BC30-347CBF2F44B1}" type="presOf" srcId="{A44B8CBB-703D-4B71-9C07-E571F951DAC7}" destId="{704FBBD5-863D-4BFA-928C-777BF3C6E851}" srcOrd="0" destOrd="0" presId="urn:microsoft.com/office/officeart/2005/8/layout/hChevron3"/>
    <dgm:cxn modelId="{20A2AF6B-5A55-481E-8A61-6470F5C31B80}" type="presOf" srcId="{F4BD5A33-D98A-4566-AFC7-F2E5E7E625FF}" destId="{A036310F-DAE6-4760-B3F5-1AB630AA02BD}" srcOrd="0" destOrd="0" presId="urn:microsoft.com/office/officeart/2005/8/layout/hChevron3"/>
    <dgm:cxn modelId="{17DC29C8-F221-493F-8E40-EEF832C07DBF}" type="presOf" srcId="{10A09E22-603F-402D-9ED0-62A2D6F47900}" destId="{59862D6C-87AE-4215-9AFC-564114DB72FB}" srcOrd="0" destOrd="0" presId="urn:microsoft.com/office/officeart/2005/8/layout/hChevron3"/>
    <dgm:cxn modelId="{BE8C12A8-8F68-42C3-8C4C-A2FF575C61FA}" srcId="{E15F75CB-97A2-482B-B76B-1767CC15B293}" destId="{10A09E22-603F-402D-9ED0-62A2D6F47900}" srcOrd="2" destOrd="0" parTransId="{0CDA3F21-8B27-468F-A0C0-11BD6C1F979B}" sibTransId="{34C7A1A0-61E5-4EFA-BDDB-6E2EC6A3A8E5}"/>
    <dgm:cxn modelId="{7B3AB845-084C-40DD-BE67-2AA0EEBAA70E}" type="presOf" srcId="{E15F75CB-97A2-482B-B76B-1767CC15B293}" destId="{F40D37FE-EB02-4028-851C-0F7ECC11EF67}" srcOrd="0" destOrd="0" presId="urn:microsoft.com/office/officeart/2005/8/layout/hChevron3"/>
    <dgm:cxn modelId="{5FD2D671-075A-4461-A496-9E4678C8925C}"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1855ACC5-2097-4D41-8DD5-E70E15AEB29D}" srcId="{E15F75CB-97A2-482B-B76B-1767CC15B293}" destId="{F4BD5A33-D98A-4566-AFC7-F2E5E7E625FF}" srcOrd="3" destOrd="0" parTransId="{9C8F62CB-9AFE-4D2F-AB84-11DD4688380E}" sibTransId="{436489EF-0429-4E6D-9485-46B772707145}"/>
    <dgm:cxn modelId="{BCF4910D-D774-420D-B607-51A4B1DFFCB1}" type="presParOf" srcId="{F40D37FE-EB02-4028-851C-0F7ECC11EF67}" destId="{1A7FBD8C-3744-4F3B-9468-DFF3D4E73CBC}" srcOrd="0" destOrd="0" presId="urn:microsoft.com/office/officeart/2005/8/layout/hChevron3"/>
    <dgm:cxn modelId="{E6AB070E-7A3B-4825-B413-0B025B41A065}" type="presParOf" srcId="{F40D37FE-EB02-4028-851C-0F7ECC11EF67}" destId="{99E3AA8A-684A-47F0-811C-5F2854811269}" srcOrd="1" destOrd="0" presId="urn:microsoft.com/office/officeart/2005/8/layout/hChevron3"/>
    <dgm:cxn modelId="{25484665-7B0F-4E7F-8C48-421BA0EDE62D}" type="presParOf" srcId="{F40D37FE-EB02-4028-851C-0F7ECC11EF67}" destId="{704FBBD5-863D-4BFA-928C-777BF3C6E851}" srcOrd="2" destOrd="0" presId="urn:microsoft.com/office/officeart/2005/8/layout/hChevron3"/>
    <dgm:cxn modelId="{832F948D-496E-4147-9004-BFA464ACD131}" type="presParOf" srcId="{F40D37FE-EB02-4028-851C-0F7ECC11EF67}" destId="{B476A88D-E6C0-494F-82F4-193BF929AEA1}" srcOrd="3" destOrd="0" presId="urn:microsoft.com/office/officeart/2005/8/layout/hChevron3"/>
    <dgm:cxn modelId="{BA882CC6-5C31-4FA0-85F5-A4D0B6A5B17D}" type="presParOf" srcId="{F40D37FE-EB02-4028-851C-0F7ECC11EF67}" destId="{59862D6C-87AE-4215-9AFC-564114DB72FB}" srcOrd="4" destOrd="0" presId="urn:microsoft.com/office/officeart/2005/8/layout/hChevron3"/>
    <dgm:cxn modelId="{3D41FD2E-934A-4ED6-B827-7B0F1216AF16}" type="presParOf" srcId="{F40D37FE-EB02-4028-851C-0F7ECC11EF67}" destId="{9A51FA60-52DD-41EA-A384-302D3E39F34A}" srcOrd="5" destOrd="0" presId="urn:microsoft.com/office/officeart/2005/8/layout/hChevron3"/>
    <dgm:cxn modelId="{2FE6724F-C494-4417-870E-3B5D1C95A82A}"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EE949F1B-6B69-45AC-BA08-2CE0919A326B}" type="presOf" srcId="{E15F75CB-97A2-482B-B76B-1767CC15B293}" destId="{F40D37FE-EB02-4028-851C-0F7ECC11EF67}" srcOrd="0" destOrd="0" presId="urn:microsoft.com/office/officeart/2005/8/layout/hChevron3"/>
    <dgm:cxn modelId="{81689CDA-A893-4ECE-B92F-23F63D921ECD}" type="presOf" srcId="{F4BD5A33-D98A-4566-AFC7-F2E5E7E625FF}" destId="{A036310F-DAE6-4760-B3F5-1AB630AA02BD}" srcOrd="0" destOrd="0" presId="urn:microsoft.com/office/officeart/2005/8/layout/hChevron3"/>
    <dgm:cxn modelId="{780479AC-DE64-40E3-82A8-F243B5A27CE3}" type="presOf" srcId="{9CD8D89C-F11C-49E6-A2FB-E7B927BB7BD0}" destId="{1A7FBD8C-3744-4F3B-9468-DFF3D4E73CBC}" srcOrd="0" destOrd="0" presId="urn:microsoft.com/office/officeart/2005/8/layout/hChevron3"/>
    <dgm:cxn modelId="{BE8C12A8-8F68-42C3-8C4C-A2FF575C61FA}" srcId="{E15F75CB-97A2-482B-B76B-1767CC15B293}" destId="{10A09E22-603F-402D-9ED0-62A2D6F47900}" srcOrd="2" destOrd="0" parTransId="{0CDA3F21-8B27-468F-A0C0-11BD6C1F979B}" sibTransId="{34C7A1A0-61E5-4EFA-BDDB-6E2EC6A3A8E5}"/>
    <dgm:cxn modelId="{AA8CF5A7-7023-457A-9D15-653EFCC0B935}" type="presOf" srcId="{A44B8CBB-703D-4B71-9C07-E571F951DAC7}" destId="{704FBBD5-863D-4BFA-928C-777BF3C6E851}" srcOrd="0" destOrd="0" presId="urn:microsoft.com/office/officeart/2005/8/layout/hChevron3"/>
    <dgm:cxn modelId="{62CEF753-3C6C-4DA6-9CF6-74283325C8C2}" type="presOf" srcId="{10A09E22-603F-402D-9ED0-62A2D6F47900}" destId="{59862D6C-87AE-4215-9AFC-564114DB72FB}"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1855ACC5-2097-4D41-8DD5-E70E15AEB29D}" srcId="{E15F75CB-97A2-482B-B76B-1767CC15B293}" destId="{F4BD5A33-D98A-4566-AFC7-F2E5E7E625FF}" srcOrd="3" destOrd="0" parTransId="{9C8F62CB-9AFE-4D2F-AB84-11DD4688380E}" sibTransId="{436489EF-0429-4E6D-9485-46B772707145}"/>
    <dgm:cxn modelId="{9A410209-F93C-4870-BA92-4A100224F153}" type="presParOf" srcId="{F40D37FE-EB02-4028-851C-0F7ECC11EF67}" destId="{1A7FBD8C-3744-4F3B-9468-DFF3D4E73CBC}" srcOrd="0" destOrd="0" presId="urn:microsoft.com/office/officeart/2005/8/layout/hChevron3"/>
    <dgm:cxn modelId="{80E95D05-5240-455E-9252-8422EED355B6}" type="presParOf" srcId="{F40D37FE-EB02-4028-851C-0F7ECC11EF67}" destId="{99E3AA8A-684A-47F0-811C-5F2854811269}" srcOrd="1" destOrd="0" presId="urn:microsoft.com/office/officeart/2005/8/layout/hChevron3"/>
    <dgm:cxn modelId="{6845C0AE-1231-4DD0-8ED5-447C81CA0CCE}" type="presParOf" srcId="{F40D37FE-EB02-4028-851C-0F7ECC11EF67}" destId="{704FBBD5-863D-4BFA-928C-777BF3C6E851}" srcOrd="2" destOrd="0" presId="urn:microsoft.com/office/officeart/2005/8/layout/hChevron3"/>
    <dgm:cxn modelId="{6A606A8C-3DA7-4793-82C5-34978414002A}" type="presParOf" srcId="{F40D37FE-EB02-4028-851C-0F7ECC11EF67}" destId="{B476A88D-E6C0-494F-82F4-193BF929AEA1}" srcOrd="3" destOrd="0" presId="urn:microsoft.com/office/officeart/2005/8/layout/hChevron3"/>
    <dgm:cxn modelId="{871D651E-886A-460D-81C5-50C291DA85CA}" type="presParOf" srcId="{F40D37FE-EB02-4028-851C-0F7ECC11EF67}" destId="{59862D6C-87AE-4215-9AFC-564114DB72FB}" srcOrd="4" destOrd="0" presId="urn:microsoft.com/office/officeart/2005/8/layout/hChevron3"/>
    <dgm:cxn modelId="{961CA398-0274-4767-A7B5-6145EB9B11EF}" type="presParOf" srcId="{F40D37FE-EB02-4028-851C-0F7ECC11EF67}" destId="{9A51FA60-52DD-41EA-A384-302D3E39F34A}" srcOrd="5" destOrd="0" presId="urn:microsoft.com/office/officeart/2005/8/layout/hChevron3"/>
    <dgm:cxn modelId="{7A1E6EDC-4604-489B-B461-DE849694C9AE}"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1A7FBD8C-3744-4F3B-9468-DFF3D4E73CBC}" type="pres">
      <dgm:prSet presAssocID="{9CD8D89C-F11C-49E6-A2FB-E7B927BB7BD0}" presName="parTxOnly" presStyleLbl="node1" presStyleIdx="1"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BE8C12A8-8F68-42C3-8C4C-A2FF575C61FA}" srcId="{E15F75CB-97A2-482B-B76B-1767CC15B293}" destId="{10A09E22-603F-402D-9ED0-62A2D6F47900}" srcOrd="2" destOrd="0" parTransId="{0CDA3F21-8B27-468F-A0C0-11BD6C1F979B}" sibTransId="{34C7A1A0-61E5-4EFA-BDDB-6E2EC6A3A8E5}"/>
    <dgm:cxn modelId="{56F5958E-A84B-4DD9-8369-58CEAD32031C}" type="presOf" srcId="{10A09E22-603F-402D-9ED0-62A2D6F47900}" destId="{59862D6C-87AE-4215-9AFC-564114DB72FB}" srcOrd="0" destOrd="0" presId="urn:microsoft.com/office/officeart/2005/8/layout/hChevron3"/>
    <dgm:cxn modelId="{DA30001E-A297-4609-A0F2-DC12033181F1}" srcId="{E15F75CB-97A2-482B-B76B-1767CC15B293}" destId="{9CD8D89C-F11C-49E6-A2FB-E7B927BB7BD0}" srcOrd="1" destOrd="0" parTransId="{532D137E-D473-433F-A5E0-36B290DC436B}" sibTransId="{BB05BFF5-B96F-4ECC-BF5E-8CAA3037F007}"/>
    <dgm:cxn modelId="{522B8FC5-2A8A-4B36-8C87-E5B6C17F9F88}" type="presOf" srcId="{E15F75CB-97A2-482B-B76B-1767CC15B293}" destId="{F40D37FE-EB02-4028-851C-0F7ECC11EF67}" srcOrd="0" destOrd="0" presId="urn:microsoft.com/office/officeart/2005/8/layout/hChevron3"/>
    <dgm:cxn modelId="{77951FA3-C50A-4FEB-93F3-DD113A555AB8}" srcId="{E15F75CB-97A2-482B-B76B-1767CC15B293}" destId="{A44B8CBB-703D-4B71-9C07-E571F951DAC7}" srcOrd="0" destOrd="0" parTransId="{2A0B2126-16E5-46D8-A795-A553334543F0}" sibTransId="{DC97B4FA-E65A-47C8-98D8-926B4DF61FE9}"/>
    <dgm:cxn modelId="{13965B5B-2D34-4094-A974-B43FE81232B7}" type="presOf" srcId="{A44B8CBB-703D-4B71-9C07-E571F951DAC7}" destId="{704FBBD5-863D-4BFA-928C-777BF3C6E851}" srcOrd="0" destOrd="0" presId="urn:microsoft.com/office/officeart/2005/8/layout/hChevron3"/>
    <dgm:cxn modelId="{5468F032-E3A7-4B21-BEB6-552265D08BB1}" type="presOf" srcId="{F4BD5A33-D98A-4566-AFC7-F2E5E7E625FF}" destId="{A036310F-DAE6-4760-B3F5-1AB630AA02BD}" srcOrd="0" destOrd="0" presId="urn:microsoft.com/office/officeart/2005/8/layout/hChevron3"/>
    <dgm:cxn modelId="{7D37084E-55C1-416F-9CBC-ECA102D6282C}" type="presOf" srcId="{9CD8D89C-F11C-49E6-A2FB-E7B927BB7BD0}" destId="{1A7FBD8C-3744-4F3B-9468-DFF3D4E73CBC}" srcOrd="0" destOrd="0" presId="urn:microsoft.com/office/officeart/2005/8/layout/hChevron3"/>
    <dgm:cxn modelId="{1855ACC5-2097-4D41-8DD5-E70E15AEB29D}" srcId="{E15F75CB-97A2-482B-B76B-1767CC15B293}" destId="{F4BD5A33-D98A-4566-AFC7-F2E5E7E625FF}" srcOrd="3" destOrd="0" parTransId="{9C8F62CB-9AFE-4D2F-AB84-11DD4688380E}" sibTransId="{436489EF-0429-4E6D-9485-46B772707145}"/>
    <dgm:cxn modelId="{2320E1C7-6156-48A6-8952-F5C9CD4B60BD}" type="presParOf" srcId="{F40D37FE-EB02-4028-851C-0F7ECC11EF67}" destId="{704FBBD5-863D-4BFA-928C-777BF3C6E851}" srcOrd="0" destOrd="0" presId="urn:microsoft.com/office/officeart/2005/8/layout/hChevron3"/>
    <dgm:cxn modelId="{9A4A5B05-9178-4D6E-AEC7-C62B30CC035C}" type="presParOf" srcId="{F40D37FE-EB02-4028-851C-0F7ECC11EF67}" destId="{B476A88D-E6C0-494F-82F4-193BF929AEA1}" srcOrd="1" destOrd="0" presId="urn:microsoft.com/office/officeart/2005/8/layout/hChevron3"/>
    <dgm:cxn modelId="{8E230BFF-DFEE-4963-B452-C4FDDA4E0D5A}" type="presParOf" srcId="{F40D37FE-EB02-4028-851C-0F7ECC11EF67}" destId="{1A7FBD8C-3744-4F3B-9468-DFF3D4E73CBC}" srcOrd="2" destOrd="0" presId="urn:microsoft.com/office/officeart/2005/8/layout/hChevron3"/>
    <dgm:cxn modelId="{AA58A7DB-9565-4E8D-A5A9-8D476843609D}" type="presParOf" srcId="{F40D37FE-EB02-4028-851C-0F7ECC11EF67}" destId="{99E3AA8A-684A-47F0-811C-5F2854811269}" srcOrd="3" destOrd="0" presId="urn:microsoft.com/office/officeart/2005/8/layout/hChevron3"/>
    <dgm:cxn modelId="{9A08B1BA-D419-43CD-8250-F6390587CF72}" type="presParOf" srcId="{F40D37FE-EB02-4028-851C-0F7ECC11EF67}" destId="{59862D6C-87AE-4215-9AFC-564114DB72FB}" srcOrd="4" destOrd="0" presId="urn:microsoft.com/office/officeart/2005/8/layout/hChevron3"/>
    <dgm:cxn modelId="{54073F6B-6D2C-4CCD-9E5C-9DA0934D44C3}" type="presParOf" srcId="{F40D37FE-EB02-4028-851C-0F7ECC11EF67}" destId="{9A51FA60-52DD-41EA-A384-302D3E39F34A}" srcOrd="5" destOrd="0" presId="urn:microsoft.com/office/officeart/2005/8/layout/hChevron3"/>
    <dgm:cxn modelId="{4B7E65AA-B2BF-4712-B163-9DA666DF9B07}"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1A7FBD8C-3744-4F3B-9468-DFF3D4E73CBC}" type="pres">
      <dgm:prSet presAssocID="{9CD8D89C-F11C-49E6-A2FB-E7B927BB7BD0}" presName="parTxOnly" presStyleLbl="node1" presStyleIdx="1"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731C65E7-8E49-41DA-87CD-6FF8F991B396}" type="presOf" srcId="{9CD8D89C-F11C-49E6-A2FB-E7B927BB7BD0}" destId="{1A7FBD8C-3744-4F3B-9468-DFF3D4E73CBC}" srcOrd="0" destOrd="0" presId="urn:microsoft.com/office/officeart/2005/8/layout/hChevron3"/>
    <dgm:cxn modelId="{4F5AF04E-E480-4659-AB3C-02AB515C60CC}" type="presOf" srcId="{A44B8CBB-703D-4B71-9C07-E571F951DAC7}" destId="{704FBBD5-863D-4BFA-928C-777BF3C6E851}" srcOrd="0" destOrd="0" presId="urn:microsoft.com/office/officeart/2005/8/layout/hChevron3"/>
    <dgm:cxn modelId="{BE8C12A8-8F68-42C3-8C4C-A2FF575C61FA}" srcId="{E15F75CB-97A2-482B-B76B-1767CC15B293}" destId="{10A09E22-603F-402D-9ED0-62A2D6F47900}" srcOrd="2" destOrd="0" parTransId="{0CDA3F21-8B27-468F-A0C0-11BD6C1F979B}" sibTransId="{34C7A1A0-61E5-4EFA-BDDB-6E2EC6A3A8E5}"/>
    <dgm:cxn modelId="{C14F800A-3BF9-49D7-B1FB-276B9EA611F9}" type="presOf" srcId="{10A09E22-603F-402D-9ED0-62A2D6F47900}" destId="{59862D6C-87AE-4215-9AFC-564114DB72FB}" srcOrd="0" destOrd="0" presId="urn:microsoft.com/office/officeart/2005/8/layout/hChevron3"/>
    <dgm:cxn modelId="{160DD9FB-64C4-413D-8493-5FAF02F3B448}" type="presOf" srcId="{F4BD5A33-D98A-4566-AFC7-F2E5E7E625FF}" destId="{A036310F-DAE6-4760-B3F5-1AB630AA02BD}" srcOrd="0" destOrd="0" presId="urn:microsoft.com/office/officeart/2005/8/layout/hChevron3"/>
    <dgm:cxn modelId="{0317A7DC-42EA-4D27-A8C5-9DFC32D79770}" type="presOf" srcId="{E15F75CB-97A2-482B-B76B-1767CC15B293}" destId="{F40D37FE-EB02-4028-851C-0F7ECC11EF67}" srcOrd="0" destOrd="0" presId="urn:microsoft.com/office/officeart/2005/8/layout/hChevron3"/>
    <dgm:cxn modelId="{DA30001E-A297-4609-A0F2-DC12033181F1}" srcId="{E15F75CB-97A2-482B-B76B-1767CC15B293}" destId="{9CD8D89C-F11C-49E6-A2FB-E7B927BB7BD0}" srcOrd="1" destOrd="0" parTransId="{532D137E-D473-433F-A5E0-36B290DC436B}" sibTransId="{BB05BFF5-B96F-4ECC-BF5E-8CAA3037F007}"/>
    <dgm:cxn modelId="{77951FA3-C50A-4FEB-93F3-DD113A555AB8}" srcId="{E15F75CB-97A2-482B-B76B-1767CC15B293}" destId="{A44B8CBB-703D-4B71-9C07-E571F951DAC7}" srcOrd="0" destOrd="0" parTransId="{2A0B2126-16E5-46D8-A795-A553334543F0}" sibTransId="{DC97B4FA-E65A-47C8-98D8-926B4DF61FE9}"/>
    <dgm:cxn modelId="{1855ACC5-2097-4D41-8DD5-E70E15AEB29D}" srcId="{E15F75CB-97A2-482B-B76B-1767CC15B293}" destId="{F4BD5A33-D98A-4566-AFC7-F2E5E7E625FF}" srcOrd="3" destOrd="0" parTransId="{9C8F62CB-9AFE-4D2F-AB84-11DD4688380E}" sibTransId="{436489EF-0429-4E6D-9485-46B772707145}"/>
    <dgm:cxn modelId="{BCCD483A-C8A3-4E56-BACD-AD10B21915E5}" type="presParOf" srcId="{F40D37FE-EB02-4028-851C-0F7ECC11EF67}" destId="{704FBBD5-863D-4BFA-928C-777BF3C6E851}" srcOrd="0" destOrd="0" presId="urn:microsoft.com/office/officeart/2005/8/layout/hChevron3"/>
    <dgm:cxn modelId="{B2703588-231D-4CB2-912C-52BD55090EB1}" type="presParOf" srcId="{F40D37FE-EB02-4028-851C-0F7ECC11EF67}" destId="{B476A88D-E6C0-494F-82F4-193BF929AEA1}" srcOrd="1" destOrd="0" presId="urn:microsoft.com/office/officeart/2005/8/layout/hChevron3"/>
    <dgm:cxn modelId="{A598AEB0-1C7C-407E-B95F-3D801AF48A62}" type="presParOf" srcId="{F40D37FE-EB02-4028-851C-0F7ECC11EF67}" destId="{1A7FBD8C-3744-4F3B-9468-DFF3D4E73CBC}" srcOrd="2" destOrd="0" presId="urn:microsoft.com/office/officeart/2005/8/layout/hChevron3"/>
    <dgm:cxn modelId="{F009F35F-EEAD-4778-9E0E-38B5E8BCA6CC}" type="presParOf" srcId="{F40D37FE-EB02-4028-851C-0F7ECC11EF67}" destId="{99E3AA8A-684A-47F0-811C-5F2854811269}" srcOrd="3" destOrd="0" presId="urn:microsoft.com/office/officeart/2005/8/layout/hChevron3"/>
    <dgm:cxn modelId="{B86FC11A-F1E8-4467-AC99-CF1BA824CA50}" type="presParOf" srcId="{F40D37FE-EB02-4028-851C-0F7ECC11EF67}" destId="{59862D6C-87AE-4215-9AFC-564114DB72FB}" srcOrd="4" destOrd="0" presId="urn:microsoft.com/office/officeart/2005/8/layout/hChevron3"/>
    <dgm:cxn modelId="{7690E252-054A-41D3-A384-4B088BB2855F}" type="presParOf" srcId="{F40D37FE-EB02-4028-851C-0F7ECC11EF67}" destId="{9A51FA60-52DD-41EA-A384-302D3E39F34A}" srcOrd="5" destOrd="0" presId="urn:microsoft.com/office/officeart/2005/8/layout/hChevron3"/>
    <dgm:cxn modelId="{9109B34F-0ED4-49E0-99FE-FE8581C9D6D2}"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1A7FBD8C-3744-4F3B-9468-DFF3D4E73CBC}" type="pres">
      <dgm:prSet presAssocID="{9CD8D89C-F11C-49E6-A2FB-E7B927BB7BD0}" presName="parTxOnly" presStyleLbl="node1" presStyleIdx="1"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1855ACC5-2097-4D41-8DD5-E70E15AEB29D}" srcId="{E15F75CB-97A2-482B-B76B-1767CC15B293}" destId="{F4BD5A33-D98A-4566-AFC7-F2E5E7E625FF}" srcOrd="3" destOrd="0" parTransId="{9C8F62CB-9AFE-4D2F-AB84-11DD4688380E}" sibTransId="{436489EF-0429-4E6D-9485-46B772707145}"/>
    <dgm:cxn modelId="{77951FA3-C50A-4FEB-93F3-DD113A555AB8}" srcId="{E15F75CB-97A2-482B-B76B-1767CC15B293}" destId="{A44B8CBB-703D-4B71-9C07-E571F951DAC7}" srcOrd="0" destOrd="0" parTransId="{2A0B2126-16E5-46D8-A795-A553334543F0}" sibTransId="{DC97B4FA-E65A-47C8-98D8-926B4DF61FE9}"/>
    <dgm:cxn modelId="{E4837247-C445-44C4-B884-D2F1923ADEFB}" type="presOf" srcId="{A44B8CBB-703D-4B71-9C07-E571F951DAC7}" destId="{704FBBD5-863D-4BFA-928C-777BF3C6E851}" srcOrd="0" destOrd="0" presId="urn:microsoft.com/office/officeart/2005/8/layout/hChevron3"/>
    <dgm:cxn modelId="{7774E135-B642-474B-B908-3F4BACCF6844}"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1" destOrd="0" parTransId="{532D137E-D473-433F-A5E0-36B290DC436B}" sibTransId="{BB05BFF5-B96F-4ECC-BF5E-8CAA3037F007}"/>
    <dgm:cxn modelId="{BE8C12A8-8F68-42C3-8C4C-A2FF575C61FA}" srcId="{E15F75CB-97A2-482B-B76B-1767CC15B293}" destId="{10A09E22-603F-402D-9ED0-62A2D6F47900}" srcOrd="2" destOrd="0" parTransId="{0CDA3F21-8B27-468F-A0C0-11BD6C1F979B}" sibTransId="{34C7A1A0-61E5-4EFA-BDDB-6E2EC6A3A8E5}"/>
    <dgm:cxn modelId="{D1FB38D8-72F1-4F43-89BE-1FCA6BA3F449}" type="presOf" srcId="{F4BD5A33-D98A-4566-AFC7-F2E5E7E625FF}" destId="{A036310F-DAE6-4760-B3F5-1AB630AA02BD}" srcOrd="0" destOrd="0" presId="urn:microsoft.com/office/officeart/2005/8/layout/hChevron3"/>
    <dgm:cxn modelId="{FAF6431C-E795-4D65-8BFA-9C39BE6C8E46}" type="presOf" srcId="{E15F75CB-97A2-482B-B76B-1767CC15B293}" destId="{F40D37FE-EB02-4028-851C-0F7ECC11EF67}" srcOrd="0" destOrd="0" presId="urn:microsoft.com/office/officeart/2005/8/layout/hChevron3"/>
    <dgm:cxn modelId="{6A783BE2-6FFE-4D3E-BE39-FADA728A4C10}" type="presOf" srcId="{10A09E22-603F-402D-9ED0-62A2D6F47900}" destId="{59862D6C-87AE-4215-9AFC-564114DB72FB}" srcOrd="0" destOrd="0" presId="urn:microsoft.com/office/officeart/2005/8/layout/hChevron3"/>
    <dgm:cxn modelId="{EE3811D9-7F87-4124-AEEA-0A0A6965109A}" type="presParOf" srcId="{F40D37FE-EB02-4028-851C-0F7ECC11EF67}" destId="{704FBBD5-863D-4BFA-928C-777BF3C6E851}" srcOrd="0" destOrd="0" presId="urn:microsoft.com/office/officeart/2005/8/layout/hChevron3"/>
    <dgm:cxn modelId="{06C1C299-1D0E-4A6B-9133-4C5C443787D7}" type="presParOf" srcId="{F40D37FE-EB02-4028-851C-0F7ECC11EF67}" destId="{B476A88D-E6C0-494F-82F4-193BF929AEA1}" srcOrd="1" destOrd="0" presId="urn:microsoft.com/office/officeart/2005/8/layout/hChevron3"/>
    <dgm:cxn modelId="{6D4B11E3-1F17-4C11-A4A0-CB9D69728338}" type="presParOf" srcId="{F40D37FE-EB02-4028-851C-0F7ECC11EF67}" destId="{1A7FBD8C-3744-4F3B-9468-DFF3D4E73CBC}" srcOrd="2" destOrd="0" presId="urn:microsoft.com/office/officeart/2005/8/layout/hChevron3"/>
    <dgm:cxn modelId="{F2A77DBF-1E45-4F2A-B584-F61A0B2361C4}" type="presParOf" srcId="{F40D37FE-EB02-4028-851C-0F7ECC11EF67}" destId="{99E3AA8A-684A-47F0-811C-5F2854811269}" srcOrd="3" destOrd="0" presId="urn:microsoft.com/office/officeart/2005/8/layout/hChevron3"/>
    <dgm:cxn modelId="{B61F6734-8DEA-4FD1-9CD7-B952F32FE758}" type="presParOf" srcId="{F40D37FE-EB02-4028-851C-0F7ECC11EF67}" destId="{59862D6C-87AE-4215-9AFC-564114DB72FB}" srcOrd="4" destOrd="0" presId="urn:microsoft.com/office/officeart/2005/8/layout/hChevron3"/>
    <dgm:cxn modelId="{B27F618A-406C-4FFD-9ADC-3A72CB0BAE7A}" type="presParOf" srcId="{F40D37FE-EB02-4028-851C-0F7ECC11EF67}" destId="{9A51FA60-52DD-41EA-A384-302D3E39F34A}" srcOrd="5" destOrd="0" presId="urn:microsoft.com/office/officeart/2005/8/layout/hChevron3"/>
    <dgm:cxn modelId="{F2B271BE-A602-4233-945D-1899D7446CFA}"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1"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1A7FBD8C-3744-4F3B-9468-DFF3D4E73CBC}" type="pres">
      <dgm:prSet presAssocID="{9CD8D89C-F11C-49E6-A2FB-E7B927BB7BD0}" presName="parTxOnly" presStyleLbl="node1" presStyleIdx="2"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BE8C12A8-8F68-42C3-8C4C-A2FF575C61FA}" srcId="{E15F75CB-97A2-482B-B76B-1767CC15B293}" destId="{10A09E22-603F-402D-9ED0-62A2D6F47900}" srcOrd="1" destOrd="0" parTransId="{0CDA3F21-8B27-468F-A0C0-11BD6C1F979B}" sibTransId="{34C7A1A0-61E5-4EFA-BDDB-6E2EC6A3A8E5}"/>
    <dgm:cxn modelId="{3E7ED641-6912-4E7B-B0F9-4F38E653719C}" type="presOf" srcId="{E15F75CB-97A2-482B-B76B-1767CC15B293}" destId="{F40D37FE-EB02-4028-851C-0F7ECC11EF67}" srcOrd="0" destOrd="0" presId="urn:microsoft.com/office/officeart/2005/8/layout/hChevron3"/>
    <dgm:cxn modelId="{DA30001E-A297-4609-A0F2-DC12033181F1}" srcId="{E15F75CB-97A2-482B-B76B-1767CC15B293}" destId="{9CD8D89C-F11C-49E6-A2FB-E7B927BB7BD0}" srcOrd="2" destOrd="0" parTransId="{532D137E-D473-433F-A5E0-36B290DC436B}" sibTransId="{BB05BFF5-B96F-4ECC-BF5E-8CAA3037F007}"/>
    <dgm:cxn modelId="{77951FA3-C50A-4FEB-93F3-DD113A555AB8}" srcId="{E15F75CB-97A2-482B-B76B-1767CC15B293}" destId="{A44B8CBB-703D-4B71-9C07-E571F951DAC7}" srcOrd="0" destOrd="0" parTransId="{2A0B2126-16E5-46D8-A795-A553334543F0}" sibTransId="{DC97B4FA-E65A-47C8-98D8-926B4DF61FE9}"/>
    <dgm:cxn modelId="{0724A59E-B5DC-4CE1-A8AC-FB0187BC944C}" type="presOf" srcId="{F4BD5A33-D98A-4566-AFC7-F2E5E7E625FF}" destId="{A036310F-DAE6-4760-B3F5-1AB630AA02BD}" srcOrd="0" destOrd="0" presId="urn:microsoft.com/office/officeart/2005/8/layout/hChevron3"/>
    <dgm:cxn modelId="{FA40B875-81F2-4FA0-B5B8-87F411E68157}" type="presOf" srcId="{10A09E22-603F-402D-9ED0-62A2D6F47900}" destId="{59862D6C-87AE-4215-9AFC-564114DB72FB}" srcOrd="0" destOrd="0" presId="urn:microsoft.com/office/officeart/2005/8/layout/hChevron3"/>
    <dgm:cxn modelId="{B6E5F8C4-836E-4ED9-9BCC-420E260C409A}" type="presOf" srcId="{A44B8CBB-703D-4B71-9C07-E571F951DAC7}" destId="{704FBBD5-863D-4BFA-928C-777BF3C6E851}" srcOrd="0" destOrd="0" presId="urn:microsoft.com/office/officeart/2005/8/layout/hChevron3"/>
    <dgm:cxn modelId="{5ED971A1-886E-4EA3-A894-2DE1BE31A8F6}" type="presOf" srcId="{9CD8D89C-F11C-49E6-A2FB-E7B927BB7BD0}" destId="{1A7FBD8C-3744-4F3B-9468-DFF3D4E73CBC}" srcOrd="0" destOrd="0" presId="urn:microsoft.com/office/officeart/2005/8/layout/hChevron3"/>
    <dgm:cxn modelId="{1855ACC5-2097-4D41-8DD5-E70E15AEB29D}" srcId="{E15F75CB-97A2-482B-B76B-1767CC15B293}" destId="{F4BD5A33-D98A-4566-AFC7-F2E5E7E625FF}" srcOrd="3" destOrd="0" parTransId="{9C8F62CB-9AFE-4D2F-AB84-11DD4688380E}" sibTransId="{436489EF-0429-4E6D-9485-46B772707145}"/>
    <dgm:cxn modelId="{39758260-2467-431C-AC41-74E1E83A545A}" type="presParOf" srcId="{F40D37FE-EB02-4028-851C-0F7ECC11EF67}" destId="{704FBBD5-863D-4BFA-928C-777BF3C6E851}" srcOrd="0" destOrd="0" presId="urn:microsoft.com/office/officeart/2005/8/layout/hChevron3"/>
    <dgm:cxn modelId="{1D7FF591-1B3A-419F-9E06-1A4E2E157768}" type="presParOf" srcId="{F40D37FE-EB02-4028-851C-0F7ECC11EF67}" destId="{B476A88D-E6C0-494F-82F4-193BF929AEA1}" srcOrd="1" destOrd="0" presId="urn:microsoft.com/office/officeart/2005/8/layout/hChevron3"/>
    <dgm:cxn modelId="{61741235-AA56-4AB8-A5D1-8B18E264B91A}" type="presParOf" srcId="{F40D37FE-EB02-4028-851C-0F7ECC11EF67}" destId="{59862D6C-87AE-4215-9AFC-564114DB72FB}" srcOrd="2" destOrd="0" presId="urn:microsoft.com/office/officeart/2005/8/layout/hChevron3"/>
    <dgm:cxn modelId="{60D727D2-375E-415A-A970-FCC1F730E0C7}" type="presParOf" srcId="{F40D37FE-EB02-4028-851C-0F7ECC11EF67}" destId="{9A51FA60-52DD-41EA-A384-302D3E39F34A}" srcOrd="3" destOrd="0" presId="urn:microsoft.com/office/officeart/2005/8/layout/hChevron3"/>
    <dgm:cxn modelId="{9A6675CF-62E2-40FF-B76E-5DDB961FBD6B}" type="presParOf" srcId="{F40D37FE-EB02-4028-851C-0F7ECC11EF67}" destId="{1A7FBD8C-3744-4F3B-9468-DFF3D4E73CBC}" srcOrd="4" destOrd="0" presId="urn:microsoft.com/office/officeart/2005/8/layout/hChevron3"/>
    <dgm:cxn modelId="{697CD134-029B-4783-A65E-05A372F821EE}" type="presParOf" srcId="{F40D37FE-EB02-4028-851C-0F7ECC11EF67}" destId="{99E3AA8A-684A-47F0-811C-5F2854811269}" srcOrd="5" destOrd="0" presId="urn:microsoft.com/office/officeart/2005/8/layout/hChevron3"/>
    <dgm:cxn modelId="{4B99D8A8-0B8D-4083-A554-5A0C86AFCEB7}"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1"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2" presStyleCnt="4">
        <dgm:presLayoutVars>
          <dgm:bulletEnabled val="1"/>
        </dgm:presLayoutVars>
      </dgm:prSet>
      <dgm:spPr/>
      <dgm:t>
        <a:bodyPr/>
        <a:lstStyle/>
        <a:p>
          <a:endParaRPr lang="zh-TW" altLang="en-US"/>
        </a:p>
      </dgm:t>
    </dgm:pt>
    <dgm:pt modelId="{A9DBCDB7-DCDE-4FB3-A50D-9BFEE11D316C}" type="pres">
      <dgm:prSet presAssocID="{436489EF-0429-4E6D-9485-46B772707145}" presName="parSpace" presStyleCnt="0"/>
      <dgm:spPr/>
    </dgm:pt>
    <dgm:pt modelId="{1A7FBD8C-3744-4F3B-9468-DFF3D4E73CBC}" type="pres">
      <dgm:prSet presAssocID="{9CD8D89C-F11C-49E6-A2FB-E7B927BB7BD0}" presName="parTxOnly" presStyleLbl="node1" presStyleIdx="3" presStyleCnt="4" custLinFactNeighborY="-14286">
        <dgm:presLayoutVars>
          <dgm:bulletEnabled val="1"/>
        </dgm:presLayoutVars>
      </dgm:prSet>
      <dgm:spPr/>
      <dgm:t>
        <a:bodyPr/>
        <a:lstStyle/>
        <a:p>
          <a:endParaRPr lang="zh-TW" altLang="en-US"/>
        </a:p>
      </dgm:t>
    </dgm:pt>
  </dgm:ptLst>
  <dgm:cxnLst>
    <dgm:cxn modelId="{1ECACC49-62A6-4595-81EE-A0CA1637503E}" type="presOf" srcId="{10A09E22-603F-402D-9ED0-62A2D6F47900}" destId="{59862D6C-87AE-4215-9AFC-564114DB72FB}" srcOrd="0" destOrd="0" presId="urn:microsoft.com/office/officeart/2005/8/layout/hChevron3"/>
    <dgm:cxn modelId="{BE8C12A8-8F68-42C3-8C4C-A2FF575C61FA}" srcId="{E15F75CB-97A2-482B-B76B-1767CC15B293}" destId="{10A09E22-603F-402D-9ED0-62A2D6F47900}" srcOrd="1" destOrd="0" parTransId="{0CDA3F21-8B27-468F-A0C0-11BD6C1F979B}" sibTransId="{34C7A1A0-61E5-4EFA-BDDB-6E2EC6A3A8E5}"/>
    <dgm:cxn modelId="{E54DC625-AEA7-433A-9402-F8683B43AB2D}" type="presOf" srcId="{F4BD5A33-D98A-4566-AFC7-F2E5E7E625FF}" destId="{A036310F-DAE6-4760-B3F5-1AB630AA02BD}" srcOrd="0" destOrd="0" presId="urn:microsoft.com/office/officeart/2005/8/layout/hChevron3"/>
    <dgm:cxn modelId="{BCAF034C-A64F-41A7-95D8-A75633720522}" type="presOf" srcId="{A44B8CBB-703D-4B71-9C07-E571F951DAC7}" destId="{704FBBD5-863D-4BFA-928C-777BF3C6E851}" srcOrd="0" destOrd="0" presId="urn:microsoft.com/office/officeart/2005/8/layout/hChevron3"/>
    <dgm:cxn modelId="{70ACC4AE-DB86-4BC0-B60B-B79679BABF18}" type="presOf" srcId="{E15F75CB-97A2-482B-B76B-1767CC15B293}" destId="{F40D37FE-EB02-4028-851C-0F7ECC11EF67}" srcOrd="0" destOrd="0" presId="urn:microsoft.com/office/officeart/2005/8/layout/hChevron3"/>
    <dgm:cxn modelId="{7247856F-ABB3-4C27-BAE1-8878D47AB2AB}"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3" destOrd="0" parTransId="{532D137E-D473-433F-A5E0-36B290DC436B}" sibTransId="{BB05BFF5-B96F-4ECC-BF5E-8CAA3037F007}"/>
    <dgm:cxn modelId="{77951FA3-C50A-4FEB-93F3-DD113A555AB8}" srcId="{E15F75CB-97A2-482B-B76B-1767CC15B293}" destId="{A44B8CBB-703D-4B71-9C07-E571F951DAC7}" srcOrd="0" destOrd="0" parTransId="{2A0B2126-16E5-46D8-A795-A553334543F0}" sibTransId="{DC97B4FA-E65A-47C8-98D8-926B4DF61FE9}"/>
    <dgm:cxn modelId="{1855ACC5-2097-4D41-8DD5-E70E15AEB29D}" srcId="{E15F75CB-97A2-482B-B76B-1767CC15B293}" destId="{F4BD5A33-D98A-4566-AFC7-F2E5E7E625FF}" srcOrd="2" destOrd="0" parTransId="{9C8F62CB-9AFE-4D2F-AB84-11DD4688380E}" sibTransId="{436489EF-0429-4E6D-9485-46B772707145}"/>
    <dgm:cxn modelId="{448279AD-1FF5-42FF-963D-9B2E1D54349C}" type="presParOf" srcId="{F40D37FE-EB02-4028-851C-0F7ECC11EF67}" destId="{704FBBD5-863D-4BFA-928C-777BF3C6E851}" srcOrd="0" destOrd="0" presId="urn:microsoft.com/office/officeart/2005/8/layout/hChevron3"/>
    <dgm:cxn modelId="{FE46D623-C56A-4208-ACA4-E4530F169DF1}" type="presParOf" srcId="{F40D37FE-EB02-4028-851C-0F7ECC11EF67}" destId="{B476A88D-E6C0-494F-82F4-193BF929AEA1}" srcOrd="1" destOrd="0" presId="urn:microsoft.com/office/officeart/2005/8/layout/hChevron3"/>
    <dgm:cxn modelId="{CC14F187-2191-48B4-9763-3802251C24FF}" type="presParOf" srcId="{F40D37FE-EB02-4028-851C-0F7ECC11EF67}" destId="{59862D6C-87AE-4215-9AFC-564114DB72FB}" srcOrd="2" destOrd="0" presId="urn:microsoft.com/office/officeart/2005/8/layout/hChevron3"/>
    <dgm:cxn modelId="{48A5375A-3E2E-4D65-9753-CF6E7DAFAD4A}" type="presParOf" srcId="{F40D37FE-EB02-4028-851C-0F7ECC11EF67}" destId="{9A51FA60-52DD-41EA-A384-302D3E39F34A}" srcOrd="3" destOrd="0" presId="urn:microsoft.com/office/officeart/2005/8/layout/hChevron3"/>
    <dgm:cxn modelId="{802264DF-F5EC-4208-8707-DF64850FC9FD}" type="presParOf" srcId="{F40D37FE-EB02-4028-851C-0F7ECC11EF67}" destId="{A036310F-DAE6-4760-B3F5-1AB630AA02BD}" srcOrd="4" destOrd="0" presId="urn:microsoft.com/office/officeart/2005/8/layout/hChevron3"/>
    <dgm:cxn modelId="{2F749712-9C88-4D13-8780-15F093E44130}" type="presParOf" srcId="{F40D37FE-EB02-4028-851C-0F7ECC11EF67}" destId="{A9DBCDB7-DCDE-4FB3-A50D-9BFEE11D316C}" srcOrd="5" destOrd="0" presId="urn:microsoft.com/office/officeart/2005/8/layout/hChevron3"/>
    <dgm:cxn modelId="{02B1F91F-587F-4FA9-8C15-6AAED4B8468C}" type="presParOf" srcId="{F40D37FE-EB02-4028-851C-0F7ECC11EF67}" destId="{1A7FBD8C-3744-4F3B-9468-DFF3D4E73CBC}"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dgm:spPr/>
      <dgm:t>
        <a:bodyPr/>
        <a:lstStyle/>
        <a:p>
          <a:r>
            <a:rPr lang="en-US" altLang="zh-TW" dirty="0"/>
            <a:t>Jacky Chiang</a:t>
          </a:r>
          <a:endParaRPr lang="zh-TW" altLang="en-US"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dgm:spPr/>
      <dgm:t>
        <a:bodyPr/>
        <a:lstStyle/>
        <a:p>
          <a:r>
            <a:rPr lang="en-US" altLang="zh-TW" dirty="0"/>
            <a:t>SW Manager</a:t>
          </a:r>
          <a:endParaRPr lang="zh-TW" altLang="en-US" dirty="0"/>
        </a:p>
      </dgm:t>
    </dgm:pt>
    <dgm:pt modelId="{1CB29B32-69F4-4D6F-85DE-53A5699E37D4}" type="asst">
      <dgm:prSet phldrT="[文字]"/>
      <dgm:spPr/>
      <dgm:t>
        <a:bodyPr/>
        <a:lstStyle/>
        <a:p>
          <a:r>
            <a:rPr lang="en-US" altLang="zh-TW" dirty="0" err="1"/>
            <a:t>Kerwin</a:t>
          </a:r>
          <a:r>
            <a:rPr lang="en-US" altLang="zh-TW" dirty="0"/>
            <a:t> Chen</a:t>
          </a:r>
          <a:endParaRPr lang="zh-TW" altLang="en-US"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a:t>SW Lead</a:t>
          </a:r>
          <a:endParaRPr lang="zh-TW" altLang="en-US" dirty="0"/>
        </a:p>
      </dgm:t>
    </dgm:pt>
    <dgm:pt modelId="{5114C1D5-1FE5-423B-A6B5-881637D7B8CD}">
      <dgm:prSet phldrT="[文字]"/>
      <dgm:spPr/>
      <dgm:t>
        <a:bodyPr/>
        <a:lstStyle/>
        <a:p>
          <a:r>
            <a:rPr lang="en-US" altLang="zh-TW" dirty="0"/>
            <a:t>River Wong</a:t>
          </a:r>
          <a:endParaRPr lang="zh-TW" altLang="en-US"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smtClean="0"/>
            <a:t>SW Engineer</a:t>
          </a:r>
          <a:endParaRPr lang="zh-TW" altLang="en-US" sz="1000" dirty="0"/>
        </a:p>
      </dgm:t>
    </dgm:pt>
    <dgm:pt modelId="{47F150E6-DB41-41A9-812F-0C9392D5866B}">
      <dgm:prSet phldrT="[文字]"/>
      <dgm:spPr/>
      <dgm:t>
        <a:bodyPr/>
        <a:lstStyle/>
        <a:p>
          <a:r>
            <a:rPr lang="en-US" altLang="zh-TW" dirty="0"/>
            <a:t>Jim Chen</a:t>
          </a:r>
          <a:endParaRPr lang="zh-TW" altLang="en-US" dirty="0"/>
        </a:p>
      </dgm:t>
    </dgm:pt>
    <dgm:pt modelId="{0ECC3C30-0D1E-4325-8D2A-C27C6482AFCB}" type="parTrans" cxnId="{571BBA9C-F9E0-43DF-9C20-E17EAA58E022}">
      <dgm:prSet/>
      <dgm:spPr/>
      <dgm:t>
        <a:bodyPr/>
        <a:lstStyle/>
        <a:p>
          <a:endParaRPr lang="zh-TW" altLang="en-US"/>
        </a:p>
      </dgm:t>
    </dgm:pt>
    <dgm:pt modelId="{63D27BF6-4F34-480A-AC2E-D019FE9741DB}" type="sibTrans" cxnId="{571BBA9C-F9E0-43DF-9C20-E17EAA58E022}">
      <dgm:prSet custT="1"/>
      <dgm:spPr/>
      <dgm:t>
        <a:bodyPr/>
        <a:lstStyle/>
        <a:p>
          <a:r>
            <a:rPr lang="en-US" altLang="zh-TW" sz="800" dirty="0" smtClean="0"/>
            <a:t>SW Engineer</a:t>
          </a:r>
          <a:endParaRPr lang="zh-TW" altLang="en-US" sz="800" dirty="0"/>
        </a:p>
      </dgm:t>
    </dgm:pt>
    <dgm:pt modelId="{C552AC6D-29F6-435C-89D2-3B4E321708F8}">
      <dgm:prSet phldrT="[文字]"/>
      <dgm:spPr/>
      <dgm:t>
        <a:bodyPr/>
        <a:lstStyle/>
        <a:p>
          <a:r>
            <a:rPr lang="en-US" altLang="zh-TW" dirty="0"/>
            <a:t>Jason Ling</a:t>
          </a:r>
          <a:endParaRPr lang="zh-TW" altLang="en-US" dirty="0"/>
        </a:p>
      </dgm:t>
    </dgm:pt>
    <dgm:pt modelId="{A59297E0-BB33-4148-889E-B40AB8E7203A}" type="parTrans" cxnId="{37CD0682-7C6B-4B60-868B-E8F6C4C36629}">
      <dgm:prSet/>
      <dgm:spPr/>
      <dgm:t>
        <a:bodyPr/>
        <a:lstStyle/>
        <a:p>
          <a:endParaRPr lang="zh-TW" altLang="en-US"/>
        </a:p>
      </dgm:t>
    </dgm:pt>
    <dgm:pt modelId="{1802A564-46B6-45A5-9BBE-E5F46341ECE3}" type="sibTrans" cxnId="{37CD0682-7C6B-4B60-868B-E8F6C4C36629}">
      <dgm:prSet custT="1"/>
      <dgm:spPr/>
      <dgm:t>
        <a:bodyPr/>
        <a:lstStyle/>
        <a:p>
          <a:r>
            <a:rPr lang="en-US" altLang="zh-TW" sz="1000" dirty="0" smtClean="0"/>
            <a:t>SW Engineer</a:t>
          </a:r>
          <a:endParaRPr lang="zh-TW" altLang="en-US" sz="1000" dirty="0"/>
        </a:p>
      </dgm:t>
    </dgm:pt>
    <dgm:pt modelId="{6ACC0065-9A7B-4302-B266-80F430E8883A}">
      <dgm:prSet phldrT="[文字]"/>
      <dgm:spPr/>
      <dgm:t>
        <a:bodyPr/>
        <a:lstStyle/>
        <a:p>
          <a:r>
            <a:rPr lang="en-US" altLang="zh-TW" dirty="0"/>
            <a:t>Brent Choi</a:t>
          </a:r>
          <a:endParaRPr lang="zh-TW" altLang="en-US" dirty="0"/>
        </a:p>
      </dgm:t>
    </dgm:pt>
    <dgm:pt modelId="{7F9945AC-A16E-4902-B76C-BDDDA3C45E7F}" type="parTrans" cxnId="{24F102D0-4825-4054-B264-B69DDF345817}">
      <dgm:prSet/>
      <dgm:spPr/>
      <dgm:t>
        <a:bodyPr/>
        <a:lstStyle/>
        <a:p>
          <a:endParaRPr lang="zh-TW" altLang="en-US"/>
        </a:p>
      </dgm:t>
    </dgm:pt>
    <dgm:pt modelId="{D69B8BFF-7D47-45FF-B4C7-688FA1F4404E}" type="sibTrans" cxnId="{24F102D0-4825-4054-B264-B69DDF345817}">
      <dgm:prSet custT="1"/>
      <dgm:spPr/>
      <dgm:t>
        <a:bodyPr/>
        <a:lstStyle/>
        <a:p>
          <a:r>
            <a:rPr lang="en-US" altLang="zh-TW" sz="1050" dirty="0" smtClean="0"/>
            <a:t>SW Engineer</a:t>
          </a:r>
          <a:endParaRPr lang="zh-TW" altLang="en-US" sz="1050" dirty="0"/>
        </a:p>
      </dgm:t>
    </dgm:pt>
    <dgm:pt modelId="{2EE45440-0EAA-4E98-87BC-38DCB977E9C4}">
      <dgm:prSet phldrT="[文字]"/>
      <dgm:spPr/>
      <dgm:t>
        <a:bodyPr/>
        <a:lstStyle/>
        <a:p>
          <a:r>
            <a:rPr lang="en-US" altLang="zh-TW" dirty="0"/>
            <a:t>Jerry Lin</a:t>
          </a:r>
          <a:endParaRPr lang="zh-TW" altLang="en-US" dirty="0"/>
        </a:p>
      </dgm:t>
    </dgm:pt>
    <dgm:pt modelId="{ADC9C73F-5DEA-4D6D-8D6E-8C8391CC4A18}" type="parTrans" cxnId="{4F108E7A-97F8-45D2-A779-AD5D2BBC1C05}">
      <dgm:prSet/>
      <dgm:spPr/>
      <dgm:t>
        <a:bodyPr/>
        <a:lstStyle/>
        <a:p>
          <a:endParaRPr lang="zh-TW" altLang="en-US"/>
        </a:p>
      </dgm:t>
    </dgm:pt>
    <dgm:pt modelId="{5EC671A5-BDF9-4E7F-813D-E901304BB6C6}" type="sibTrans" cxnId="{4F108E7A-97F8-45D2-A779-AD5D2BBC1C05}">
      <dgm:prSet custT="1"/>
      <dgm:spPr/>
      <dgm:t>
        <a:bodyPr/>
        <a:lstStyle/>
        <a:p>
          <a:r>
            <a:rPr lang="en-US" altLang="zh-TW" sz="800" dirty="0" smtClean="0"/>
            <a:t>SW Engineer</a:t>
          </a:r>
          <a:endParaRPr lang="zh-TW" altLang="en-US" sz="800" dirty="0"/>
        </a:p>
      </dgm:t>
    </dgm:pt>
    <dgm:pt modelId="{9168A0E3-7001-4D5F-8F6D-740878BD257E}">
      <dgm:prSet phldrT="[文字]"/>
      <dgm:spPr/>
      <dgm:t>
        <a:bodyPr/>
        <a:lstStyle/>
        <a:p>
          <a:r>
            <a:rPr lang="en-US" altLang="zh-TW" dirty="0" err="1"/>
            <a:t>Bcan</a:t>
          </a:r>
          <a:r>
            <a:rPr lang="en-US" altLang="zh-TW" dirty="0"/>
            <a:t> </a:t>
          </a:r>
          <a:r>
            <a:rPr lang="en-US" altLang="zh-TW" dirty="0" err="1"/>
            <a:t>Yeh</a:t>
          </a:r>
          <a:endParaRPr lang="zh-TW" altLang="en-US" dirty="0"/>
        </a:p>
      </dgm:t>
    </dgm:pt>
    <dgm:pt modelId="{5B2D1E74-FBE3-433A-99E5-29A5E4B3581C}" type="parTrans" cxnId="{7D383A06-D5AA-4001-92CC-C3A72C0AC80F}">
      <dgm:prSet/>
      <dgm:spPr/>
      <dgm:t>
        <a:bodyPr/>
        <a:lstStyle/>
        <a:p>
          <a:endParaRPr lang="zh-TW" altLang="en-US"/>
        </a:p>
      </dgm:t>
    </dgm:pt>
    <dgm:pt modelId="{0550FE69-D347-44FA-BAE0-8E9DEC53FA7B}" type="sibTrans" cxnId="{7D383A06-D5AA-4001-92CC-C3A72C0AC80F}">
      <dgm:prSet custT="1"/>
      <dgm:spPr/>
      <dgm:t>
        <a:bodyPr/>
        <a:lstStyle/>
        <a:p>
          <a:r>
            <a:rPr lang="en-US" altLang="zh-TW" sz="800" dirty="0" smtClean="0"/>
            <a:t>SW Engineer</a:t>
          </a:r>
          <a:endParaRPr lang="zh-TW" altLang="en-US" sz="800" dirty="0"/>
        </a:p>
      </dgm:t>
    </dgm:pt>
    <dgm:pt modelId="{85CDBA34-A9F7-43FA-809F-3C2FD238F653}">
      <dgm:prSet phldrT="[文字]"/>
      <dgm:spPr/>
      <dgm:t>
        <a:bodyPr/>
        <a:lstStyle/>
        <a:p>
          <a:r>
            <a:rPr lang="en-US" altLang="zh-TW" dirty="0"/>
            <a:t>Sam Yang</a:t>
          </a:r>
          <a:endParaRPr lang="zh-TW" altLang="en-US" dirty="0"/>
        </a:p>
      </dgm:t>
    </dgm:pt>
    <dgm:pt modelId="{A1D5D26D-A70F-4FAF-982C-5721B855024A}" type="parTrans" cxnId="{4AA1E530-2F3A-457C-A623-8213204080BC}">
      <dgm:prSet/>
      <dgm:spPr/>
      <dgm:t>
        <a:bodyPr/>
        <a:lstStyle/>
        <a:p>
          <a:endParaRPr lang="zh-TW" altLang="en-US"/>
        </a:p>
      </dgm:t>
    </dgm:pt>
    <dgm:pt modelId="{A963006F-D52F-47FD-94C5-9B6BC6FE25AF}" type="sibTrans" cxnId="{4AA1E530-2F3A-457C-A623-8213204080BC}">
      <dgm:prSet custT="1"/>
      <dgm:spPr/>
      <dgm:t>
        <a:bodyPr/>
        <a:lstStyle/>
        <a:p>
          <a:r>
            <a:rPr lang="en-US" altLang="zh-TW" sz="800" dirty="0" smtClean="0"/>
            <a:t>SW Engineer</a:t>
          </a:r>
          <a:endParaRPr lang="zh-TW" altLang="en-US" sz="800" dirty="0"/>
        </a:p>
      </dgm:t>
    </dgm:pt>
    <dgm:pt modelId="{38183068-D262-47C1-AEEE-02DEC5ACD09C}">
      <dgm:prSet phldrT="[文字]"/>
      <dgm:spPr/>
      <dgm:t>
        <a:bodyPr/>
        <a:lstStyle/>
        <a:p>
          <a:r>
            <a:rPr lang="en-US" altLang="zh-TW" dirty="0"/>
            <a:t>Peter Chen</a:t>
          </a:r>
          <a:endParaRPr lang="zh-TW" altLang="en-US"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800" dirty="0" smtClean="0"/>
            <a:t>SW Engineer</a:t>
          </a:r>
          <a:endParaRPr lang="zh-TW" altLang="en-US" sz="8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8"/>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9"/>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8">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8"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636C96EC-D506-45B3-A164-45ECDD7CA196}" type="pres">
      <dgm:prSet presAssocID="{0ECC3C30-0D1E-4325-8D2A-C27C6482AFCB}" presName="Name37" presStyleLbl="parChTrans1D2" presStyleIdx="1" presStyleCnt="9"/>
      <dgm:spPr/>
      <dgm:t>
        <a:bodyPr/>
        <a:lstStyle/>
        <a:p>
          <a:endParaRPr lang="zh-TW" altLang="en-US"/>
        </a:p>
      </dgm:t>
    </dgm:pt>
    <dgm:pt modelId="{9B3ED5FE-6254-44F0-B8C5-3311A5BC3FBB}" type="pres">
      <dgm:prSet presAssocID="{47F150E6-DB41-41A9-812F-0C9392D5866B}" presName="hierRoot2" presStyleCnt="0">
        <dgm:presLayoutVars>
          <dgm:hierBranch val="init"/>
        </dgm:presLayoutVars>
      </dgm:prSet>
      <dgm:spPr/>
    </dgm:pt>
    <dgm:pt modelId="{487F6A09-F557-47B8-9E6F-60740CCC644E}" type="pres">
      <dgm:prSet presAssocID="{47F150E6-DB41-41A9-812F-0C9392D5866B}" presName="rootComposite" presStyleCnt="0"/>
      <dgm:spPr/>
    </dgm:pt>
    <dgm:pt modelId="{C6942BDE-9D78-48FF-912D-61BB35676841}" type="pres">
      <dgm:prSet presAssocID="{47F150E6-DB41-41A9-812F-0C9392D5866B}" presName="rootText" presStyleLbl="node1" presStyleIdx="1" presStyleCnt="8">
        <dgm:presLayoutVars>
          <dgm:chMax/>
          <dgm:chPref val="3"/>
        </dgm:presLayoutVars>
      </dgm:prSet>
      <dgm:spPr/>
      <dgm:t>
        <a:bodyPr/>
        <a:lstStyle/>
        <a:p>
          <a:endParaRPr lang="zh-TW" altLang="en-US"/>
        </a:p>
      </dgm:t>
    </dgm:pt>
    <dgm:pt modelId="{6181423F-D597-4166-91AC-9D7DF0228C10}" type="pres">
      <dgm:prSet presAssocID="{47F150E6-DB41-41A9-812F-0C9392D5866B}" presName="titleText2" presStyleLbl="fgAcc1" presStyleIdx="1" presStyleCnt="8" custScaleY="160630">
        <dgm:presLayoutVars>
          <dgm:chMax val="0"/>
          <dgm:chPref val="0"/>
        </dgm:presLayoutVars>
      </dgm:prSet>
      <dgm:spPr/>
      <dgm:t>
        <a:bodyPr/>
        <a:lstStyle/>
        <a:p>
          <a:endParaRPr lang="zh-TW" altLang="en-US"/>
        </a:p>
      </dgm:t>
    </dgm:pt>
    <dgm:pt modelId="{58E06760-1EC4-40AD-8D34-455ECA87B7C1}" type="pres">
      <dgm:prSet presAssocID="{47F150E6-DB41-41A9-812F-0C9392D5866B}" presName="rootConnector" presStyleLbl="node2" presStyleIdx="0" presStyleCnt="0"/>
      <dgm:spPr/>
      <dgm:t>
        <a:bodyPr/>
        <a:lstStyle/>
        <a:p>
          <a:endParaRPr lang="zh-TW" altLang="en-US"/>
        </a:p>
      </dgm:t>
    </dgm:pt>
    <dgm:pt modelId="{EC3449D5-0E5F-4F2C-B8B9-A90FE162963C}" type="pres">
      <dgm:prSet presAssocID="{47F150E6-DB41-41A9-812F-0C9392D5866B}" presName="hierChild4" presStyleCnt="0"/>
      <dgm:spPr/>
    </dgm:pt>
    <dgm:pt modelId="{A1B8831A-E965-42EB-8145-49327245DF00}" type="pres">
      <dgm:prSet presAssocID="{47F150E6-DB41-41A9-812F-0C9392D5866B}" presName="hierChild5" presStyleCnt="0"/>
      <dgm:spPr/>
    </dgm:pt>
    <dgm:pt modelId="{C775E787-8A26-4EA2-871B-0A6626C8E225}" type="pres">
      <dgm:prSet presAssocID="{A59297E0-BB33-4148-889E-B40AB8E7203A}" presName="Name37" presStyleLbl="parChTrans1D2" presStyleIdx="2" presStyleCnt="9"/>
      <dgm:spPr/>
      <dgm:t>
        <a:bodyPr/>
        <a:lstStyle/>
        <a:p>
          <a:endParaRPr lang="zh-TW" altLang="en-US"/>
        </a:p>
      </dgm:t>
    </dgm:pt>
    <dgm:pt modelId="{DAB0D51B-5A7F-49E0-9253-4428E576AC51}" type="pres">
      <dgm:prSet presAssocID="{C552AC6D-29F6-435C-89D2-3B4E321708F8}" presName="hierRoot2" presStyleCnt="0">
        <dgm:presLayoutVars>
          <dgm:hierBranch val="init"/>
        </dgm:presLayoutVars>
      </dgm:prSet>
      <dgm:spPr/>
    </dgm:pt>
    <dgm:pt modelId="{BE9AFA13-21F3-48D5-87F3-999A405551BA}" type="pres">
      <dgm:prSet presAssocID="{C552AC6D-29F6-435C-89D2-3B4E321708F8}" presName="rootComposite" presStyleCnt="0"/>
      <dgm:spPr/>
    </dgm:pt>
    <dgm:pt modelId="{A5093036-F7FD-4D52-86D7-CDC734FADA0C}" type="pres">
      <dgm:prSet presAssocID="{C552AC6D-29F6-435C-89D2-3B4E321708F8}" presName="rootText" presStyleLbl="node1" presStyleIdx="2" presStyleCnt="8">
        <dgm:presLayoutVars>
          <dgm:chMax/>
          <dgm:chPref val="3"/>
        </dgm:presLayoutVars>
      </dgm:prSet>
      <dgm:spPr/>
      <dgm:t>
        <a:bodyPr/>
        <a:lstStyle/>
        <a:p>
          <a:endParaRPr lang="zh-TW" altLang="en-US"/>
        </a:p>
      </dgm:t>
    </dgm:pt>
    <dgm:pt modelId="{6AF199EB-E8B7-49F1-974E-1AB9B7525ED2}" type="pres">
      <dgm:prSet presAssocID="{C552AC6D-29F6-435C-89D2-3B4E321708F8}" presName="titleText2" presStyleLbl="fgAcc1" presStyleIdx="2" presStyleCnt="8" custScaleY="143197">
        <dgm:presLayoutVars>
          <dgm:chMax val="0"/>
          <dgm:chPref val="0"/>
        </dgm:presLayoutVars>
      </dgm:prSet>
      <dgm:spPr/>
      <dgm:t>
        <a:bodyPr/>
        <a:lstStyle/>
        <a:p>
          <a:endParaRPr lang="zh-TW" altLang="en-US"/>
        </a:p>
      </dgm:t>
    </dgm:pt>
    <dgm:pt modelId="{3C04DD3A-5274-4733-B376-7D154C956010}" type="pres">
      <dgm:prSet presAssocID="{C552AC6D-29F6-435C-89D2-3B4E321708F8}" presName="rootConnector" presStyleLbl="node2" presStyleIdx="0" presStyleCnt="0"/>
      <dgm:spPr/>
      <dgm:t>
        <a:bodyPr/>
        <a:lstStyle/>
        <a:p>
          <a:endParaRPr lang="zh-TW" altLang="en-US"/>
        </a:p>
      </dgm:t>
    </dgm:pt>
    <dgm:pt modelId="{CE499DBE-DE39-4D82-8B8F-E0D96EF8C075}" type="pres">
      <dgm:prSet presAssocID="{C552AC6D-29F6-435C-89D2-3B4E321708F8}" presName="hierChild4" presStyleCnt="0"/>
      <dgm:spPr/>
    </dgm:pt>
    <dgm:pt modelId="{223BA7EC-8D8D-4345-A6BC-F82B4FD4FFF2}" type="pres">
      <dgm:prSet presAssocID="{C552AC6D-29F6-435C-89D2-3B4E321708F8}" presName="hierChild5" presStyleCnt="0"/>
      <dgm:spPr/>
    </dgm:pt>
    <dgm:pt modelId="{C9E5F62E-FDFA-45F1-9A38-7368B2322C9F}" type="pres">
      <dgm:prSet presAssocID="{ADC9C73F-5DEA-4D6D-8D6E-8C8391CC4A18}" presName="Name37" presStyleLbl="parChTrans1D2" presStyleIdx="3" presStyleCnt="9"/>
      <dgm:spPr/>
      <dgm:t>
        <a:bodyPr/>
        <a:lstStyle/>
        <a:p>
          <a:endParaRPr lang="zh-TW" altLang="en-US"/>
        </a:p>
      </dgm:t>
    </dgm:pt>
    <dgm:pt modelId="{719D822E-3936-40B1-A9F1-BF4B395B1BE0}" type="pres">
      <dgm:prSet presAssocID="{2EE45440-0EAA-4E98-87BC-38DCB977E9C4}" presName="hierRoot2" presStyleCnt="0">
        <dgm:presLayoutVars>
          <dgm:hierBranch val="init"/>
        </dgm:presLayoutVars>
      </dgm:prSet>
      <dgm:spPr/>
    </dgm:pt>
    <dgm:pt modelId="{98195413-9F7C-4F2C-8D5D-1F457A9A1713}" type="pres">
      <dgm:prSet presAssocID="{2EE45440-0EAA-4E98-87BC-38DCB977E9C4}" presName="rootComposite" presStyleCnt="0"/>
      <dgm:spPr/>
    </dgm:pt>
    <dgm:pt modelId="{6088DDC9-D588-4E36-9A7C-D5C21A4BB47A}" type="pres">
      <dgm:prSet presAssocID="{2EE45440-0EAA-4E98-87BC-38DCB977E9C4}" presName="rootText" presStyleLbl="node1" presStyleIdx="3" presStyleCnt="8">
        <dgm:presLayoutVars>
          <dgm:chMax/>
          <dgm:chPref val="3"/>
        </dgm:presLayoutVars>
      </dgm:prSet>
      <dgm:spPr/>
      <dgm:t>
        <a:bodyPr/>
        <a:lstStyle/>
        <a:p>
          <a:endParaRPr lang="zh-TW" altLang="en-US"/>
        </a:p>
      </dgm:t>
    </dgm:pt>
    <dgm:pt modelId="{59779439-EE16-4F03-A8D6-96C08D656E4F}" type="pres">
      <dgm:prSet presAssocID="{2EE45440-0EAA-4E98-87BC-38DCB977E9C4}" presName="titleText2" presStyleLbl="fgAcc1" presStyleIdx="3" presStyleCnt="8" custScaleY="160630">
        <dgm:presLayoutVars>
          <dgm:chMax val="0"/>
          <dgm:chPref val="0"/>
        </dgm:presLayoutVars>
      </dgm:prSet>
      <dgm:spPr/>
      <dgm:t>
        <a:bodyPr/>
        <a:lstStyle/>
        <a:p>
          <a:endParaRPr lang="zh-TW" altLang="en-US"/>
        </a:p>
      </dgm:t>
    </dgm:pt>
    <dgm:pt modelId="{3DBAFE3A-B4E6-49DF-A654-EB2540283DA3}" type="pres">
      <dgm:prSet presAssocID="{2EE45440-0EAA-4E98-87BC-38DCB977E9C4}" presName="rootConnector" presStyleLbl="node2" presStyleIdx="0" presStyleCnt="0"/>
      <dgm:spPr/>
      <dgm:t>
        <a:bodyPr/>
        <a:lstStyle/>
        <a:p>
          <a:endParaRPr lang="zh-TW" altLang="en-US"/>
        </a:p>
      </dgm:t>
    </dgm:pt>
    <dgm:pt modelId="{0DFAD91D-CC2A-4F21-85EC-85C7D1005647}" type="pres">
      <dgm:prSet presAssocID="{2EE45440-0EAA-4E98-87BC-38DCB977E9C4}" presName="hierChild4" presStyleCnt="0"/>
      <dgm:spPr/>
    </dgm:pt>
    <dgm:pt modelId="{F8F17D77-914A-43C8-92DA-A618C9899D91}" type="pres">
      <dgm:prSet presAssocID="{2EE45440-0EAA-4E98-87BC-38DCB977E9C4}" presName="hierChild5" presStyleCnt="0"/>
      <dgm:spPr/>
    </dgm:pt>
    <dgm:pt modelId="{52BAAA1D-6964-45C9-857A-6F2D89669E5F}" type="pres">
      <dgm:prSet presAssocID="{5B2D1E74-FBE3-433A-99E5-29A5E4B3581C}" presName="Name37" presStyleLbl="parChTrans1D2" presStyleIdx="4" presStyleCnt="9"/>
      <dgm:spPr/>
      <dgm:t>
        <a:bodyPr/>
        <a:lstStyle/>
        <a:p>
          <a:endParaRPr lang="zh-TW" altLang="en-US"/>
        </a:p>
      </dgm:t>
    </dgm:pt>
    <dgm:pt modelId="{31EA3439-76CC-4FCD-8EF4-DAEC069E32E9}" type="pres">
      <dgm:prSet presAssocID="{9168A0E3-7001-4D5F-8F6D-740878BD257E}" presName="hierRoot2" presStyleCnt="0">
        <dgm:presLayoutVars>
          <dgm:hierBranch val="init"/>
        </dgm:presLayoutVars>
      </dgm:prSet>
      <dgm:spPr/>
    </dgm:pt>
    <dgm:pt modelId="{99D56F52-BF92-4389-9F59-B3F353762AA1}" type="pres">
      <dgm:prSet presAssocID="{9168A0E3-7001-4D5F-8F6D-740878BD257E}" presName="rootComposite" presStyleCnt="0"/>
      <dgm:spPr/>
    </dgm:pt>
    <dgm:pt modelId="{0D88ECA5-0AEB-4E11-8028-94ADDED79A76}" type="pres">
      <dgm:prSet presAssocID="{9168A0E3-7001-4D5F-8F6D-740878BD257E}" presName="rootText" presStyleLbl="node1" presStyleIdx="4" presStyleCnt="8">
        <dgm:presLayoutVars>
          <dgm:chMax/>
          <dgm:chPref val="3"/>
        </dgm:presLayoutVars>
      </dgm:prSet>
      <dgm:spPr/>
      <dgm:t>
        <a:bodyPr/>
        <a:lstStyle/>
        <a:p>
          <a:endParaRPr lang="zh-TW" altLang="en-US"/>
        </a:p>
      </dgm:t>
    </dgm:pt>
    <dgm:pt modelId="{088CF902-2F40-4666-A5EF-39A243A8518A}" type="pres">
      <dgm:prSet presAssocID="{9168A0E3-7001-4D5F-8F6D-740878BD257E}" presName="titleText2" presStyleLbl="fgAcc1" presStyleIdx="4" presStyleCnt="8" custScaleY="169346">
        <dgm:presLayoutVars>
          <dgm:chMax val="0"/>
          <dgm:chPref val="0"/>
        </dgm:presLayoutVars>
      </dgm:prSet>
      <dgm:spPr/>
      <dgm:t>
        <a:bodyPr/>
        <a:lstStyle/>
        <a:p>
          <a:endParaRPr lang="zh-TW" altLang="en-US"/>
        </a:p>
      </dgm:t>
    </dgm:pt>
    <dgm:pt modelId="{536AE060-A07A-4607-9665-B1E6B0C05096}" type="pres">
      <dgm:prSet presAssocID="{9168A0E3-7001-4D5F-8F6D-740878BD257E}" presName="rootConnector" presStyleLbl="node2" presStyleIdx="0" presStyleCnt="0"/>
      <dgm:spPr/>
      <dgm:t>
        <a:bodyPr/>
        <a:lstStyle/>
        <a:p>
          <a:endParaRPr lang="zh-TW" altLang="en-US"/>
        </a:p>
      </dgm:t>
    </dgm:pt>
    <dgm:pt modelId="{E2AE0711-CEB0-45A7-A426-0E977604AC6B}" type="pres">
      <dgm:prSet presAssocID="{9168A0E3-7001-4D5F-8F6D-740878BD257E}" presName="hierChild4" presStyleCnt="0"/>
      <dgm:spPr/>
    </dgm:pt>
    <dgm:pt modelId="{197D96EA-5023-4C6D-B1E1-8DCE90540725}" type="pres">
      <dgm:prSet presAssocID="{9168A0E3-7001-4D5F-8F6D-740878BD257E}" presName="hierChild5" presStyleCnt="0"/>
      <dgm:spPr/>
    </dgm:pt>
    <dgm:pt modelId="{052B4C0F-3DC2-43A0-B955-A4675A78E0AF}" type="pres">
      <dgm:prSet presAssocID="{A1D5D26D-A70F-4FAF-982C-5721B855024A}" presName="Name37" presStyleLbl="parChTrans1D2" presStyleIdx="5" presStyleCnt="9"/>
      <dgm:spPr/>
      <dgm:t>
        <a:bodyPr/>
        <a:lstStyle/>
        <a:p>
          <a:endParaRPr lang="zh-TW" altLang="en-US"/>
        </a:p>
      </dgm:t>
    </dgm:pt>
    <dgm:pt modelId="{43F92D1E-4502-47C3-B54D-93699A6CCF12}" type="pres">
      <dgm:prSet presAssocID="{85CDBA34-A9F7-43FA-809F-3C2FD238F653}" presName="hierRoot2" presStyleCnt="0">
        <dgm:presLayoutVars>
          <dgm:hierBranch val="init"/>
        </dgm:presLayoutVars>
      </dgm:prSet>
      <dgm:spPr/>
    </dgm:pt>
    <dgm:pt modelId="{A403DF41-D611-41BD-80E1-8979C230B0D5}" type="pres">
      <dgm:prSet presAssocID="{85CDBA34-A9F7-43FA-809F-3C2FD238F653}" presName="rootComposite" presStyleCnt="0"/>
      <dgm:spPr/>
    </dgm:pt>
    <dgm:pt modelId="{52CEB42D-D718-4590-B632-7D4B9D36719F}" type="pres">
      <dgm:prSet presAssocID="{85CDBA34-A9F7-43FA-809F-3C2FD238F653}" presName="rootText" presStyleLbl="node1" presStyleIdx="5" presStyleCnt="8">
        <dgm:presLayoutVars>
          <dgm:chMax/>
          <dgm:chPref val="3"/>
        </dgm:presLayoutVars>
      </dgm:prSet>
      <dgm:spPr/>
      <dgm:t>
        <a:bodyPr/>
        <a:lstStyle/>
        <a:p>
          <a:endParaRPr lang="zh-TW" altLang="en-US"/>
        </a:p>
      </dgm:t>
    </dgm:pt>
    <dgm:pt modelId="{1E7C588A-14E4-4B49-B8D6-E20E884B50D9}" type="pres">
      <dgm:prSet presAssocID="{85CDBA34-A9F7-43FA-809F-3C2FD238F653}" presName="titleText2" presStyleLbl="fgAcc1" presStyleIdx="5" presStyleCnt="8" custScaleY="195495">
        <dgm:presLayoutVars>
          <dgm:chMax val="0"/>
          <dgm:chPref val="0"/>
        </dgm:presLayoutVars>
      </dgm:prSet>
      <dgm:spPr/>
      <dgm:t>
        <a:bodyPr/>
        <a:lstStyle/>
        <a:p>
          <a:endParaRPr lang="zh-TW" altLang="en-US"/>
        </a:p>
      </dgm:t>
    </dgm:pt>
    <dgm:pt modelId="{E87C414C-64F6-4DC0-934F-38A96535095E}" type="pres">
      <dgm:prSet presAssocID="{85CDBA34-A9F7-43FA-809F-3C2FD238F653}" presName="rootConnector" presStyleLbl="node2" presStyleIdx="0" presStyleCnt="0"/>
      <dgm:spPr/>
      <dgm:t>
        <a:bodyPr/>
        <a:lstStyle/>
        <a:p>
          <a:endParaRPr lang="zh-TW" altLang="en-US"/>
        </a:p>
      </dgm:t>
    </dgm:pt>
    <dgm:pt modelId="{EFB351C4-98D3-48E5-B000-E6562DAC1BEA}" type="pres">
      <dgm:prSet presAssocID="{85CDBA34-A9F7-43FA-809F-3C2FD238F653}" presName="hierChild4" presStyleCnt="0"/>
      <dgm:spPr/>
    </dgm:pt>
    <dgm:pt modelId="{F69697C4-5D64-4224-82F0-D0EB337F206A}" type="pres">
      <dgm:prSet presAssocID="{85CDBA34-A9F7-43FA-809F-3C2FD238F653}" presName="hierChild5" presStyleCnt="0"/>
      <dgm:spPr/>
    </dgm:pt>
    <dgm:pt modelId="{D6BC9907-F15D-44F8-B378-F7F4291B9643}" type="pres">
      <dgm:prSet presAssocID="{3AC2D8E2-53A7-42E2-AEA2-93AE25E1DE9F}" presName="Name37" presStyleLbl="parChTrans1D2" presStyleIdx="6" presStyleCnt="9"/>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6" presStyleCnt="8">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6" presStyleCnt="8"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D6B12F10-4053-4450-8FB5-AD54B9C7082F}" type="pres">
      <dgm:prSet presAssocID="{7F9945AC-A16E-4902-B76C-BDDDA3C45E7F}" presName="Name37" presStyleLbl="parChTrans1D2" presStyleIdx="7" presStyleCnt="9"/>
      <dgm:spPr/>
      <dgm:t>
        <a:bodyPr/>
        <a:lstStyle/>
        <a:p>
          <a:endParaRPr lang="zh-TW" altLang="en-US"/>
        </a:p>
      </dgm:t>
    </dgm:pt>
    <dgm:pt modelId="{56A24BA2-D0DD-494B-B4F7-05E05518AFFF}" type="pres">
      <dgm:prSet presAssocID="{6ACC0065-9A7B-4302-B266-80F430E8883A}" presName="hierRoot2" presStyleCnt="0">
        <dgm:presLayoutVars>
          <dgm:hierBranch val="init"/>
        </dgm:presLayoutVars>
      </dgm:prSet>
      <dgm:spPr/>
    </dgm:pt>
    <dgm:pt modelId="{5BACAB34-5358-4BDB-BBC2-5CC128212902}" type="pres">
      <dgm:prSet presAssocID="{6ACC0065-9A7B-4302-B266-80F430E8883A}" presName="rootComposite" presStyleCnt="0"/>
      <dgm:spPr/>
    </dgm:pt>
    <dgm:pt modelId="{946B4B35-F2F7-4EE9-92AF-EAED8F4E6886}" type="pres">
      <dgm:prSet presAssocID="{6ACC0065-9A7B-4302-B266-80F430E8883A}" presName="rootText" presStyleLbl="node1" presStyleIdx="7" presStyleCnt="8">
        <dgm:presLayoutVars>
          <dgm:chMax/>
          <dgm:chPref val="3"/>
        </dgm:presLayoutVars>
      </dgm:prSet>
      <dgm:spPr/>
      <dgm:t>
        <a:bodyPr/>
        <a:lstStyle/>
        <a:p>
          <a:endParaRPr lang="zh-TW" altLang="en-US"/>
        </a:p>
      </dgm:t>
    </dgm:pt>
    <dgm:pt modelId="{F5F5B03A-A601-4AF5-8B98-BE6CCE499068}" type="pres">
      <dgm:prSet presAssocID="{6ACC0065-9A7B-4302-B266-80F430E8883A}" presName="titleText2" presStyleLbl="fgAcc1" presStyleIdx="7" presStyleCnt="8" custScaleY="155303">
        <dgm:presLayoutVars>
          <dgm:chMax val="0"/>
          <dgm:chPref val="0"/>
        </dgm:presLayoutVars>
      </dgm:prSet>
      <dgm:spPr/>
      <dgm:t>
        <a:bodyPr/>
        <a:lstStyle/>
        <a:p>
          <a:endParaRPr lang="zh-TW" altLang="en-US"/>
        </a:p>
      </dgm:t>
    </dgm:pt>
    <dgm:pt modelId="{B71AC98A-0FEA-4FC6-8434-AA82D1B42338}" type="pres">
      <dgm:prSet presAssocID="{6ACC0065-9A7B-4302-B266-80F430E8883A}" presName="rootConnector" presStyleLbl="node2" presStyleIdx="0" presStyleCnt="0"/>
      <dgm:spPr/>
      <dgm:t>
        <a:bodyPr/>
        <a:lstStyle/>
        <a:p>
          <a:endParaRPr lang="zh-TW" altLang="en-US"/>
        </a:p>
      </dgm:t>
    </dgm:pt>
    <dgm:pt modelId="{C4D5B37F-06C8-4DA7-9714-2DD7FC4AAA75}" type="pres">
      <dgm:prSet presAssocID="{6ACC0065-9A7B-4302-B266-80F430E8883A}" presName="hierChild4" presStyleCnt="0"/>
      <dgm:spPr/>
    </dgm:pt>
    <dgm:pt modelId="{DAE07136-2B7C-477A-97DA-D93993906244}" type="pres">
      <dgm:prSet presAssocID="{6ACC0065-9A7B-4302-B266-80F430E8883A}"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8" presStyleCnt="9"/>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8A93C5AF-2509-401C-84FE-7393EBADC5B5}" type="presOf" srcId="{C02D6D51-82CB-47F0-A902-45E564491207}" destId="{326E11ED-1E6D-4BE8-8A6A-07EBCE15A149}" srcOrd="0" destOrd="0" presId="urn:microsoft.com/office/officeart/2008/layout/NameandTitleOrganizationalChart"/>
    <dgm:cxn modelId="{24F102D0-4825-4054-B264-B69DDF345817}" srcId="{D41895C0-BA6E-46B3-8671-410DF70944ED}" destId="{6ACC0065-9A7B-4302-B266-80F430E8883A}" srcOrd="8" destOrd="0" parTransId="{7F9945AC-A16E-4902-B76C-BDDDA3C45E7F}" sibTransId="{D69B8BFF-7D47-45FF-B4C7-688FA1F4404E}"/>
    <dgm:cxn modelId="{240F4742-62A7-4C44-9669-0F250B38A979}" type="presOf" srcId="{47F150E6-DB41-41A9-812F-0C9392D5866B}" destId="{C6942BDE-9D78-48FF-912D-61BB35676841}" srcOrd="0" destOrd="0" presId="urn:microsoft.com/office/officeart/2008/layout/NameandTitleOrganizationalChart"/>
    <dgm:cxn modelId="{8E17650C-09C1-479E-8531-4627320D7C31}" type="presOf" srcId="{5EC671A5-BDF9-4E7F-813D-E901304BB6C6}" destId="{59779439-EE16-4F03-A8D6-96C08D656E4F}" srcOrd="0" destOrd="0" presId="urn:microsoft.com/office/officeart/2008/layout/NameandTitleOrganizationalChart"/>
    <dgm:cxn modelId="{4B82BC37-1850-4A8B-A6A1-256BDFAECB37}" srcId="{D41895C0-BA6E-46B3-8671-410DF70944ED}" destId="{38183068-D262-47C1-AEEE-02DEC5ACD09C}" srcOrd="7" destOrd="0" parTransId="{3AC2D8E2-53A7-42E2-AEA2-93AE25E1DE9F}" sibTransId="{BEBB708C-6635-4702-A1B7-C1EAE1641871}"/>
    <dgm:cxn modelId="{8ADC95FE-5F4C-41C0-81D3-ED4EE070C668}" type="presOf" srcId="{6ACC0065-9A7B-4302-B266-80F430E8883A}" destId="{B71AC98A-0FEA-4FC6-8434-AA82D1B42338}" srcOrd="1" destOrd="0" presId="urn:microsoft.com/office/officeart/2008/layout/NameandTitleOrganizationalChart"/>
    <dgm:cxn modelId="{218C4FDE-D867-47C3-9BA0-88504E3E5589}" type="presOf" srcId="{D41895C0-BA6E-46B3-8671-410DF70944ED}" destId="{4AA8B6EB-9343-413B-A950-7555C0CB54C0}" srcOrd="0" destOrd="0" presId="urn:microsoft.com/office/officeart/2008/layout/NameandTitleOrganizationalChart"/>
    <dgm:cxn modelId="{9142DB3F-C20F-4F44-AD56-30A08A201570}" type="presOf" srcId="{1802A564-46B6-45A5-9BBE-E5F46341ECE3}" destId="{6AF199EB-E8B7-49F1-974E-1AB9B7525ED2}" srcOrd="0" destOrd="0" presId="urn:microsoft.com/office/officeart/2008/layout/NameandTitleOrganizationalChart"/>
    <dgm:cxn modelId="{452A78C1-9DC1-4ADA-8AC1-F3273C90D309}" type="presOf" srcId="{2555D1B8-373E-4264-AB43-942CC7105184}" destId="{2B5D0848-BCAF-4F01-AC8E-AA8F5544658D}" srcOrd="0" destOrd="0" presId="urn:microsoft.com/office/officeart/2008/layout/NameandTitleOrganizationalChart"/>
    <dgm:cxn modelId="{64D2C377-609A-425B-9267-916774635A48}" type="presOf" srcId="{0ECC3C30-0D1E-4325-8D2A-C27C6482AFCB}" destId="{636C96EC-D506-45B3-A164-45ECDD7CA196}" srcOrd="0" destOrd="0" presId="urn:microsoft.com/office/officeart/2008/layout/NameandTitleOrganizationalChart"/>
    <dgm:cxn modelId="{37CD0682-7C6B-4B60-868B-E8F6C4C36629}" srcId="{D41895C0-BA6E-46B3-8671-410DF70944ED}" destId="{C552AC6D-29F6-435C-89D2-3B4E321708F8}" srcOrd="3" destOrd="0" parTransId="{A59297E0-BB33-4148-889E-B40AB8E7203A}" sibTransId="{1802A564-46B6-45A5-9BBE-E5F46341ECE3}"/>
    <dgm:cxn modelId="{C06DD1DE-05A8-4DE2-91DF-1F31A4E96957}" type="presOf" srcId="{5114C1D5-1FE5-423B-A6B5-881637D7B8CD}" destId="{1649C479-F612-4580-9758-24DA7EBF69A8}" srcOrd="1"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F66EDFFB-0F14-438D-AC14-9F2687A20EE1}" type="presOf" srcId="{85CDBA34-A9F7-43FA-809F-3C2FD238F653}" destId="{E87C414C-64F6-4DC0-934F-38A96535095E}" srcOrd="1" destOrd="0" presId="urn:microsoft.com/office/officeart/2008/layout/NameandTitleOrganizationalChart"/>
    <dgm:cxn modelId="{D50D9242-6325-4916-AC05-69CDD0976D5E}" type="presOf" srcId="{47F150E6-DB41-41A9-812F-0C9392D5866B}" destId="{58E06760-1EC4-40AD-8D34-455ECA87B7C1}" srcOrd="1" destOrd="0" presId="urn:microsoft.com/office/officeart/2008/layout/NameandTitleOrganizationalChart"/>
    <dgm:cxn modelId="{CD5E1541-5985-4C53-8FE5-0BF87E296623}" type="presOf" srcId="{9168A0E3-7001-4D5F-8F6D-740878BD257E}" destId="{0D88ECA5-0AEB-4E11-8028-94ADDED79A76}" srcOrd="0" destOrd="0" presId="urn:microsoft.com/office/officeart/2008/layout/NameandTitleOrganizationalChart"/>
    <dgm:cxn modelId="{19853A50-1B46-4777-99FE-6EC54064AA28}" type="presOf" srcId="{6ACC0065-9A7B-4302-B266-80F430E8883A}" destId="{946B4B35-F2F7-4EE9-92AF-EAED8F4E6886}" srcOrd="0" destOrd="0" presId="urn:microsoft.com/office/officeart/2008/layout/NameandTitleOrganizationalChart"/>
    <dgm:cxn modelId="{9DF01BA6-554E-45EE-B1BE-9209DA667E4E}" type="presOf" srcId="{2EE45440-0EAA-4E98-87BC-38DCB977E9C4}" destId="{3DBAFE3A-B4E6-49DF-A654-EB2540283DA3}" srcOrd="1" destOrd="0" presId="urn:microsoft.com/office/officeart/2008/layout/NameandTitleOrganizationalChart"/>
    <dgm:cxn modelId="{C2EFA7C6-BFD1-4DF5-B94D-DE7D06081603}" type="presOf" srcId="{7F9945AC-A16E-4902-B76C-BDDDA3C45E7F}" destId="{D6B12F10-4053-4450-8FB5-AD54B9C7082F}" srcOrd="0" destOrd="0" presId="urn:microsoft.com/office/officeart/2008/layout/NameandTitleOrganizationalChart"/>
    <dgm:cxn modelId="{7BA1027E-B59E-417C-87C5-6DD227AAC030}" type="presOf" srcId="{85CDBA34-A9F7-43FA-809F-3C2FD238F653}" destId="{52CEB42D-D718-4590-B632-7D4B9D36719F}" srcOrd="0" destOrd="0" presId="urn:microsoft.com/office/officeart/2008/layout/NameandTitleOrganizationalChart"/>
    <dgm:cxn modelId="{1966297C-B993-4CF4-A038-1AA96EA1D73B}" type="presOf" srcId="{D69B8BFF-7D47-45FF-B4C7-688FA1F4404E}" destId="{F5F5B03A-A601-4AF5-8B98-BE6CCE499068}" srcOrd="0" destOrd="0" presId="urn:microsoft.com/office/officeart/2008/layout/NameandTitleOrganizationalChart"/>
    <dgm:cxn modelId="{36894687-1EB9-49FB-BF17-B1000E7175C6}" type="presOf" srcId="{63D27BF6-4F34-480A-AC2E-D019FE9741DB}" destId="{6181423F-D597-4166-91AC-9D7DF0228C10}" srcOrd="0" destOrd="0" presId="urn:microsoft.com/office/officeart/2008/layout/NameandTitleOrganizationalChart"/>
    <dgm:cxn modelId="{56B35704-0C4E-4E39-81C5-89059E2D44E0}" type="presOf" srcId="{C552AC6D-29F6-435C-89D2-3B4E321708F8}" destId="{3C04DD3A-5274-4733-B376-7D154C956010}" srcOrd="1" destOrd="0" presId="urn:microsoft.com/office/officeart/2008/layout/NameandTitleOrganizationalChart"/>
    <dgm:cxn modelId="{CFEE8DD7-70FA-44FB-AE84-23D7A64E2D76}" type="presOf" srcId="{A59297E0-BB33-4148-889E-B40AB8E7203A}" destId="{C775E787-8A26-4EA2-871B-0A6626C8E225}" srcOrd="0" destOrd="0" presId="urn:microsoft.com/office/officeart/2008/layout/NameandTitleOrganizationalChart"/>
    <dgm:cxn modelId="{5EA04993-84EB-4D56-9000-AAB39E44C632}" type="presOf" srcId="{2EE45440-0EAA-4E98-87BC-38DCB977E9C4}" destId="{6088DDC9-D588-4E36-9A7C-D5C21A4BB47A}" srcOrd="0" destOrd="0" presId="urn:microsoft.com/office/officeart/2008/layout/NameandTitleOrganizationalChart"/>
    <dgm:cxn modelId="{72509FD8-0EC2-4540-8FD7-D3621B22E7C6}" type="presOf" srcId="{D41895C0-BA6E-46B3-8671-410DF70944ED}" destId="{EA108A56-E115-4451-8248-5B2F0B64BC9E}" srcOrd="1" destOrd="0" presId="urn:microsoft.com/office/officeart/2008/layout/NameandTitleOrganizationalChart"/>
    <dgm:cxn modelId="{4AA1E530-2F3A-457C-A623-8213204080BC}" srcId="{D41895C0-BA6E-46B3-8671-410DF70944ED}" destId="{85CDBA34-A9F7-43FA-809F-3C2FD238F653}" srcOrd="6" destOrd="0" parTransId="{A1D5D26D-A70F-4FAF-982C-5721B855024A}" sibTransId="{A963006F-D52F-47FD-94C5-9B6BC6FE25AF}"/>
    <dgm:cxn modelId="{E0E97A1B-E8B1-4FDB-A61F-AEEF4A1AE386}" type="presOf" srcId="{9D486256-8B26-4B1C-A1DB-E40649BA71C5}" destId="{599BF926-852A-4D51-8669-9D34FA2C9E13}" srcOrd="0" destOrd="0" presId="urn:microsoft.com/office/officeart/2008/layout/NameandTitleOrganizationalChart"/>
    <dgm:cxn modelId="{4F108E7A-97F8-45D2-A779-AD5D2BBC1C05}" srcId="{D41895C0-BA6E-46B3-8671-410DF70944ED}" destId="{2EE45440-0EAA-4E98-87BC-38DCB977E9C4}" srcOrd="4" destOrd="0" parTransId="{ADC9C73F-5DEA-4D6D-8D6E-8C8391CC4A18}" sibTransId="{5EC671A5-BDF9-4E7F-813D-E901304BB6C6}"/>
    <dgm:cxn modelId="{ADCCF7EF-534F-4BA9-AACD-0E8F5722C5B4}" type="presOf" srcId="{C552AC6D-29F6-435C-89D2-3B4E321708F8}" destId="{A5093036-F7FD-4D52-86D7-CDC734FADA0C}" srcOrd="0" destOrd="0" presId="urn:microsoft.com/office/officeart/2008/layout/NameandTitleOrganizationalChart"/>
    <dgm:cxn modelId="{F1FF306F-4B9E-4893-B1DD-318AADF08975}" type="presOf" srcId="{9168A0E3-7001-4D5F-8F6D-740878BD257E}" destId="{536AE060-A07A-4607-9665-B1E6B0C05096}" srcOrd="1" destOrd="0" presId="urn:microsoft.com/office/officeart/2008/layout/NameandTitleOrganizationalChart"/>
    <dgm:cxn modelId="{AB7B0570-225D-451F-B62B-90CA524E3A99}" type="presOf" srcId="{0C365308-6152-4766-81CB-25CC4386AE33}" destId="{DC3D678C-5CC9-4BBB-BFA9-E8892F27A520}" srcOrd="0" destOrd="0" presId="urn:microsoft.com/office/officeart/2008/layout/NameandTitleOrganizationalChart"/>
    <dgm:cxn modelId="{9F419639-7399-4F08-AD8B-74ED32412706}" type="presOf" srcId="{0550FE69-D347-44FA-BAE0-8E9DEC53FA7B}" destId="{088CF902-2F40-4666-A5EF-39A243A8518A}" srcOrd="0" destOrd="0" presId="urn:microsoft.com/office/officeart/2008/layout/NameandTitleOrganizationalChart"/>
    <dgm:cxn modelId="{FE6BD58B-4C63-46BF-9819-AA8295FFCB96}" type="presOf" srcId="{5114C1D5-1FE5-423B-A6B5-881637D7B8CD}" destId="{5B21F33E-6908-40DA-A44C-7551B86EB1E6}" srcOrd="0" destOrd="0" presId="urn:microsoft.com/office/officeart/2008/layout/NameandTitleOrganizationalChart"/>
    <dgm:cxn modelId="{C4F90EA6-D4C2-4C06-8BAA-1D72D3696435}" type="presOf" srcId="{A1D5D26D-A70F-4FAF-982C-5721B855024A}" destId="{052B4C0F-3DC2-43A0-B955-A4675A78E0AF}" srcOrd="0" destOrd="0" presId="urn:microsoft.com/office/officeart/2008/layout/NameandTitleOrganizationalChart"/>
    <dgm:cxn modelId="{40471E89-28DA-40C3-9535-E6D2018046A0}" type="presOf" srcId="{B62D8D08-8570-4BA3-9440-37D7ACF42A3A}" destId="{890682BD-5784-4D8A-8767-E683B7BC15AA}" srcOrd="0" destOrd="0" presId="urn:microsoft.com/office/officeart/2008/layout/NameandTitleOrganizationalChart"/>
    <dgm:cxn modelId="{571BBA9C-F9E0-43DF-9C20-E17EAA58E022}" srcId="{D41895C0-BA6E-46B3-8671-410DF70944ED}" destId="{47F150E6-DB41-41A9-812F-0C9392D5866B}" srcOrd="2" destOrd="0" parTransId="{0ECC3C30-0D1E-4325-8D2A-C27C6482AFCB}" sibTransId="{63D27BF6-4F34-480A-AC2E-D019FE9741DB}"/>
    <dgm:cxn modelId="{6A1000A5-0156-4493-AEAF-884F8FEC89B8}" srcId="{D41895C0-BA6E-46B3-8671-410DF70944ED}" destId="{5114C1D5-1FE5-423B-A6B5-881637D7B8CD}" srcOrd="1" destOrd="0" parTransId="{2555D1B8-373E-4264-AB43-942CC7105184}" sibTransId="{C98C98AB-CC9B-483D-AFCD-3C60722852FE}"/>
    <dgm:cxn modelId="{B085ACF3-28F8-4FFA-9C52-D1B5D27025C1}" type="presOf" srcId="{38183068-D262-47C1-AEEE-02DEC5ACD09C}" destId="{D4BE8E75-31E7-4E56-8140-B9E25D4E511E}" srcOrd="1" destOrd="0" presId="urn:microsoft.com/office/officeart/2008/layout/NameandTitleOrganizationalChart"/>
    <dgm:cxn modelId="{1F5C0590-0B03-43C6-B7CC-DB73B4A4985F}" type="presOf" srcId="{3AC2D8E2-53A7-42E2-AEA2-93AE25E1DE9F}" destId="{D6BC9907-F15D-44F8-B378-F7F4291B9643}" srcOrd="0" destOrd="0" presId="urn:microsoft.com/office/officeart/2008/layout/NameandTitleOrganizationalChart"/>
    <dgm:cxn modelId="{974FB32B-2CC3-4D45-BB22-A97B9639DAD9}" type="presOf" srcId="{1CB29B32-69F4-4D6F-85DE-53A5699E37D4}" destId="{5F1BF598-32C9-4D48-B932-3A64D8AB70EE}" srcOrd="1" destOrd="0" presId="urn:microsoft.com/office/officeart/2008/layout/NameandTitleOrganizationalChart"/>
    <dgm:cxn modelId="{393E24FE-1C5A-4BD5-99E6-E90ED19F7C88}" type="presOf" srcId="{A963006F-D52F-47FD-94C5-9B6BC6FE25AF}" destId="{1E7C588A-14E4-4B49-B8D6-E20E884B50D9}" srcOrd="0" destOrd="0" presId="urn:microsoft.com/office/officeart/2008/layout/NameandTitleOrganizationalChart"/>
    <dgm:cxn modelId="{62A6B966-C779-4A4F-992B-11B3122D8641}" type="presOf" srcId="{1CB29B32-69F4-4D6F-85DE-53A5699E37D4}" destId="{11154B99-1A86-48DE-9409-8D688CC1A333}" srcOrd="0" destOrd="0" presId="urn:microsoft.com/office/officeart/2008/layout/NameandTitleOrganizationalChart"/>
    <dgm:cxn modelId="{6DDB7593-CA84-4385-9C14-6138F58EF225}" type="presOf" srcId="{5B2D1E74-FBE3-433A-99E5-29A5E4B3581C}" destId="{52BAAA1D-6964-45C9-857A-6F2D89669E5F}" srcOrd="0" destOrd="0" presId="urn:microsoft.com/office/officeart/2008/layout/NameandTitleOrganizationalChart"/>
    <dgm:cxn modelId="{E6946D1E-83D4-47EB-AA0A-4087579C2F43}" type="presOf" srcId="{38183068-D262-47C1-AEEE-02DEC5ACD09C}" destId="{CE156E9E-CF07-4D9A-93DC-596AADB6B3DF}" srcOrd="0" destOrd="0" presId="urn:microsoft.com/office/officeart/2008/layout/NameandTitleOrganizationalChart"/>
    <dgm:cxn modelId="{3242F6D1-8DB9-4D3E-91AA-D85562CFD21B}" type="presOf" srcId="{ADC9C73F-5DEA-4D6D-8D6E-8C8391CC4A18}" destId="{C9E5F62E-FDFA-45F1-9A38-7368B2322C9F}" srcOrd="0" destOrd="0" presId="urn:microsoft.com/office/officeart/2008/layout/NameandTitleOrganizationalChart"/>
    <dgm:cxn modelId="{6F17CC38-DAAD-446A-AC55-779FCD871644}" type="presOf" srcId="{C98C98AB-CC9B-483D-AFCD-3C60722852FE}" destId="{E74DA0E3-E760-401E-A2B6-A7968BBD4409}" srcOrd="0"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1C7F7DD2-BA9F-424B-ACD2-06401F5F69FB}" type="presOf" srcId="{BEBB708C-6635-4702-A1B7-C1EAE1641871}" destId="{7D5C98E2-635F-4255-AFAE-4EA096209F5E}" srcOrd="0" destOrd="0" presId="urn:microsoft.com/office/officeart/2008/layout/NameandTitleOrganizationalChart"/>
    <dgm:cxn modelId="{7D383A06-D5AA-4001-92CC-C3A72C0AC80F}" srcId="{D41895C0-BA6E-46B3-8671-410DF70944ED}" destId="{9168A0E3-7001-4D5F-8F6D-740878BD257E}" srcOrd="5" destOrd="0" parTransId="{5B2D1E74-FBE3-433A-99E5-29A5E4B3581C}" sibTransId="{0550FE69-D347-44FA-BAE0-8E9DEC53FA7B}"/>
    <dgm:cxn modelId="{65263D68-9275-47E8-9FA8-067DC414FB9E}" type="presParOf" srcId="{DC3D678C-5CC9-4BBB-BFA9-E8892F27A520}" destId="{15EE0853-B762-477C-BEE5-B6637AE1AB66}" srcOrd="0" destOrd="0" presId="urn:microsoft.com/office/officeart/2008/layout/NameandTitleOrganizationalChart"/>
    <dgm:cxn modelId="{A7F89C81-9877-47AA-86BB-161FA2C505D1}" type="presParOf" srcId="{15EE0853-B762-477C-BEE5-B6637AE1AB66}" destId="{D04CE417-07C2-4C5E-BB71-2BC530F04CD4}" srcOrd="0" destOrd="0" presId="urn:microsoft.com/office/officeart/2008/layout/NameandTitleOrganizationalChart"/>
    <dgm:cxn modelId="{735DB864-F8B7-48E8-850B-6FCC438AEFFA}" type="presParOf" srcId="{D04CE417-07C2-4C5E-BB71-2BC530F04CD4}" destId="{4AA8B6EB-9343-413B-A950-7555C0CB54C0}" srcOrd="0" destOrd="0" presId="urn:microsoft.com/office/officeart/2008/layout/NameandTitleOrganizationalChart"/>
    <dgm:cxn modelId="{5E8A091D-4246-436A-AFC7-90CBA6F45808}" type="presParOf" srcId="{D04CE417-07C2-4C5E-BB71-2BC530F04CD4}" destId="{890682BD-5784-4D8A-8767-E683B7BC15AA}" srcOrd="1" destOrd="0" presId="urn:microsoft.com/office/officeart/2008/layout/NameandTitleOrganizationalChart"/>
    <dgm:cxn modelId="{24D11592-C2A9-4287-88EF-1C297354CF72}" type="presParOf" srcId="{D04CE417-07C2-4C5E-BB71-2BC530F04CD4}" destId="{EA108A56-E115-4451-8248-5B2F0B64BC9E}" srcOrd="2" destOrd="0" presId="urn:microsoft.com/office/officeart/2008/layout/NameandTitleOrganizationalChart"/>
    <dgm:cxn modelId="{FBF268EA-F86B-4943-9A9F-F5AE462FA303}" type="presParOf" srcId="{15EE0853-B762-477C-BEE5-B6637AE1AB66}" destId="{2344B4F9-4771-4306-B93D-E43447B3AACC}" srcOrd="1" destOrd="0" presId="urn:microsoft.com/office/officeart/2008/layout/NameandTitleOrganizationalChart"/>
    <dgm:cxn modelId="{9036CD46-FE08-47C1-8A58-AD81D0CCBB77}" type="presParOf" srcId="{2344B4F9-4771-4306-B93D-E43447B3AACC}" destId="{2B5D0848-BCAF-4F01-AC8E-AA8F5544658D}" srcOrd="0" destOrd="0" presId="urn:microsoft.com/office/officeart/2008/layout/NameandTitleOrganizationalChart"/>
    <dgm:cxn modelId="{8AD16927-A3DE-4CC6-8F58-78DE83920BD2}" type="presParOf" srcId="{2344B4F9-4771-4306-B93D-E43447B3AACC}" destId="{2A2C0D0D-5833-4290-B245-5D540AD0D28A}" srcOrd="1" destOrd="0" presId="urn:microsoft.com/office/officeart/2008/layout/NameandTitleOrganizationalChart"/>
    <dgm:cxn modelId="{927D0221-52E8-4D21-82BB-F0A0759A629A}" type="presParOf" srcId="{2A2C0D0D-5833-4290-B245-5D540AD0D28A}" destId="{C7CAD641-EAC3-44B9-B3F7-BA396F6E4C52}" srcOrd="0" destOrd="0" presId="urn:microsoft.com/office/officeart/2008/layout/NameandTitleOrganizationalChart"/>
    <dgm:cxn modelId="{038CC428-25EA-4693-BBB2-C7A8FB5DF437}" type="presParOf" srcId="{C7CAD641-EAC3-44B9-B3F7-BA396F6E4C52}" destId="{5B21F33E-6908-40DA-A44C-7551B86EB1E6}" srcOrd="0" destOrd="0" presId="urn:microsoft.com/office/officeart/2008/layout/NameandTitleOrganizationalChart"/>
    <dgm:cxn modelId="{FE0EA4B0-61BF-456B-B1FD-C35123CB4E45}" type="presParOf" srcId="{C7CAD641-EAC3-44B9-B3F7-BA396F6E4C52}" destId="{E74DA0E3-E760-401E-A2B6-A7968BBD4409}" srcOrd="1" destOrd="0" presId="urn:microsoft.com/office/officeart/2008/layout/NameandTitleOrganizationalChart"/>
    <dgm:cxn modelId="{BFAA647A-78BC-422B-826F-D67241A65549}" type="presParOf" srcId="{C7CAD641-EAC3-44B9-B3F7-BA396F6E4C52}" destId="{1649C479-F612-4580-9758-24DA7EBF69A8}" srcOrd="2" destOrd="0" presId="urn:microsoft.com/office/officeart/2008/layout/NameandTitleOrganizationalChart"/>
    <dgm:cxn modelId="{887B6EB3-B21A-4462-8DE1-FF441DECF9EE}" type="presParOf" srcId="{2A2C0D0D-5833-4290-B245-5D540AD0D28A}" destId="{C1A3E6F3-A535-4B40-871D-1C9E11FEF416}" srcOrd="1" destOrd="0" presId="urn:microsoft.com/office/officeart/2008/layout/NameandTitleOrganizationalChart"/>
    <dgm:cxn modelId="{11891789-7C2B-4AAC-AD68-32EA7C584F6F}" type="presParOf" srcId="{2A2C0D0D-5833-4290-B245-5D540AD0D28A}" destId="{C9EB00A4-8D4C-4C60-AC86-E98CA13754A0}" srcOrd="2" destOrd="0" presId="urn:microsoft.com/office/officeart/2008/layout/NameandTitleOrganizationalChart"/>
    <dgm:cxn modelId="{2DB4DE31-D38C-4137-865E-54D74A2C7CB1}" type="presParOf" srcId="{2344B4F9-4771-4306-B93D-E43447B3AACC}" destId="{636C96EC-D506-45B3-A164-45ECDD7CA196}" srcOrd="2" destOrd="0" presId="urn:microsoft.com/office/officeart/2008/layout/NameandTitleOrganizationalChart"/>
    <dgm:cxn modelId="{DAEEAEC3-BA0C-4434-A17D-F1E5441E88F2}" type="presParOf" srcId="{2344B4F9-4771-4306-B93D-E43447B3AACC}" destId="{9B3ED5FE-6254-44F0-B8C5-3311A5BC3FBB}" srcOrd="3" destOrd="0" presId="urn:microsoft.com/office/officeart/2008/layout/NameandTitleOrganizationalChart"/>
    <dgm:cxn modelId="{90E803AA-88F0-4487-9232-882ED9448BB6}" type="presParOf" srcId="{9B3ED5FE-6254-44F0-B8C5-3311A5BC3FBB}" destId="{487F6A09-F557-47B8-9E6F-60740CCC644E}" srcOrd="0" destOrd="0" presId="urn:microsoft.com/office/officeart/2008/layout/NameandTitleOrganizationalChart"/>
    <dgm:cxn modelId="{D9EBAA25-C48C-48AF-8508-08B03F2531F3}" type="presParOf" srcId="{487F6A09-F557-47B8-9E6F-60740CCC644E}" destId="{C6942BDE-9D78-48FF-912D-61BB35676841}" srcOrd="0" destOrd="0" presId="urn:microsoft.com/office/officeart/2008/layout/NameandTitleOrganizationalChart"/>
    <dgm:cxn modelId="{F632CD8C-3AEC-4A97-9A93-A60F94D3663A}" type="presParOf" srcId="{487F6A09-F557-47B8-9E6F-60740CCC644E}" destId="{6181423F-D597-4166-91AC-9D7DF0228C10}" srcOrd="1" destOrd="0" presId="urn:microsoft.com/office/officeart/2008/layout/NameandTitleOrganizationalChart"/>
    <dgm:cxn modelId="{96B9898F-B528-4F1F-8954-FD0007BB194B}" type="presParOf" srcId="{487F6A09-F557-47B8-9E6F-60740CCC644E}" destId="{58E06760-1EC4-40AD-8D34-455ECA87B7C1}" srcOrd="2" destOrd="0" presId="urn:microsoft.com/office/officeart/2008/layout/NameandTitleOrganizationalChart"/>
    <dgm:cxn modelId="{7EC8D414-3B3A-41A8-BB92-877DBB40CC5D}" type="presParOf" srcId="{9B3ED5FE-6254-44F0-B8C5-3311A5BC3FBB}" destId="{EC3449D5-0E5F-4F2C-B8B9-A90FE162963C}" srcOrd="1" destOrd="0" presId="urn:microsoft.com/office/officeart/2008/layout/NameandTitleOrganizationalChart"/>
    <dgm:cxn modelId="{799A0AAE-3A40-42D2-B318-325812586887}" type="presParOf" srcId="{9B3ED5FE-6254-44F0-B8C5-3311A5BC3FBB}" destId="{A1B8831A-E965-42EB-8145-49327245DF00}" srcOrd="2" destOrd="0" presId="urn:microsoft.com/office/officeart/2008/layout/NameandTitleOrganizationalChart"/>
    <dgm:cxn modelId="{125317C1-55C9-45CB-9E47-506C6E2568F9}" type="presParOf" srcId="{2344B4F9-4771-4306-B93D-E43447B3AACC}" destId="{C775E787-8A26-4EA2-871B-0A6626C8E225}" srcOrd="4" destOrd="0" presId="urn:microsoft.com/office/officeart/2008/layout/NameandTitleOrganizationalChart"/>
    <dgm:cxn modelId="{CB57DE92-3E2B-4663-A505-58DFB3290F0D}" type="presParOf" srcId="{2344B4F9-4771-4306-B93D-E43447B3AACC}" destId="{DAB0D51B-5A7F-49E0-9253-4428E576AC51}" srcOrd="5" destOrd="0" presId="urn:microsoft.com/office/officeart/2008/layout/NameandTitleOrganizationalChart"/>
    <dgm:cxn modelId="{7BD0466C-A04E-4A4C-9CE9-1A935877195D}" type="presParOf" srcId="{DAB0D51B-5A7F-49E0-9253-4428E576AC51}" destId="{BE9AFA13-21F3-48D5-87F3-999A405551BA}" srcOrd="0" destOrd="0" presId="urn:microsoft.com/office/officeart/2008/layout/NameandTitleOrganizationalChart"/>
    <dgm:cxn modelId="{8289ABE1-6E5E-4A4D-96EA-4DB51A5D291B}" type="presParOf" srcId="{BE9AFA13-21F3-48D5-87F3-999A405551BA}" destId="{A5093036-F7FD-4D52-86D7-CDC734FADA0C}" srcOrd="0" destOrd="0" presId="urn:microsoft.com/office/officeart/2008/layout/NameandTitleOrganizationalChart"/>
    <dgm:cxn modelId="{CFCB8C3E-56EE-4162-926E-07C3B00813C6}" type="presParOf" srcId="{BE9AFA13-21F3-48D5-87F3-999A405551BA}" destId="{6AF199EB-E8B7-49F1-974E-1AB9B7525ED2}" srcOrd="1" destOrd="0" presId="urn:microsoft.com/office/officeart/2008/layout/NameandTitleOrganizationalChart"/>
    <dgm:cxn modelId="{32DCC391-29E0-4B38-B23E-DD3C14C9FD62}" type="presParOf" srcId="{BE9AFA13-21F3-48D5-87F3-999A405551BA}" destId="{3C04DD3A-5274-4733-B376-7D154C956010}" srcOrd="2" destOrd="0" presId="urn:microsoft.com/office/officeart/2008/layout/NameandTitleOrganizationalChart"/>
    <dgm:cxn modelId="{8E1B17C0-43CA-4BB0-85E6-73593BD99858}" type="presParOf" srcId="{DAB0D51B-5A7F-49E0-9253-4428E576AC51}" destId="{CE499DBE-DE39-4D82-8B8F-E0D96EF8C075}" srcOrd="1" destOrd="0" presId="urn:microsoft.com/office/officeart/2008/layout/NameandTitleOrganizationalChart"/>
    <dgm:cxn modelId="{3713D1EF-7ECC-4B29-95C7-29BCE39D8435}" type="presParOf" srcId="{DAB0D51B-5A7F-49E0-9253-4428E576AC51}" destId="{223BA7EC-8D8D-4345-A6BC-F82B4FD4FFF2}" srcOrd="2" destOrd="0" presId="urn:microsoft.com/office/officeart/2008/layout/NameandTitleOrganizationalChart"/>
    <dgm:cxn modelId="{F97FF5D5-EAC6-4153-A7C8-AB03C399F10D}" type="presParOf" srcId="{2344B4F9-4771-4306-B93D-E43447B3AACC}" destId="{C9E5F62E-FDFA-45F1-9A38-7368B2322C9F}" srcOrd="6" destOrd="0" presId="urn:microsoft.com/office/officeart/2008/layout/NameandTitleOrganizationalChart"/>
    <dgm:cxn modelId="{E80A24B1-A48E-40EF-AE01-419630671BE7}" type="presParOf" srcId="{2344B4F9-4771-4306-B93D-E43447B3AACC}" destId="{719D822E-3936-40B1-A9F1-BF4B395B1BE0}" srcOrd="7" destOrd="0" presId="urn:microsoft.com/office/officeart/2008/layout/NameandTitleOrganizationalChart"/>
    <dgm:cxn modelId="{7BF61E41-7F4A-4200-BB91-D56A4479CAC7}" type="presParOf" srcId="{719D822E-3936-40B1-A9F1-BF4B395B1BE0}" destId="{98195413-9F7C-4F2C-8D5D-1F457A9A1713}" srcOrd="0" destOrd="0" presId="urn:microsoft.com/office/officeart/2008/layout/NameandTitleOrganizationalChart"/>
    <dgm:cxn modelId="{3630E0A3-40A2-4F06-939B-57E580C22EA4}" type="presParOf" srcId="{98195413-9F7C-4F2C-8D5D-1F457A9A1713}" destId="{6088DDC9-D588-4E36-9A7C-D5C21A4BB47A}" srcOrd="0" destOrd="0" presId="urn:microsoft.com/office/officeart/2008/layout/NameandTitleOrganizationalChart"/>
    <dgm:cxn modelId="{6C2D134A-44D9-4426-8639-9CD4F63A1800}" type="presParOf" srcId="{98195413-9F7C-4F2C-8D5D-1F457A9A1713}" destId="{59779439-EE16-4F03-A8D6-96C08D656E4F}" srcOrd="1" destOrd="0" presId="urn:microsoft.com/office/officeart/2008/layout/NameandTitleOrganizationalChart"/>
    <dgm:cxn modelId="{C0F25903-D0D2-4E08-9B2A-7A838F7E2A30}" type="presParOf" srcId="{98195413-9F7C-4F2C-8D5D-1F457A9A1713}" destId="{3DBAFE3A-B4E6-49DF-A654-EB2540283DA3}" srcOrd="2" destOrd="0" presId="urn:microsoft.com/office/officeart/2008/layout/NameandTitleOrganizationalChart"/>
    <dgm:cxn modelId="{E794B768-D576-4735-887C-C1D0798EAF63}" type="presParOf" srcId="{719D822E-3936-40B1-A9F1-BF4B395B1BE0}" destId="{0DFAD91D-CC2A-4F21-85EC-85C7D1005647}" srcOrd="1" destOrd="0" presId="urn:microsoft.com/office/officeart/2008/layout/NameandTitleOrganizationalChart"/>
    <dgm:cxn modelId="{CA92695E-E95F-4942-AE0B-9D438F282FE5}" type="presParOf" srcId="{719D822E-3936-40B1-A9F1-BF4B395B1BE0}" destId="{F8F17D77-914A-43C8-92DA-A618C9899D91}" srcOrd="2" destOrd="0" presId="urn:microsoft.com/office/officeart/2008/layout/NameandTitleOrganizationalChart"/>
    <dgm:cxn modelId="{2D948760-10E0-4CFA-8CD4-C4479D60FF46}" type="presParOf" srcId="{2344B4F9-4771-4306-B93D-E43447B3AACC}" destId="{52BAAA1D-6964-45C9-857A-6F2D89669E5F}" srcOrd="8" destOrd="0" presId="urn:microsoft.com/office/officeart/2008/layout/NameandTitleOrganizationalChart"/>
    <dgm:cxn modelId="{B3EEC429-9F45-4CE1-89BC-070F81D10140}" type="presParOf" srcId="{2344B4F9-4771-4306-B93D-E43447B3AACC}" destId="{31EA3439-76CC-4FCD-8EF4-DAEC069E32E9}" srcOrd="9" destOrd="0" presId="urn:microsoft.com/office/officeart/2008/layout/NameandTitleOrganizationalChart"/>
    <dgm:cxn modelId="{C46E9690-D0EC-4DF4-AD69-B66451FFB831}" type="presParOf" srcId="{31EA3439-76CC-4FCD-8EF4-DAEC069E32E9}" destId="{99D56F52-BF92-4389-9F59-B3F353762AA1}" srcOrd="0" destOrd="0" presId="urn:microsoft.com/office/officeart/2008/layout/NameandTitleOrganizationalChart"/>
    <dgm:cxn modelId="{F4B46359-9631-4767-B0C9-6802E4FD079A}" type="presParOf" srcId="{99D56F52-BF92-4389-9F59-B3F353762AA1}" destId="{0D88ECA5-0AEB-4E11-8028-94ADDED79A76}" srcOrd="0" destOrd="0" presId="urn:microsoft.com/office/officeart/2008/layout/NameandTitleOrganizationalChart"/>
    <dgm:cxn modelId="{9AA85E11-B287-40E9-B32F-521C29214471}" type="presParOf" srcId="{99D56F52-BF92-4389-9F59-B3F353762AA1}" destId="{088CF902-2F40-4666-A5EF-39A243A8518A}" srcOrd="1" destOrd="0" presId="urn:microsoft.com/office/officeart/2008/layout/NameandTitleOrganizationalChart"/>
    <dgm:cxn modelId="{9E69337D-62AD-4FF6-84BC-CB881DB72B1E}" type="presParOf" srcId="{99D56F52-BF92-4389-9F59-B3F353762AA1}" destId="{536AE060-A07A-4607-9665-B1E6B0C05096}" srcOrd="2" destOrd="0" presId="urn:microsoft.com/office/officeart/2008/layout/NameandTitleOrganizationalChart"/>
    <dgm:cxn modelId="{682A071F-DBFA-4946-AFF5-71C1D0CFB0EA}" type="presParOf" srcId="{31EA3439-76CC-4FCD-8EF4-DAEC069E32E9}" destId="{E2AE0711-CEB0-45A7-A426-0E977604AC6B}" srcOrd="1" destOrd="0" presId="urn:microsoft.com/office/officeart/2008/layout/NameandTitleOrganizationalChart"/>
    <dgm:cxn modelId="{0991B919-2100-4508-8840-112B406AC858}" type="presParOf" srcId="{31EA3439-76CC-4FCD-8EF4-DAEC069E32E9}" destId="{197D96EA-5023-4C6D-B1E1-8DCE90540725}" srcOrd="2" destOrd="0" presId="urn:microsoft.com/office/officeart/2008/layout/NameandTitleOrganizationalChart"/>
    <dgm:cxn modelId="{CD86279F-C15D-4D1A-83F0-6DC8271B25E5}" type="presParOf" srcId="{2344B4F9-4771-4306-B93D-E43447B3AACC}" destId="{052B4C0F-3DC2-43A0-B955-A4675A78E0AF}" srcOrd="10" destOrd="0" presId="urn:microsoft.com/office/officeart/2008/layout/NameandTitleOrganizationalChart"/>
    <dgm:cxn modelId="{EAF39944-E19E-4924-9AA3-A21A820A6A64}" type="presParOf" srcId="{2344B4F9-4771-4306-B93D-E43447B3AACC}" destId="{43F92D1E-4502-47C3-B54D-93699A6CCF12}" srcOrd="11" destOrd="0" presId="urn:microsoft.com/office/officeart/2008/layout/NameandTitleOrganizationalChart"/>
    <dgm:cxn modelId="{D68B6BF9-3E22-4412-BA81-64DAB579281F}" type="presParOf" srcId="{43F92D1E-4502-47C3-B54D-93699A6CCF12}" destId="{A403DF41-D611-41BD-80E1-8979C230B0D5}" srcOrd="0" destOrd="0" presId="urn:microsoft.com/office/officeart/2008/layout/NameandTitleOrganizationalChart"/>
    <dgm:cxn modelId="{D6CB26F6-3730-4C0C-8559-ED77FEFB25F4}" type="presParOf" srcId="{A403DF41-D611-41BD-80E1-8979C230B0D5}" destId="{52CEB42D-D718-4590-B632-7D4B9D36719F}" srcOrd="0" destOrd="0" presId="urn:microsoft.com/office/officeart/2008/layout/NameandTitleOrganizationalChart"/>
    <dgm:cxn modelId="{F447B25B-B3AA-4FA7-B0D3-5AB1CC280EE9}" type="presParOf" srcId="{A403DF41-D611-41BD-80E1-8979C230B0D5}" destId="{1E7C588A-14E4-4B49-B8D6-E20E884B50D9}" srcOrd="1" destOrd="0" presId="urn:microsoft.com/office/officeart/2008/layout/NameandTitleOrganizationalChart"/>
    <dgm:cxn modelId="{7115C130-8B91-44F9-AF74-510F803D41A5}" type="presParOf" srcId="{A403DF41-D611-41BD-80E1-8979C230B0D5}" destId="{E87C414C-64F6-4DC0-934F-38A96535095E}" srcOrd="2" destOrd="0" presId="urn:microsoft.com/office/officeart/2008/layout/NameandTitleOrganizationalChart"/>
    <dgm:cxn modelId="{E3FBCF98-D21A-47AE-921B-B85A67B1A5DF}" type="presParOf" srcId="{43F92D1E-4502-47C3-B54D-93699A6CCF12}" destId="{EFB351C4-98D3-48E5-B000-E6562DAC1BEA}" srcOrd="1" destOrd="0" presId="urn:microsoft.com/office/officeart/2008/layout/NameandTitleOrganizationalChart"/>
    <dgm:cxn modelId="{B20F36C5-D340-4FF8-8C02-3610376D42C7}" type="presParOf" srcId="{43F92D1E-4502-47C3-B54D-93699A6CCF12}" destId="{F69697C4-5D64-4224-82F0-D0EB337F206A}" srcOrd="2" destOrd="0" presId="urn:microsoft.com/office/officeart/2008/layout/NameandTitleOrganizationalChart"/>
    <dgm:cxn modelId="{FC1CE359-08B5-4BF5-B490-C5A9E28D3F24}" type="presParOf" srcId="{2344B4F9-4771-4306-B93D-E43447B3AACC}" destId="{D6BC9907-F15D-44F8-B378-F7F4291B9643}" srcOrd="12" destOrd="0" presId="urn:microsoft.com/office/officeart/2008/layout/NameandTitleOrganizationalChart"/>
    <dgm:cxn modelId="{39634136-84EF-412F-B54F-A2A5CE3135CE}" type="presParOf" srcId="{2344B4F9-4771-4306-B93D-E43447B3AACC}" destId="{A8F00ED8-98FC-46CF-A1A6-C8BDF78E3B41}" srcOrd="13" destOrd="0" presId="urn:microsoft.com/office/officeart/2008/layout/NameandTitleOrganizationalChart"/>
    <dgm:cxn modelId="{E0881E8F-5AE4-49CC-A640-439FB7FEBBC6}" type="presParOf" srcId="{A8F00ED8-98FC-46CF-A1A6-C8BDF78E3B41}" destId="{33C3F159-AB6A-498F-BF6B-015FEEDD0293}" srcOrd="0" destOrd="0" presId="urn:microsoft.com/office/officeart/2008/layout/NameandTitleOrganizationalChart"/>
    <dgm:cxn modelId="{576049F5-51D4-428F-A7E0-6851EAAF341A}" type="presParOf" srcId="{33C3F159-AB6A-498F-BF6B-015FEEDD0293}" destId="{CE156E9E-CF07-4D9A-93DC-596AADB6B3DF}" srcOrd="0" destOrd="0" presId="urn:microsoft.com/office/officeart/2008/layout/NameandTitleOrganizationalChart"/>
    <dgm:cxn modelId="{FD23820C-283C-4E22-9012-E5B88FE25E1D}" type="presParOf" srcId="{33C3F159-AB6A-498F-BF6B-015FEEDD0293}" destId="{7D5C98E2-635F-4255-AFAE-4EA096209F5E}" srcOrd="1" destOrd="0" presId="urn:microsoft.com/office/officeart/2008/layout/NameandTitleOrganizationalChart"/>
    <dgm:cxn modelId="{B8979C78-53D1-4105-BC77-635F39B6435F}" type="presParOf" srcId="{33C3F159-AB6A-498F-BF6B-015FEEDD0293}" destId="{D4BE8E75-31E7-4E56-8140-B9E25D4E511E}" srcOrd="2" destOrd="0" presId="urn:microsoft.com/office/officeart/2008/layout/NameandTitleOrganizationalChart"/>
    <dgm:cxn modelId="{BA5A917E-CACB-4316-8B4C-644C4684E479}" type="presParOf" srcId="{A8F00ED8-98FC-46CF-A1A6-C8BDF78E3B41}" destId="{0F5555CE-62CF-479C-B816-67BF8ABD66C1}" srcOrd="1" destOrd="0" presId="urn:microsoft.com/office/officeart/2008/layout/NameandTitleOrganizationalChart"/>
    <dgm:cxn modelId="{CDD5D894-23D4-4072-8E2B-742E9639E06D}" type="presParOf" srcId="{A8F00ED8-98FC-46CF-A1A6-C8BDF78E3B41}" destId="{D5C358CF-D031-42C2-9B1F-DB98B95E024B}" srcOrd="2" destOrd="0" presId="urn:microsoft.com/office/officeart/2008/layout/NameandTitleOrganizationalChart"/>
    <dgm:cxn modelId="{A1E0946D-023D-4040-AE31-7F90757F3C4E}" type="presParOf" srcId="{2344B4F9-4771-4306-B93D-E43447B3AACC}" destId="{D6B12F10-4053-4450-8FB5-AD54B9C7082F}" srcOrd="14" destOrd="0" presId="urn:microsoft.com/office/officeart/2008/layout/NameandTitleOrganizationalChart"/>
    <dgm:cxn modelId="{14295E78-039A-43E9-8E33-AF4F66F0A028}" type="presParOf" srcId="{2344B4F9-4771-4306-B93D-E43447B3AACC}" destId="{56A24BA2-D0DD-494B-B4F7-05E05518AFFF}" srcOrd="15" destOrd="0" presId="urn:microsoft.com/office/officeart/2008/layout/NameandTitleOrganizationalChart"/>
    <dgm:cxn modelId="{D2A148B3-A3AB-4A6D-BF5C-8C6F43185461}" type="presParOf" srcId="{56A24BA2-D0DD-494B-B4F7-05E05518AFFF}" destId="{5BACAB34-5358-4BDB-BBC2-5CC128212902}" srcOrd="0" destOrd="0" presId="urn:microsoft.com/office/officeart/2008/layout/NameandTitleOrganizationalChart"/>
    <dgm:cxn modelId="{5646F6BA-6AAF-4618-91CE-B3F6B68980AA}" type="presParOf" srcId="{5BACAB34-5358-4BDB-BBC2-5CC128212902}" destId="{946B4B35-F2F7-4EE9-92AF-EAED8F4E6886}" srcOrd="0" destOrd="0" presId="urn:microsoft.com/office/officeart/2008/layout/NameandTitleOrganizationalChart"/>
    <dgm:cxn modelId="{23195226-D476-4BD4-B90B-4208D3C811EF}" type="presParOf" srcId="{5BACAB34-5358-4BDB-BBC2-5CC128212902}" destId="{F5F5B03A-A601-4AF5-8B98-BE6CCE499068}" srcOrd="1" destOrd="0" presId="urn:microsoft.com/office/officeart/2008/layout/NameandTitleOrganizationalChart"/>
    <dgm:cxn modelId="{07A8D7D1-B505-424B-AF31-071523A1D94D}" type="presParOf" srcId="{5BACAB34-5358-4BDB-BBC2-5CC128212902}" destId="{B71AC98A-0FEA-4FC6-8434-AA82D1B42338}" srcOrd="2" destOrd="0" presId="urn:microsoft.com/office/officeart/2008/layout/NameandTitleOrganizationalChart"/>
    <dgm:cxn modelId="{4F5CA9DC-EE89-4828-B463-2AB4907EEB52}" type="presParOf" srcId="{56A24BA2-D0DD-494B-B4F7-05E05518AFFF}" destId="{C4D5B37F-06C8-4DA7-9714-2DD7FC4AAA75}" srcOrd="1" destOrd="0" presId="urn:microsoft.com/office/officeart/2008/layout/NameandTitleOrganizationalChart"/>
    <dgm:cxn modelId="{DA740F1D-6A96-43F2-BC3B-1908724E291F}" type="presParOf" srcId="{56A24BA2-D0DD-494B-B4F7-05E05518AFFF}" destId="{DAE07136-2B7C-477A-97DA-D93993906244}" srcOrd="2" destOrd="0" presId="urn:microsoft.com/office/officeart/2008/layout/NameandTitleOrganizationalChart"/>
    <dgm:cxn modelId="{101CADFA-9C3D-497C-9556-9C2E65047E71}" type="presParOf" srcId="{15EE0853-B762-477C-BEE5-B6637AE1AB66}" destId="{2792149F-EFCC-4889-9072-A33C272A6E3A}" srcOrd="2" destOrd="0" presId="urn:microsoft.com/office/officeart/2008/layout/NameandTitleOrganizationalChart"/>
    <dgm:cxn modelId="{38C3CC5C-2495-483E-A6CB-1D7780C8A476}" type="presParOf" srcId="{2792149F-EFCC-4889-9072-A33C272A6E3A}" destId="{326E11ED-1E6D-4BE8-8A6A-07EBCE15A149}" srcOrd="0" destOrd="0" presId="urn:microsoft.com/office/officeart/2008/layout/NameandTitleOrganizationalChart"/>
    <dgm:cxn modelId="{4E408D9C-A4D0-45D8-B45F-0637A610E791}" type="presParOf" srcId="{2792149F-EFCC-4889-9072-A33C272A6E3A}" destId="{6F92DBA8-9F89-46D2-9DCC-7586670866AD}" srcOrd="1" destOrd="0" presId="urn:microsoft.com/office/officeart/2008/layout/NameandTitleOrganizationalChart"/>
    <dgm:cxn modelId="{85CED109-C9F2-4E60-BF54-DD4354DCBDE8}" type="presParOf" srcId="{6F92DBA8-9F89-46D2-9DCC-7586670866AD}" destId="{4597E4C5-BE3A-44AB-995A-D5C800C99AC3}" srcOrd="0" destOrd="0" presId="urn:microsoft.com/office/officeart/2008/layout/NameandTitleOrganizationalChart"/>
    <dgm:cxn modelId="{458D3746-718E-4FC0-B8FE-0E407DD9CC75}" type="presParOf" srcId="{4597E4C5-BE3A-44AB-995A-D5C800C99AC3}" destId="{11154B99-1A86-48DE-9409-8D688CC1A333}" srcOrd="0" destOrd="0" presId="urn:microsoft.com/office/officeart/2008/layout/NameandTitleOrganizationalChart"/>
    <dgm:cxn modelId="{FCC2670B-4E37-46D2-888F-1DD57E45A999}" type="presParOf" srcId="{4597E4C5-BE3A-44AB-995A-D5C800C99AC3}" destId="{599BF926-852A-4D51-8669-9D34FA2C9E13}" srcOrd="1" destOrd="0" presId="urn:microsoft.com/office/officeart/2008/layout/NameandTitleOrganizationalChart"/>
    <dgm:cxn modelId="{3EAC14F7-E97D-4181-88B2-D264D83F571F}" type="presParOf" srcId="{4597E4C5-BE3A-44AB-995A-D5C800C99AC3}" destId="{5F1BF598-32C9-4D48-B932-3A64D8AB70EE}" srcOrd="2" destOrd="0" presId="urn:microsoft.com/office/officeart/2008/layout/NameandTitleOrganizationalChart"/>
    <dgm:cxn modelId="{FE915BCD-8F86-4797-BDFE-CA723B01BF13}" type="presParOf" srcId="{6F92DBA8-9F89-46D2-9DCC-7586670866AD}" destId="{F8CAB9D2-26D2-41FA-AE8E-D119DD51D446}" srcOrd="1" destOrd="0" presId="urn:microsoft.com/office/officeart/2008/layout/NameandTitleOrganizationalChart"/>
    <dgm:cxn modelId="{07C94D78-3E8C-46DD-AC79-DF57D680E62B}"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custT="1"/>
      <dgm:spPr/>
      <dgm:t>
        <a:bodyPr/>
        <a:lstStyle/>
        <a:p>
          <a:r>
            <a:rPr lang="en-US" altLang="zh-TW" sz="2000" dirty="0" smtClean="0"/>
            <a:t>Sean Chiang</a:t>
          </a:r>
          <a:endParaRPr lang="zh-TW" altLang="en-US" sz="2000"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custT="1"/>
      <dgm:spPr/>
      <dgm:t>
        <a:bodyPr/>
        <a:lstStyle/>
        <a:p>
          <a:r>
            <a:rPr lang="en-US" altLang="zh-TW" sz="1600" dirty="0" smtClean="0"/>
            <a:t>HW </a:t>
          </a:r>
          <a:r>
            <a:rPr lang="en-US" altLang="zh-TW" sz="1600" dirty="0"/>
            <a:t>Manager</a:t>
          </a:r>
          <a:endParaRPr lang="zh-TW" altLang="en-US" sz="1600" dirty="0"/>
        </a:p>
      </dgm:t>
    </dgm:pt>
    <dgm:pt modelId="{1CB29B32-69F4-4D6F-85DE-53A5699E37D4}" type="asst">
      <dgm:prSet phldrT="[文字]" custT="1"/>
      <dgm:spPr/>
      <dgm:t>
        <a:bodyPr/>
        <a:lstStyle/>
        <a:p>
          <a:r>
            <a:rPr lang="en-US" altLang="zh-TW" sz="2000" dirty="0" smtClean="0"/>
            <a:t>Tom Lee</a:t>
          </a:r>
          <a:endParaRPr lang="zh-TW" altLang="en-US" sz="2000"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smtClean="0"/>
            <a:t>HW </a:t>
          </a:r>
          <a:r>
            <a:rPr lang="en-US" altLang="zh-TW" dirty="0"/>
            <a:t>Lead</a:t>
          </a:r>
          <a:endParaRPr lang="zh-TW" altLang="en-US" dirty="0"/>
        </a:p>
      </dgm:t>
    </dgm:pt>
    <dgm:pt modelId="{5114C1D5-1FE5-423B-A6B5-881637D7B8CD}">
      <dgm:prSet phldrT="[文字]" custT="1"/>
      <dgm:spPr/>
      <dgm:t>
        <a:bodyPr/>
        <a:lstStyle/>
        <a:p>
          <a:r>
            <a:rPr lang="en-US" altLang="zh-TW" sz="2000" dirty="0" smtClean="0"/>
            <a:t>Fu-Chiang Yang</a:t>
          </a:r>
          <a:endParaRPr lang="zh-TW" altLang="en-US" sz="2000"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smtClean="0"/>
            <a:t>HW Engineer</a:t>
          </a:r>
          <a:endParaRPr lang="zh-TW" altLang="en-US" sz="1000" dirty="0"/>
        </a:p>
      </dgm:t>
    </dgm:pt>
    <dgm:pt modelId="{38183068-D262-47C1-AEEE-02DEC5ACD09C}">
      <dgm:prSet phldrT="[文字]" custT="1"/>
      <dgm:spPr/>
      <dgm:t>
        <a:bodyPr/>
        <a:lstStyle/>
        <a:p>
          <a:r>
            <a:rPr lang="en-US" altLang="zh-TW" sz="2000" dirty="0" smtClean="0"/>
            <a:t>Catherine Chen</a:t>
          </a:r>
          <a:endParaRPr lang="zh-TW" altLang="en-US" sz="2000"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900" dirty="0" smtClean="0"/>
            <a:t>HW Engineer</a:t>
          </a:r>
          <a:endParaRPr lang="zh-TW" altLang="en-US" sz="9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2"/>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3"/>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2" custScaleX="117412">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2"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D6BC9907-F15D-44F8-B378-F7F4291B9643}" type="pres">
      <dgm:prSet presAssocID="{3AC2D8E2-53A7-42E2-AEA2-93AE25E1DE9F}" presName="Name37" presStyleLbl="parChTrans1D2" presStyleIdx="1" presStyleCnt="3"/>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1" presStyleCnt="2" custScaleX="119731">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1" presStyleCnt="2"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2" presStyleCnt="3"/>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DBEE7017-052F-4594-A8D8-38BB62C5605F}" type="presOf" srcId="{2555D1B8-373E-4264-AB43-942CC7105184}" destId="{2B5D0848-BCAF-4F01-AC8E-AA8F5544658D}" srcOrd="0" destOrd="0" presId="urn:microsoft.com/office/officeart/2008/layout/NameandTitleOrganizationalChart"/>
    <dgm:cxn modelId="{4B82BC37-1850-4A8B-A6A1-256BDFAECB37}" srcId="{D41895C0-BA6E-46B3-8671-410DF70944ED}" destId="{38183068-D262-47C1-AEEE-02DEC5ACD09C}" srcOrd="2" destOrd="0" parTransId="{3AC2D8E2-53A7-42E2-AEA2-93AE25E1DE9F}" sibTransId="{BEBB708C-6635-4702-A1B7-C1EAE1641871}"/>
    <dgm:cxn modelId="{1B4A6BAC-2835-4605-A52E-75C250B669B4}" type="presOf" srcId="{0C365308-6152-4766-81CB-25CC4386AE33}" destId="{DC3D678C-5CC9-4BBB-BFA9-E8892F27A520}" srcOrd="0" destOrd="0" presId="urn:microsoft.com/office/officeart/2008/layout/NameandTitleOrganizationalChart"/>
    <dgm:cxn modelId="{8389FD1C-3825-428B-88B8-BCF57744D549}" type="presOf" srcId="{BEBB708C-6635-4702-A1B7-C1EAE1641871}" destId="{7D5C98E2-635F-4255-AFAE-4EA096209F5E}" srcOrd="0"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B3E4278E-8154-4135-BF2B-2574B273B5DF}" type="presOf" srcId="{1CB29B32-69F4-4D6F-85DE-53A5699E37D4}" destId="{5F1BF598-32C9-4D48-B932-3A64D8AB70EE}" srcOrd="1" destOrd="0" presId="urn:microsoft.com/office/officeart/2008/layout/NameandTitleOrganizationalChart"/>
    <dgm:cxn modelId="{C20CAA6F-F67C-4F01-9801-4ECFC2E696A6}" type="presOf" srcId="{D41895C0-BA6E-46B3-8671-410DF70944ED}" destId="{EA108A56-E115-4451-8248-5B2F0B64BC9E}" srcOrd="1"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6A1000A5-0156-4493-AEAF-884F8FEC89B8}" srcId="{D41895C0-BA6E-46B3-8671-410DF70944ED}" destId="{5114C1D5-1FE5-423B-A6B5-881637D7B8CD}" srcOrd="1" destOrd="0" parTransId="{2555D1B8-373E-4264-AB43-942CC7105184}" sibTransId="{C98C98AB-CC9B-483D-AFCD-3C60722852FE}"/>
    <dgm:cxn modelId="{2F568FD3-9D6B-41F0-A6AF-8BB540D72FC8}" type="presOf" srcId="{3AC2D8E2-53A7-42E2-AEA2-93AE25E1DE9F}" destId="{D6BC9907-F15D-44F8-B378-F7F4291B9643}" srcOrd="0" destOrd="0" presId="urn:microsoft.com/office/officeart/2008/layout/NameandTitleOrganizationalChart"/>
    <dgm:cxn modelId="{FE5CAAEA-5F88-4E27-B3CC-14AE001133C9}" type="presOf" srcId="{38183068-D262-47C1-AEEE-02DEC5ACD09C}" destId="{CE156E9E-CF07-4D9A-93DC-596AADB6B3DF}" srcOrd="0" destOrd="0" presId="urn:microsoft.com/office/officeart/2008/layout/NameandTitleOrganizationalChart"/>
    <dgm:cxn modelId="{F18D777E-2514-4DDB-9C79-4C813D906ED8}" type="presOf" srcId="{38183068-D262-47C1-AEEE-02DEC5ACD09C}" destId="{D4BE8E75-31E7-4E56-8140-B9E25D4E511E}" srcOrd="1" destOrd="0" presId="urn:microsoft.com/office/officeart/2008/layout/NameandTitleOrganizationalChart"/>
    <dgm:cxn modelId="{05824A15-74DA-4187-9C91-0DE06BC1A6C7}" type="presOf" srcId="{5114C1D5-1FE5-423B-A6B5-881637D7B8CD}" destId="{1649C479-F612-4580-9758-24DA7EBF69A8}" srcOrd="1" destOrd="0" presId="urn:microsoft.com/office/officeart/2008/layout/NameandTitleOrganizationalChart"/>
    <dgm:cxn modelId="{90F8A077-0C82-4948-ACB7-1F774D9AC2EC}" type="presOf" srcId="{C98C98AB-CC9B-483D-AFCD-3C60722852FE}" destId="{E74DA0E3-E760-401E-A2B6-A7968BBD4409}" srcOrd="0" destOrd="0" presId="urn:microsoft.com/office/officeart/2008/layout/NameandTitleOrganizationalChart"/>
    <dgm:cxn modelId="{4433D166-6F88-4055-8CB6-7E7A2684E562}" type="presOf" srcId="{B62D8D08-8570-4BA3-9440-37D7ACF42A3A}" destId="{890682BD-5784-4D8A-8767-E683B7BC15AA}" srcOrd="0" destOrd="0" presId="urn:microsoft.com/office/officeart/2008/layout/NameandTitleOrganizationalChart"/>
    <dgm:cxn modelId="{60CD7155-73B0-4A1B-9876-FCCE35957EE3}" type="presOf" srcId="{D41895C0-BA6E-46B3-8671-410DF70944ED}" destId="{4AA8B6EB-9343-413B-A950-7555C0CB54C0}" srcOrd="0" destOrd="0" presId="urn:microsoft.com/office/officeart/2008/layout/NameandTitleOrganizationalChart"/>
    <dgm:cxn modelId="{0FBDDBCB-BC92-42E6-9922-46A6EAFBEB31}" type="presOf" srcId="{C02D6D51-82CB-47F0-A902-45E564491207}" destId="{326E11ED-1E6D-4BE8-8A6A-07EBCE15A149}" srcOrd="0" destOrd="0" presId="urn:microsoft.com/office/officeart/2008/layout/NameandTitleOrganizationalChart"/>
    <dgm:cxn modelId="{88492F50-AB4F-4A36-94D4-AAA594BCBC81}" type="presOf" srcId="{1CB29B32-69F4-4D6F-85DE-53A5699E37D4}" destId="{11154B99-1A86-48DE-9409-8D688CC1A333}" srcOrd="0" destOrd="0" presId="urn:microsoft.com/office/officeart/2008/layout/NameandTitleOrganizationalChart"/>
    <dgm:cxn modelId="{68EFC214-3B46-4498-852B-16FD182C5AFB}" type="presOf" srcId="{9D486256-8B26-4B1C-A1DB-E40649BA71C5}" destId="{599BF926-852A-4D51-8669-9D34FA2C9E13}" srcOrd="0" destOrd="0" presId="urn:microsoft.com/office/officeart/2008/layout/NameandTitleOrganizationalChart"/>
    <dgm:cxn modelId="{4C9EAF4E-82A2-454C-8FE1-2568261436E6}" type="presOf" srcId="{5114C1D5-1FE5-423B-A6B5-881637D7B8CD}" destId="{5B21F33E-6908-40DA-A44C-7551B86EB1E6}" srcOrd="0" destOrd="0" presId="urn:microsoft.com/office/officeart/2008/layout/NameandTitleOrganizationalChart"/>
    <dgm:cxn modelId="{B97D3ED6-ABC5-46D7-AC85-84FF78B72CCD}" type="presParOf" srcId="{DC3D678C-5CC9-4BBB-BFA9-E8892F27A520}" destId="{15EE0853-B762-477C-BEE5-B6637AE1AB66}" srcOrd="0" destOrd="0" presId="urn:microsoft.com/office/officeart/2008/layout/NameandTitleOrganizationalChart"/>
    <dgm:cxn modelId="{E36F3A18-A81D-40DF-A140-BCA200638F28}" type="presParOf" srcId="{15EE0853-B762-477C-BEE5-B6637AE1AB66}" destId="{D04CE417-07C2-4C5E-BB71-2BC530F04CD4}" srcOrd="0" destOrd="0" presId="urn:microsoft.com/office/officeart/2008/layout/NameandTitleOrganizationalChart"/>
    <dgm:cxn modelId="{0B5F2A4A-69E5-4781-A48F-9FA39C2E9CA1}" type="presParOf" srcId="{D04CE417-07C2-4C5E-BB71-2BC530F04CD4}" destId="{4AA8B6EB-9343-413B-A950-7555C0CB54C0}" srcOrd="0" destOrd="0" presId="urn:microsoft.com/office/officeart/2008/layout/NameandTitleOrganizationalChart"/>
    <dgm:cxn modelId="{70E66B06-D268-4452-AC07-495640AC09D3}" type="presParOf" srcId="{D04CE417-07C2-4C5E-BB71-2BC530F04CD4}" destId="{890682BD-5784-4D8A-8767-E683B7BC15AA}" srcOrd="1" destOrd="0" presId="urn:microsoft.com/office/officeart/2008/layout/NameandTitleOrganizationalChart"/>
    <dgm:cxn modelId="{9DC60896-5B20-43B6-838D-FAE36F76D051}" type="presParOf" srcId="{D04CE417-07C2-4C5E-BB71-2BC530F04CD4}" destId="{EA108A56-E115-4451-8248-5B2F0B64BC9E}" srcOrd="2" destOrd="0" presId="urn:microsoft.com/office/officeart/2008/layout/NameandTitleOrganizationalChart"/>
    <dgm:cxn modelId="{7774E23E-A35E-443C-BA57-810335F71522}" type="presParOf" srcId="{15EE0853-B762-477C-BEE5-B6637AE1AB66}" destId="{2344B4F9-4771-4306-B93D-E43447B3AACC}" srcOrd="1" destOrd="0" presId="urn:microsoft.com/office/officeart/2008/layout/NameandTitleOrganizationalChart"/>
    <dgm:cxn modelId="{0C28093E-F553-4EE0-9A23-DBDD9BAF1A24}" type="presParOf" srcId="{2344B4F9-4771-4306-B93D-E43447B3AACC}" destId="{2B5D0848-BCAF-4F01-AC8E-AA8F5544658D}" srcOrd="0" destOrd="0" presId="urn:microsoft.com/office/officeart/2008/layout/NameandTitleOrganizationalChart"/>
    <dgm:cxn modelId="{A6F3F5F5-0971-4466-AB84-7934726E8309}" type="presParOf" srcId="{2344B4F9-4771-4306-B93D-E43447B3AACC}" destId="{2A2C0D0D-5833-4290-B245-5D540AD0D28A}" srcOrd="1" destOrd="0" presId="urn:microsoft.com/office/officeart/2008/layout/NameandTitleOrganizationalChart"/>
    <dgm:cxn modelId="{608FD2C5-7B90-48F9-B539-F0E22224F664}" type="presParOf" srcId="{2A2C0D0D-5833-4290-B245-5D540AD0D28A}" destId="{C7CAD641-EAC3-44B9-B3F7-BA396F6E4C52}" srcOrd="0" destOrd="0" presId="urn:microsoft.com/office/officeart/2008/layout/NameandTitleOrganizationalChart"/>
    <dgm:cxn modelId="{6E1B5AFF-FB79-4D6D-AAAE-46EC37396ABC}" type="presParOf" srcId="{C7CAD641-EAC3-44B9-B3F7-BA396F6E4C52}" destId="{5B21F33E-6908-40DA-A44C-7551B86EB1E6}" srcOrd="0" destOrd="0" presId="urn:microsoft.com/office/officeart/2008/layout/NameandTitleOrganizationalChart"/>
    <dgm:cxn modelId="{52C0970B-498A-4D69-8F51-86D98630CC90}" type="presParOf" srcId="{C7CAD641-EAC3-44B9-B3F7-BA396F6E4C52}" destId="{E74DA0E3-E760-401E-A2B6-A7968BBD4409}" srcOrd="1" destOrd="0" presId="urn:microsoft.com/office/officeart/2008/layout/NameandTitleOrganizationalChart"/>
    <dgm:cxn modelId="{9ACF1B08-1078-4F47-9D00-429A9FED5B07}" type="presParOf" srcId="{C7CAD641-EAC3-44B9-B3F7-BA396F6E4C52}" destId="{1649C479-F612-4580-9758-24DA7EBF69A8}" srcOrd="2" destOrd="0" presId="urn:microsoft.com/office/officeart/2008/layout/NameandTitleOrganizationalChart"/>
    <dgm:cxn modelId="{8BCAC550-C11D-46B5-80C7-48FAF6D106F4}" type="presParOf" srcId="{2A2C0D0D-5833-4290-B245-5D540AD0D28A}" destId="{C1A3E6F3-A535-4B40-871D-1C9E11FEF416}" srcOrd="1" destOrd="0" presId="urn:microsoft.com/office/officeart/2008/layout/NameandTitleOrganizationalChart"/>
    <dgm:cxn modelId="{EA78548D-A307-4B41-B41C-61285D071302}" type="presParOf" srcId="{2A2C0D0D-5833-4290-B245-5D540AD0D28A}" destId="{C9EB00A4-8D4C-4C60-AC86-E98CA13754A0}" srcOrd="2" destOrd="0" presId="urn:microsoft.com/office/officeart/2008/layout/NameandTitleOrganizationalChart"/>
    <dgm:cxn modelId="{648C9F08-02A5-4248-B5E4-788F54EFA325}" type="presParOf" srcId="{2344B4F9-4771-4306-B93D-E43447B3AACC}" destId="{D6BC9907-F15D-44F8-B378-F7F4291B9643}" srcOrd="2" destOrd="0" presId="urn:microsoft.com/office/officeart/2008/layout/NameandTitleOrganizationalChart"/>
    <dgm:cxn modelId="{84EBB527-D308-4F6D-95D6-876AFFE1612E}" type="presParOf" srcId="{2344B4F9-4771-4306-B93D-E43447B3AACC}" destId="{A8F00ED8-98FC-46CF-A1A6-C8BDF78E3B41}" srcOrd="3" destOrd="0" presId="urn:microsoft.com/office/officeart/2008/layout/NameandTitleOrganizationalChart"/>
    <dgm:cxn modelId="{E1B78A9B-C9BC-40AA-B40E-67D16C6B93AC}" type="presParOf" srcId="{A8F00ED8-98FC-46CF-A1A6-C8BDF78E3B41}" destId="{33C3F159-AB6A-498F-BF6B-015FEEDD0293}" srcOrd="0" destOrd="0" presId="urn:microsoft.com/office/officeart/2008/layout/NameandTitleOrganizationalChart"/>
    <dgm:cxn modelId="{515FDE34-E44C-4E15-AE5E-6A9DFC654CB9}" type="presParOf" srcId="{33C3F159-AB6A-498F-BF6B-015FEEDD0293}" destId="{CE156E9E-CF07-4D9A-93DC-596AADB6B3DF}" srcOrd="0" destOrd="0" presId="urn:microsoft.com/office/officeart/2008/layout/NameandTitleOrganizationalChart"/>
    <dgm:cxn modelId="{8667F986-3721-4DFA-AAD8-2BE4C6715055}" type="presParOf" srcId="{33C3F159-AB6A-498F-BF6B-015FEEDD0293}" destId="{7D5C98E2-635F-4255-AFAE-4EA096209F5E}" srcOrd="1" destOrd="0" presId="urn:microsoft.com/office/officeart/2008/layout/NameandTitleOrganizationalChart"/>
    <dgm:cxn modelId="{20E0E221-BC73-4D2A-AB2F-3FB8EA00782B}" type="presParOf" srcId="{33C3F159-AB6A-498F-BF6B-015FEEDD0293}" destId="{D4BE8E75-31E7-4E56-8140-B9E25D4E511E}" srcOrd="2" destOrd="0" presId="urn:microsoft.com/office/officeart/2008/layout/NameandTitleOrganizationalChart"/>
    <dgm:cxn modelId="{E90D79D0-C092-4DC1-8DFD-CD77488CF397}" type="presParOf" srcId="{A8F00ED8-98FC-46CF-A1A6-C8BDF78E3B41}" destId="{0F5555CE-62CF-479C-B816-67BF8ABD66C1}" srcOrd="1" destOrd="0" presId="urn:microsoft.com/office/officeart/2008/layout/NameandTitleOrganizationalChart"/>
    <dgm:cxn modelId="{2265B341-9A6B-47F8-B491-193FE9A939B6}" type="presParOf" srcId="{A8F00ED8-98FC-46CF-A1A6-C8BDF78E3B41}" destId="{D5C358CF-D031-42C2-9B1F-DB98B95E024B}" srcOrd="2" destOrd="0" presId="urn:microsoft.com/office/officeart/2008/layout/NameandTitleOrganizationalChart"/>
    <dgm:cxn modelId="{FE71C2A4-62E7-4F41-9D4F-3E4D0002D8D8}" type="presParOf" srcId="{15EE0853-B762-477C-BEE5-B6637AE1AB66}" destId="{2792149F-EFCC-4889-9072-A33C272A6E3A}" srcOrd="2" destOrd="0" presId="urn:microsoft.com/office/officeart/2008/layout/NameandTitleOrganizationalChart"/>
    <dgm:cxn modelId="{653B4183-12F0-4D03-81E9-D9C5ED0C7E85}" type="presParOf" srcId="{2792149F-EFCC-4889-9072-A33C272A6E3A}" destId="{326E11ED-1E6D-4BE8-8A6A-07EBCE15A149}" srcOrd="0" destOrd="0" presId="urn:microsoft.com/office/officeart/2008/layout/NameandTitleOrganizationalChart"/>
    <dgm:cxn modelId="{E5B93AB1-00C5-42BD-B9E2-E02724867630}" type="presParOf" srcId="{2792149F-EFCC-4889-9072-A33C272A6E3A}" destId="{6F92DBA8-9F89-46D2-9DCC-7586670866AD}" srcOrd="1" destOrd="0" presId="urn:microsoft.com/office/officeart/2008/layout/NameandTitleOrganizationalChart"/>
    <dgm:cxn modelId="{D3509D56-F059-4C95-BE0A-D6933825BEA4}" type="presParOf" srcId="{6F92DBA8-9F89-46D2-9DCC-7586670866AD}" destId="{4597E4C5-BE3A-44AB-995A-D5C800C99AC3}" srcOrd="0" destOrd="0" presId="urn:microsoft.com/office/officeart/2008/layout/NameandTitleOrganizationalChart"/>
    <dgm:cxn modelId="{68C6BE3F-D72C-4769-8C3E-4020B74C2F33}" type="presParOf" srcId="{4597E4C5-BE3A-44AB-995A-D5C800C99AC3}" destId="{11154B99-1A86-48DE-9409-8D688CC1A333}" srcOrd="0" destOrd="0" presId="urn:microsoft.com/office/officeart/2008/layout/NameandTitleOrganizationalChart"/>
    <dgm:cxn modelId="{DE4402D6-BAC1-42C1-90A2-CD81DF3CCF11}" type="presParOf" srcId="{4597E4C5-BE3A-44AB-995A-D5C800C99AC3}" destId="{599BF926-852A-4D51-8669-9D34FA2C9E13}" srcOrd="1" destOrd="0" presId="urn:microsoft.com/office/officeart/2008/layout/NameandTitleOrganizationalChart"/>
    <dgm:cxn modelId="{14AA534C-C777-46A3-9475-464012BE1D52}" type="presParOf" srcId="{4597E4C5-BE3A-44AB-995A-D5C800C99AC3}" destId="{5F1BF598-32C9-4D48-B932-3A64D8AB70EE}" srcOrd="2" destOrd="0" presId="urn:microsoft.com/office/officeart/2008/layout/NameandTitleOrganizationalChart"/>
    <dgm:cxn modelId="{B8F20B6B-C2EF-4E96-A897-4E28CD56B164}" type="presParOf" srcId="{6F92DBA8-9F89-46D2-9DCC-7586670866AD}" destId="{F8CAB9D2-26D2-41FA-AE8E-D119DD51D446}" srcOrd="1" destOrd="0" presId="urn:microsoft.com/office/officeart/2008/layout/NameandTitleOrganizationalChart"/>
    <dgm:cxn modelId="{0B2B8690-1FA0-45AE-9139-9C1823FA68A5}"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Charge  Tseng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ME leader</a:t>
          </a:r>
          <a:endParaRPr lang="zh-TW" altLang="en-US" dirty="0"/>
        </a:p>
      </dgm:t>
    </dgm:pt>
    <dgm:pt modelId="{1848A3DE-59CA-4E5D-B375-DEE8EDE897CA}">
      <dgm:prSet phldrT="[文字]"/>
      <dgm:spPr/>
      <dgm:t>
        <a:bodyPr/>
        <a:lstStyle/>
        <a:p>
          <a:r>
            <a:rPr lang="en-US" altLang="zh-TW" dirty="0" smtClean="0"/>
            <a:t>Ace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ME</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1"/>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1"/>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1">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1">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F70E3D6C-63A1-4562-8C27-9AECD0640A3C}" type="presOf" srcId="{1848A3DE-59CA-4E5D-B375-DEE8EDE897CA}" destId="{DA9725C0-3079-491A-91FE-138DA44EA3FD}" srcOrd="1" destOrd="0" presId="urn:microsoft.com/office/officeart/2008/layout/NameandTitleOrganizationalChart"/>
    <dgm:cxn modelId="{33C1C0F8-8EB4-4AD0-A652-B90E54C8BF3B}" type="presOf" srcId="{8C89FEFA-22A0-4060-B95D-DE789A34372E}" destId="{B0DAF6CD-0D88-4ECC-A036-2657DD127867}" srcOrd="0" destOrd="0" presId="urn:microsoft.com/office/officeart/2008/layout/NameandTitleOrganizationalChart"/>
    <dgm:cxn modelId="{302F15A6-472D-4D52-875F-97FA134128B7}" type="presOf" srcId="{70084E28-012A-4744-8588-944475687CA3}" destId="{64E5FBCC-265A-4634-9B1A-FD2183F4B364}" srcOrd="0" destOrd="0" presId="urn:microsoft.com/office/officeart/2008/layout/NameandTitleOrganizationalChart"/>
    <dgm:cxn modelId="{DD99B6F9-DF5F-49B6-951B-89197B9345B2}" type="presOf" srcId="{11B28682-A024-4AD2-A978-08E0A5A91AFF}" destId="{2FDF61D5-1CC0-4E4B-B526-57F3809A330B}" srcOrd="0" destOrd="0" presId="urn:microsoft.com/office/officeart/2008/layout/NameandTitleOrganizationalChart"/>
    <dgm:cxn modelId="{182F1672-360E-4E0E-BAC0-10655754FAA6}" type="presOf" srcId="{1848A3DE-59CA-4E5D-B375-DEE8EDE897CA}" destId="{4B70E54E-F5ED-4982-A514-0658BE5D5297}" srcOrd="0" destOrd="0" presId="urn:microsoft.com/office/officeart/2008/layout/NameandTitleOrganizationalChart"/>
    <dgm:cxn modelId="{99D96497-4A75-45BE-B603-1F8FE849C9E1}" type="presOf" srcId="{CD42BC39-3308-4083-9F0B-F65994AB6DF5}" destId="{33ABE5BD-2D15-43F8-89ED-F65C80FDD81C}" srcOrd="0" destOrd="0" presId="urn:microsoft.com/office/officeart/2008/layout/NameandTitleOrganizationalChart"/>
    <dgm:cxn modelId="{BEFBC4D1-21C9-4571-911C-14334400FFC9}" type="presOf" srcId="{F2212283-7D90-4B8B-9794-EE252771D520}" destId="{29110A65-0AC3-4BAC-BCD6-007321D9D288}" srcOrd="1" destOrd="0" presId="urn:microsoft.com/office/officeart/2008/layout/NameandTitleOrganizationalChart"/>
    <dgm:cxn modelId="{FD0E08A9-8C84-4183-83D9-DB62317ECBEA}" type="presOf" srcId="{F2212283-7D90-4B8B-9794-EE252771D520}" destId="{81E5C6EA-441B-4917-A196-9CF7EC22043E}"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7760760F-FFC3-4E02-876C-58AAE8BC45DC}" type="presParOf" srcId="{64E5FBCC-265A-4634-9B1A-FD2183F4B364}" destId="{46BA8019-B724-4B9E-8B0F-A7B6EF1B69FE}" srcOrd="0" destOrd="0" presId="urn:microsoft.com/office/officeart/2008/layout/NameandTitleOrganizationalChart"/>
    <dgm:cxn modelId="{EBAAFFF0-6545-440B-9CF8-8CBDB50EF327}" type="presParOf" srcId="{46BA8019-B724-4B9E-8B0F-A7B6EF1B69FE}" destId="{BD874110-05D7-48C2-9D5A-E46DEEBEAC18}" srcOrd="0" destOrd="0" presId="urn:microsoft.com/office/officeart/2008/layout/NameandTitleOrganizationalChart"/>
    <dgm:cxn modelId="{AE080039-E866-4ADA-B175-0ECB935D58A8}" type="presParOf" srcId="{BD874110-05D7-48C2-9D5A-E46DEEBEAC18}" destId="{81E5C6EA-441B-4917-A196-9CF7EC22043E}" srcOrd="0" destOrd="0" presId="urn:microsoft.com/office/officeart/2008/layout/NameandTitleOrganizationalChart"/>
    <dgm:cxn modelId="{81E9C57D-F78D-4243-B963-5582A3252EC4}" type="presParOf" srcId="{BD874110-05D7-48C2-9D5A-E46DEEBEAC18}" destId="{B0DAF6CD-0D88-4ECC-A036-2657DD127867}" srcOrd="1" destOrd="0" presId="urn:microsoft.com/office/officeart/2008/layout/NameandTitleOrganizationalChart"/>
    <dgm:cxn modelId="{4843396A-AE55-4915-9678-D46AEA6E0C24}" type="presParOf" srcId="{BD874110-05D7-48C2-9D5A-E46DEEBEAC18}" destId="{29110A65-0AC3-4BAC-BCD6-007321D9D288}" srcOrd="2" destOrd="0" presId="urn:microsoft.com/office/officeart/2008/layout/NameandTitleOrganizationalChart"/>
    <dgm:cxn modelId="{E2B5C3CA-C120-496F-A9F5-98FA053BDC81}" type="presParOf" srcId="{46BA8019-B724-4B9E-8B0F-A7B6EF1B69FE}" destId="{115172FD-022C-4B65-8BD1-45ADCF314D94}" srcOrd="1" destOrd="0" presId="urn:microsoft.com/office/officeart/2008/layout/NameandTitleOrganizationalChart"/>
    <dgm:cxn modelId="{8C3BA00F-6D8C-4345-A824-ABBAFA54F3D6}" type="presParOf" srcId="{115172FD-022C-4B65-8BD1-45ADCF314D94}" destId="{2FDF61D5-1CC0-4E4B-B526-57F3809A330B}" srcOrd="0" destOrd="0" presId="urn:microsoft.com/office/officeart/2008/layout/NameandTitleOrganizationalChart"/>
    <dgm:cxn modelId="{2D897CC1-A921-41BC-9A50-04B2AFF07BAE}" type="presParOf" srcId="{115172FD-022C-4B65-8BD1-45ADCF314D94}" destId="{CC480CB4-5D0E-4217-8A57-D20E0780BA45}" srcOrd="1" destOrd="0" presId="urn:microsoft.com/office/officeart/2008/layout/NameandTitleOrganizationalChart"/>
    <dgm:cxn modelId="{E0520F35-BA45-41C9-911C-02EEC0D7AB01}" type="presParOf" srcId="{CC480CB4-5D0E-4217-8A57-D20E0780BA45}" destId="{64B1555E-F0E4-4EEF-B1FB-9E89EAFED0F6}" srcOrd="0" destOrd="0" presId="urn:microsoft.com/office/officeart/2008/layout/NameandTitleOrganizationalChart"/>
    <dgm:cxn modelId="{B8DDF2BC-7F22-4C26-87E1-C78CBE0DC95F}" type="presParOf" srcId="{64B1555E-F0E4-4EEF-B1FB-9E89EAFED0F6}" destId="{4B70E54E-F5ED-4982-A514-0658BE5D5297}" srcOrd="0" destOrd="0" presId="urn:microsoft.com/office/officeart/2008/layout/NameandTitleOrganizationalChart"/>
    <dgm:cxn modelId="{259B32D6-6128-4511-B9AF-11A7ACE57457}" type="presParOf" srcId="{64B1555E-F0E4-4EEF-B1FB-9E89EAFED0F6}" destId="{33ABE5BD-2D15-43F8-89ED-F65C80FDD81C}" srcOrd="1" destOrd="0" presId="urn:microsoft.com/office/officeart/2008/layout/NameandTitleOrganizationalChart"/>
    <dgm:cxn modelId="{5A932CA9-39DD-4BA6-8ED2-103BB9C4A39D}" type="presParOf" srcId="{64B1555E-F0E4-4EEF-B1FB-9E89EAFED0F6}" destId="{DA9725C0-3079-491A-91FE-138DA44EA3FD}" srcOrd="2" destOrd="0" presId="urn:microsoft.com/office/officeart/2008/layout/NameandTitleOrganizationalChart"/>
    <dgm:cxn modelId="{CA33ADD3-708D-4881-B6C5-05E002771E0A}" type="presParOf" srcId="{CC480CB4-5D0E-4217-8A57-D20E0780BA45}" destId="{DA443295-4A84-48B0-A761-FB14A69088B5}" srcOrd="1" destOrd="0" presId="urn:microsoft.com/office/officeart/2008/layout/NameandTitleOrganizationalChart"/>
    <dgm:cxn modelId="{E9D7378F-9029-4066-A07F-FF7AED6195BA}" type="presParOf" srcId="{CC480CB4-5D0E-4217-8A57-D20E0780BA45}" destId="{E4B127EE-AE0A-4D7F-AFEC-5B846A3B448B}" srcOrd="2" destOrd="0" presId="urn:microsoft.com/office/officeart/2008/layout/NameandTitleOrganizationalChart"/>
    <dgm:cxn modelId="{CF1FF7F1-B763-454E-9808-D721AD40D734}"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Andy Qin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Layout leader</a:t>
          </a:r>
          <a:endParaRPr lang="zh-TW" altLang="en-US" dirty="0"/>
        </a:p>
      </dgm:t>
    </dgm:pt>
    <dgm:pt modelId="{1848A3DE-59CA-4E5D-B375-DEE8EDE897CA}">
      <dgm:prSet phldrT="[文字]"/>
      <dgm:spPr/>
      <dgm:t>
        <a:bodyPr/>
        <a:lstStyle/>
        <a:p>
          <a:r>
            <a:rPr lang="en-US" altLang="zh-TW" dirty="0" smtClean="0"/>
            <a:t>Ming </a:t>
          </a:r>
          <a:r>
            <a:rPr lang="en-US" altLang="zh-TW" dirty="0" err="1" smtClean="0"/>
            <a:t>Rong</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Main board layout</a:t>
          </a:r>
          <a:endParaRPr lang="zh-TW" altLang="en-US" dirty="0"/>
        </a:p>
      </dgm:t>
    </dgm:pt>
    <dgm:pt modelId="{E64306D9-BB30-4B70-BC23-4BA83614CF4D}">
      <dgm:prSet phldrT="[文字]"/>
      <dgm:spPr/>
      <dgm:t>
        <a:bodyPr/>
        <a:lstStyle/>
        <a:p>
          <a:r>
            <a:rPr lang="en-US" altLang="zh-TW" dirty="0" smtClean="0"/>
            <a:t>Enya</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err="1" smtClean="0"/>
            <a:t>Subboard</a:t>
          </a:r>
          <a:r>
            <a:rPr lang="en-US" altLang="zh-TW" dirty="0" smtClean="0"/>
            <a:t> layout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01ABD5E0-F8F8-44E2-9842-43AFA1F7EB78}" type="presOf" srcId="{F2212283-7D90-4B8B-9794-EE252771D520}" destId="{29110A65-0AC3-4BAC-BCD6-007321D9D288}" srcOrd="1" destOrd="0" presId="urn:microsoft.com/office/officeart/2008/layout/NameandTitleOrganizationalChart"/>
    <dgm:cxn modelId="{C0AE1DAC-1DB3-433B-B755-CF1C5B39795A}" type="presOf" srcId="{F2212283-7D90-4B8B-9794-EE252771D520}" destId="{81E5C6EA-441B-4917-A196-9CF7EC22043E}" srcOrd="0" destOrd="0" presId="urn:microsoft.com/office/officeart/2008/layout/NameandTitleOrganizationalChart"/>
    <dgm:cxn modelId="{6D25AD87-AB0B-46A8-A4A8-09365BFC0D06}" type="presOf" srcId="{1848A3DE-59CA-4E5D-B375-DEE8EDE897CA}" destId="{DA9725C0-3079-491A-91FE-138DA44EA3FD}" srcOrd="1" destOrd="0" presId="urn:microsoft.com/office/officeart/2008/layout/NameandTitleOrganizationalChart"/>
    <dgm:cxn modelId="{7E71E702-03A3-46C9-83AA-D118AD8F85E9}" type="presOf" srcId="{CD42BC39-3308-4083-9F0B-F65994AB6DF5}" destId="{33ABE5BD-2D15-43F8-89ED-F65C80FDD81C}"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0E44DE30-B435-4853-8B79-87F61FE0C7BE}" type="presOf" srcId="{E64306D9-BB30-4B70-BC23-4BA83614CF4D}" destId="{82C3143C-B850-4F29-BF28-C9F8FB2667C8}" srcOrd="0" destOrd="0" presId="urn:microsoft.com/office/officeart/2008/layout/NameandTitleOrganizationalChart"/>
    <dgm:cxn modelId="{B779E4FE-8884-4E4F-A866-546C36E9115E}" type="presOf" srcId="{E64306D9-BB30-4B70-BC23-4BA83614CF4D}" destId="{6E9684D3-37B6-40C2-BD8C-FE1BC10465E6}" srcOrd="1" destOrd="0" presId="urn:microsoft.com/office/officeart/2008/layout/NameandTitleOrganizationalChart"/>
    <dgm:cxn modelId="{AF5462FA-81E8-48B9-977C-2D50C1113781}" type="presOf" srcId="{70084E28-012A-4744-8588-944475687CA3}" destId="{64E5FBCC-265A-4634-9B1A-FD2183F4B364}" srcOrd="0" destOrd="0" presId="urn:microsoft.com/office/officeart/2008/layout/NameandTitleOrganizationalChart"/>
    <dgm:cxn modelId="{5DD3965E-A819-4EC9-8A4B-D9BAA3A5D756}" type="presOf" srcId="{7C54BEDE-354F-4582-8914-AFEE59AB5E4D}" destId="{E3620EC4-187E-461F-9AED-C001F8F2C774}" srcOrd="0" destOrd="0" presId="urn:microsoft.com/office/officeart/2008/layout/NameandTitleOrganizationalChart"/>
    <dgm:cxn modelId="{C6DD5985-153D-483A-B862-BF4A7026B847}" type="presOf" srcId="{41E71E3A-2A63-43AE-85C8-7399B13F582B}" destId="{8DA99D8F-A102-4EC5-901F-67A6F04FE476}" srcOrd="0" destOrd="0" presId="urn:microsoft.com/office/officeart/2008/layout/NameandTitleOrganizationalChart"/>
    <dgm:cxn modelId="{0750A9E8-4A6E-493C-A289-8C7925EE1CF0}" type="presOf" srcId="{1848A3DE-59CA-4E5D-B375-DEE8EDE897CA}" destId="{4B70E54E-F5ED-4982-A514-0658BE5D5297}" srcOrd="0" destOrd="0" presId="urn:microsoft.com/office/officeart/2008/layout/NameandTitleOrganizationalChart"/>
    <dgm:cxn modelId="{60FC018A-3427-4FFC-A195-C7096C80913A}" type="presOf" srcId="{11B28682-A024-4AD2-A978-08E0A5A91AFF}" destId="{2FDF61D5-1CC0-4E4B-B526-57F3809A330B}" srcOrd="0" destOrd="0" presId="urn:microsoft.com/office/officeart/2008/layout/NameandTitleOrganizationalChart"/>
    <dgm:cxn modelId="{8350DDD9-3362-4616-983A-E58B5BAD3D6B}" type="presOf" srcId="{8C89FEFA-22A0-4060-B95D-DE789A34372E}" destId="{B0DAF6CD-0D88-4ECC-A036-2657DD12786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11E83138-A2BB-4DE3-A063-8E245FB3EC93}" type="presParOf" srcId="{64E5FBCC-265A-4634-9B1A-FD2183F4B364}" destId="{46BA8019-B724-4B9E-8B0F-A7B6EF1B69FE}" srcOrd="0" destOrd="0" presId="urn:microsoft.com/office/officeart/2008/layout/NameandTitleOrganizationalChart"/>
    <dgm:cxn modelId="{1D991A01-3FCC-4188-8B44-C7F47116BDB3}" type="presParOf" srcId="{46BA8019-B724-4B9E-8B0F-A7B6EF1B69FE}" destId="{BD874110-05D7-48C2-9D5A-E46DEEBEAC18}" srcOrd="0" destOrd="0" presId="urn:microsoft.com/office/officeart/2008/layout/NameandTitleOrganizationalChart"/>
    <dgm:cxn modelId="{89A8D106-40B7-4257-9946-FC5BD3DAAA9A}" type="presParOf" srcId="{BD874110-05D7-48C2-9D5A-E46DEEBEAC18}" destId="{81E5C6EA-441B-4917-A196-9CF7EC22043E}" srcOrd="0" destOrd="0" presId="urn:microsoft.com/office/officeart/2008/layout/NameandTitleOrganizationalChart"/>
    <dgm:cxn modelId="{7895D5C8-580D-455E-B323-594680B0FE34}" type="presParOf" srcId="{BD874110-05D7-48C2-9D5A-E46DEEBEAC18}" destId="{B0DAF6CD-0D88-4ECC-A036-2657DD127867}" srcOrd="1" destOrd="0" presId="urn:microsoft.com/office/officeart/2008/layout/NameandTitleOrganizationalChart"/>
    <dgm:cxn modelId="{C9A4310D-C9B5-48EF-BDFB-8145A1402368}" type="presParOf" srcId="{BD874110-05D7-48C2-9D5A-E46DEEBEAC18}" destId="{29110A65-0AC3-4BAC-BCD6-007321D9D288}" srcOrd="2" destOrd="0" presId="urn:microsoft.com/office/officeart/2008/layout/NameandTitleOrganizationalChart"/>
    <dgm:cxn modelId="{65E6B6C5-0806-4A65-BD31-96E5ACD5CE85}" type="presParOf" srcId="{46BA8019-B724-4B9E-8B0F-A7B6EF1B69FE}" destId="{115172FD-022C-4B65-8BD1-45ADCF314D94}" srcOrd="1" destOrd="0" presId="urn:microsoft.com/office/officeart/2008/layout/NameandTitleOrganizationalChart"/>
    <dgm:cxn modelId="{4C051DD3-C801-4296-BAF5-6DA3ABCF10B8}" type="presParOf" srcId="{115172FD-022C-4B65-8BD1-45ADCF314D94}" destId="{2FDF61D5-1CC0-4E4B-B526-57F3809A330B}" srcOrd="0" destOrd="0" presId="urn:microsoft.com/office/officeart/2008/layout/NameandTitleOrganizationalChart"/>
    <dgm:cxn modelId="{A29496EA-3834-4A6F-9739-9FC2DF5D4EFD}" type="presParOf" srcId="{115172FD-022C-4B65-8BD1-45ADCF314D94}" destId="{CC480CB4-5D0E-4217-8A57-D20E0780BA45}" srcOrd="1" destOrd="0" presId="urn:microsoft.com/office/officeart/2008/layout/NameandTitleOrganizationalChart"/>
    <dgm:cxn modelId="{A8BFEBA4-3400-43FC-B448-A277E3FCA846}" type="presParOf" srcId="{CC480CB4-5D0E-4217-8A57-D20E0780BA45}" destId="{64B1555E-F0E4-4EEF-B1FB-9E89EAFED0F6}" srcOrd="0" destOrd="0" presId="urn:microsoft.com/office/officeart/2008/layout/NameandTitleOrganizationalChart"/>
    <dgm:cxn modelId="{D6B5F571-6820-48BC-8FE1-3A772621247B}" type="presParOf" srcId="{64B1555E-F0E4-4EEF-B1FB-9E89EAFED0F6}" destId="{4B70E54E-F5ED-4982-A514-0658BE5D5297}" srcOrd="0" destOrd="0" presId="urn:microsoft.com/office/officeart/2008/layout/NameandTitleOrganizationalChart"/>
    <dgm:cxn modelId="{93ABCD7E-106C-4B81-B313-02496DED4079}" type="presParOf" srcId="{64B1555E-F0E4-4EEF-B1FB-9E89EAFED0F6}" destId="{33ABE5BD-2D15-43F8-89ED-F65C80FDD81C}" srcOrd="1" destOrd="0" presId="urn:microsoft.com/office/officeart/2008/layout/NameandTitleOrganizationalChart"/>
    <dgm:cxn modelId="{A745513E-08E5-4047-89C1-7E10523273DC}" type="presParOf" srcId="{64B1555E-F0E4-4EEF-B1FB-9E89EAFED0F6}" destId="{DA9725C0-3079-491A-91FE-138DA44EA3FD}" srcOrd="2" destOrd="0" presId="urn:microsoft.com/office/officeart/2008/layout/NameandTitleOrganizationalChart"/>
    <dgm:cxn modelId="{67BBBEE5-CF29-4F3D-BF40-79418288964E}" type="presParOf" srcId="{CC480CB4-5D0E-4217-8A57-D20E0780BA45}" destId="{DA443295-4A84-48B0-A761-FB14A69088B5}" srcOrd="1" destOrd="0" presId="urn:microsoft.com/office/officeart/2008/layout/NameandTitleOrganizationalChart"/>
    <dgm:cxn modelId="{C2DD0446-15AE-4F27-8273-1BF996F1A5C1}" type="presParOf" srcId="{CC480CB4-5D0E-4217-8A57-D20E0780BA45}" destId="{E4B127EE-AE0A-4D7F-AFEC-5B846A3B448B}" srcOrd="2" destOrd="0" presId="urn:microsoft.com/office/officeart/2008/layout/NameandTitleOrganizationalChart"/>
    <dgm:cxn modelId="{88B12FCD-30E4-4A35-BB8D-5053B7DC32A9}" type="presParOf" srcId="{115172FD-022C-4B65-8BD1-45ADCF314D94}" destId="{8DA99D8F-A102-4EC5-901F-67A6F04FE476}" srcOrd="2" destOrd="0" presId="urn:microsoft.com/office/officeart/2008/layout/NameandTitleOrganizationalChart"/>
    <dgm:cxn modelId="{B397F212-FA79-4EA3-B7A3-B0355A82C093}" type="presParOf" srcId="{115172FD-022C-4B65-8BD1-45ADCF314D94}" destId="{7FC6EACD-E1E6-41BF-8C6B-03C0D2F56774}" srcOrd="3" destOrd="0" presId="urn:microsoft.com/office/officeart/2008/layout/NameandTitleOrganizationalChart"/>
    <dgm:cxn modelId="{04B125C8-1E3C-4E16-B761-0880D992DC25}" type="presParOf" srcId="{7FC6EACD-E1E6-41BF-8C6B-03C0D2F56774}" destId="{B970908D-18D2-4FD4-8BD2-E0853AD19330}" srcOrd="0" destOrd="0" presId="urn:microsoft.com/office/officeart/2008/layout/NameandTitleOrganizationalChart"/>
    <dgm:cxn modelId="{380AB94F-B1B7-4D7D-88BD-35DC8673EB29}" type="presParOf" srcId="{B970908D-18D2-4FD4-8BD2-E0853AD19330}" destId="{82C3143C-B850-4F29-BF28-C9F8FB2667C8}" srcOrd="0" destOrd="0" presId="urn:microsoft.com/office/officeart/2008/layout/NameandTitleOrganizationalChart"/>
    <dgm:cxn modelId="{532DD944-DECC-4C16-AAB3-C43BF3F008C6}" type="presParOf" srcId="{B970908D-18D2-4FD4-8BD2-E0853AD19330}" destId="{E3620EC4-187E-461F-9AED-C001F8F2C774}" srcOrd="1" destOrd="0" presId="urn:microsoft.com/office/officeart/2008/layout/NameandTitleOrganizationalChart"/>
    <dgm:cxn modelId="{BD0BE73B-DCFB-484C-B70D-1089AD8B6CA3}" type="presParOf" srcId="{B970908D-18D2-4FD4-8BD2-E0853AD19330}" destId="{6E9684D3-37B6-40C2-BD8C-FE1BC10465E6}" srcOrd="2" destOrd="0" presId="urn:microsoft.com/office/officeart/2008/layout/NameandTitleOrganizationalChart"/>
    <dgm:cxn modelId="{C36D9E6A-FC26-4BFD-AF24-00AC56461A03}" type="presParOf" srcId="{7FC6EACD-E1E6-41BF-8C6B-03C0D2F56774}" destId="{BA4D1559-161F-45E1-A4B4-5EC3655519B2}" srcOrd="1" destOrd="0" presId="urn:microsoft.com/office/officeart/2008/layout/NameandTitleOrganizationalChart"/>
    <dgm:cxn modelId="{09BCA402-B2A6-4791-A384-5D98B9E2600D}" type="presParOf" srcId="{7FC6EACD-E1E6-41BF-8C6B-03C0D2F56774}" destId="{CAFF199D-9E70-4D42-BA2E-66EF5CCDB0C9}" srcOrd="2" destOrd="0" presId="urn:microsoft.com/office/officeart/2008/layout/NameandTitleOrganizationalChart"/>
    <dgm:cxn modelId="{A76F71DF-F85A-41DA-86C9-59364B224875}"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Allen Chang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ID/Package leader</a:t>
          </a:r>
          <a:endParaRPr lang="zh-TW" altLang="en-US" dirty="0"/>
        </a:p>
      </dgm:t>
    </dgm:pt>
    <dgm:pt modelId="{1848A3DE-59CA-4E5D-B375-DEE8EDE897CA}">
      <dgm:prSet phldrT="[文字]"/>
      <dgm:spPr/>
      <dgm:t>
        <a:bodyPr/>
        <a:lstStyle/>
        <a:p>
          <a:r>
            <a:rPr lang="en-US" altLang="zh-TW" dirty="0" smtClean="0"/>
            <a:t>Lydia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Package design</a:t>
          </a:r>
          <a:endParaRPr lang="zh-TW" altLang="en-US" dirty="0"/>
        </a:p>
      </dgm:t>
    </dgm:pt>
    <dgm:pt modelId="{56ACDCCC-1ECF-40DC-84C1-673DC296D5C6}">
      <dgm:prSet phldrT="[文字]"/>
      <dgm:spPr/>
      <dgm:t>
        <a:bodyPr/>
        <a:lstStyle/>
        <a:p>
          <a:r>
            <a:rPr lang="en-US" altLang="zh-TW" dirty="0" smtClean="0"/>
            <a:t>Aglaia Lee</a:t>
          </a:r>
          <a:endParaRPr lang="zh-TW" altLang="en-US" dirty="0"/>
        </a:p>
      </dgm:t>
    </dgm:pt>
    <dgm:pt modelId="{C10FD0F8-1E41-4EA4-95D5-2EF1B4694143}" type="parTrans" cxnId="{AE1E061B-CB19-4984-A44E-866768781FAE}">
      <dgm:prSet/>
      <dgm:spPr/>
      <dgm:t>
        <a:bodyPr/>
        <a:lstStyle/>
        <a:p>
          <a:endParaRPr lang="zh-TW" altLang="en-US"/>
        </a:p>
      </dgm:t>
    </dgm:pt>
    <dgm:pt modelId="{81227540-6F36-459B-9747-BEB9EFE2E32D}" type="sibTrans" cxnId="{AE1E061B-CB19-4984-A44E-866768781FAE}">
      <dgm:prSet/>
      <dgm:spPr/>
      <dgm:t>
        <a:bodyPr/>
        <a:lstStyle/>
        <a:p>
          <a:r>
            <a:rPr lang="en-US" altLang="zh-TW" dirty="0" smtClean="0"/>
            <a:t>ID design</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B210F368-0380-41DA-AD0A-E2A111CE540F}" type="pres">
      <dgm:prSet presAssocID="{C10FD0F8-1E41-4EA4-95D5-2EF1B4694143}" presName="Name37" presStyleLbl="parChTrans1D2" presStyleIdx="1" presStyleCnt="2"/>
      <dgm:spPr/>
      <dgm:t>
        <a:bodyPr/>
        <a:lstStyle/>
        <a:p>
          <a:endParaRPr lang="zh-TW" altLang="en-US"/>
        </a:p>
      </dgm:t>
    </dgm:pt>
    <dgm:pt modelId="{D5067B09-733D-4FF7-AA13-6DFD1F7C0E3D}" type="pres">
      <dgm:prSet presAssocID="{56ACDCCC-1ECF-40DC-84C1-673DC296D5C6}" presName="hierRoot2" presStyleCnt="0">
        <dgm:presLayoutVars>
          <dgm:hierBranch val="init"/>
        </dgm:presLayoutVars>
      </dgm:prSet>
      <dgm:spPr/>
    </dgm:pt>
    <dgm:pt modelId="{3BD32329-4D85-4D6E-AF15-86DC5545D0EC}" type="pres">
      <dgm:prSet presAssocID="{56ACDCCC-1ECF-40DC-84C1-673DC296D5C6}" presName="rootComposite" presStyleCnt="0"/>
      <dgm:spPr/>
    </dgm:pt>
    <dgm:pt modelId="{8E182047-AB3A-420B-BB93-523C6A749E69}" type="pres">
      <dgm:prSet presAssocID="{56ACDCCC-1ECF-40DC-84C1-673DC296D5C6}" presName="rootText" presStyleLbl="node1" presStyleIdx="1" presStyleCnt="2">
        <dgm:presLayoutVars>
          <dgm:chMax/>
          <dgm:chPref val="3"/>
        </dgm:presLayoutVars>
      </dgm:prSet>
      <dgm:spPr/>
      <dgm:t>
        <a:bodyPr/>
        <a:lstStyle/>
        <a:p>
          <a:endParaRPr lang="zh-TW" altLang="en-US"/>
        </a:p>
      </dgm:t>
    </dgm:pt>
    <dgm:pt modelId="{6870C3CF-022B-4282-B508-0434710412D6}" type="pres">
      <dgm:prSet presAssocID="{56ACDCCC-1ECF-40DC-84C1-673DC296D5C6}" presName="titleText2" presStyleLbl="fgAcc1" presStyleIdx="1" presStyleCnt="2">
        <dgm:presLayoutVars>
          <dgm:chMax val="0"/>
          <dgm:chPref val="0"/>
        </dgm:presLayoutVars>
      </dgm:prSet>
      <dgm:spPr/>
      <dgm:t>
        <a:bodyPr/>
        <a:lstStyle/>
        <a:p>
          <a:endParaRPr lang="zh-TW" altLang="en-US"/>
        </a:p>
      </dgm:t>
    </dgm:pt>
    <dgm:pt modelId="{F241653B-BB92-41D5-A861-45B88C0B57B1}" type="pres">
      <dgm:prSet presAssocID="{56ACDCCC-1ECF-40DC-84C1-673DC296D5C6}" presName="rootConnector" presStyleLbl="node2" presStyleIdx="0" presStyleCnt="0"/>
      <dgm:spPr/>
      <dgm:t>
        <a:bodyPr/>
        <a:lstStyle/>
        <a:p>
          <a:endParaRPr lang="zh-TW" altLang="en-US"/>
        </a:p>
      </dgm:t>
    </dgm:pt>
    <dgm:pt modelId="{B5068397-BDD0-4EB4-B9C8-1EF299040372}" type="pres">
      <dgm:prSet presAssocID="{56ACDCCC-1ECF-40DC-84C1-673DC296D5C6}" presName="hierChild4" presStyleCnt="0"/>
      <dgm:spPr/>
    </dgm:pt>
    <dgm:pt modelId="{D6DB289B-33D7-4A1E-925E-0FC637C5FA1B}" type="pres">
      <dgm:prSet presAssocID="{56ACDCCC-1ECF-40DC-84C1-673DC296D5C6}"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090E7B5B-AD68-457A-9F5D-7716B5BE5183}" type="presOf" srcId="{CD42BC39-3308-4083-9F0B-F65994AB6DF5}" destId="{33ABE5BD-2D15-43F8-89ED-F65C80FDD81C}" srcOrd="0" destOrd="0" presId="urn:microsoft.com/office/officeart/2008/layout/NameandTitleOrganizationalChart"/>
    <dgm:cxn modelId="{0EA739CC-6A02-4E3D-A81F-DAC93DB43925}" type="presOf" srcId="{F2212283-7D90-4B8B-9794-EE252771D520}" destId="{81E5C6EA-441B-4917-A196-9CF7EC22043E}" srcOrd="0" destOrd="0" presId="urn:microsoft.com/office/officeart/2008/layout/NameandTitleOrganizationalChart"/>
    <dgm:cxn modelId="{702F5E51-1924-4D47-8E39-78B8A5FD14B2}" type="presOf" srcId="{70084E28-012A-4744-8588-944475687CA3}" destId="{64E5FBCC-265A-4634-9B1A-FD2183F4B364}" srcOrd="0" destOrd="0" presId="urn:microsoft.com/office/officeart/2008/layout/NameandTitleOrganizationalChart"/>
    <dgm:cxn modelId="{EFE09012-35F7-4598-B5B1-B376AFBA14DA}" type="presOf" srcId="{81227540-6F36-459B-9747-BEB9EFE2E32D}" destId="{6870C3CF-022B-4282-B508-0434710412D6}" srcOrd="0" destOrd="0" presId="urn:microsoft.com/office/officeart/2008/layout/NameandTitleOrganizationalChart"/>
    <dgm:cxn modelId="{6959BD0E-38FD-497A-B18A-994F1B1788FF}" type="presOf" srcId="{1848A3DE-59CA-4E5D-B375-DEE8EDE897CA}" destId="{DA9725C0-3079-491A-91FE-138DA44EA3FD}" srcOrd="1" destOrd="0" presId="urn:microsoft.com/office/officeart/2008/layout/NameandTitleOrganizationalChart"/>
    <dgm:cxn modelId="{A2793572-205E-43BB-9C03-39E4186229F1}" type="presOf" srcId="{56ACDCCC-1ECF-40DC-84C1-673DC296D5C6}" destId="{8E182047-AB3A-420B-BB93-523C6A749E69}" srcOrd="0" destOrd="0" presId="urn:microsoft.com/office/officeart/2008/layout/NameandTitleOrganizationalChart"/>
    <dgm:cxn modelId="{9ED7B964-1431-4152-9285-6D1358546BA6}" type="presOf" srcId="{8C89FEFA-22A0-4060-B95D-DE789A34372E}" destId="{B0DAF6CD-0D88-4ECC-A036-2657DD127867}" srcOrd="0" destOrd="0" presId="urn:microsoft.com/office/officeart/2008/layout/NameandTitleOrganizationalChart"/>
    <dgm:cxn modelId="{34A28C48-B67C-4D05-B824-CBB36DED3EF9}" type="presOf" srcId="{1848A3DE-59CA-4E5D-B375-DEE8EDE897CA}" destId="{4B70E54E-F5ED-4982-A514-0658BE5D5297}" srcOrd="0" destOrd="0" presId="urn:microsoft.com/office/officeart/2008/layout/NameandTitleOrganizationalChart"/>
    <dgm:cxn modelId="{C6C8D4F6-6FA3-43F1-AB67-479E8290DF3E}" type="presOf" srcId="{11B28682-A024-4AD2-A978-08E0A5A91AFF}" destId="{2FDF61D5-1CC0-4E4B-B526-57F3809A330B}" srcOrd="0" destOrd="0" presId="urn:microsoft.com/office/officeart/2008/layout/NameandTitleOrganizationalChart"/>
    <dgm:cxn modelId="{9AB83FB2-00CD-48BE-9CA3-9EDF5F18147C}" type="presOf" srcId="{F2212283-7D90-4B8B-9794-EE252771D520}" destId="{29110A65-0AC3-4BAC-BCD6-007321D9D288}" srcOrd="1" destOrd="0" presId="urn:microsoft.com/office/officeart/2008/layout/NameandTitleOrganizationalChart"/>
    <dgm:cxn modelId="{3F5DD1EB-17D6-43CF-9C64-7E8AFC8F1B81}" type="presOf" srcId="{56ACDCCC-1ECF-40DC-84C1-673DC296D5C6}" destId="{F241653B-BB92-41D5-A861-45B88C0B57B1}" srcOrd="1" destOrd="0" presId="urn:microsoft.com/office/officeart/2008/layout/NameandTitleOrganizationalChart"/>
    <dgm:cxn modelId="{AE1E061B-CB19-4984-A44E-866768781FAE}" srcId="{F2212283-7D90-4B8B-9794-EE252771D520}" destId="{56ACDCCC-1ECF-40DC-84C1-673DC296D5C6}" srcOrd="1" destOrd="0" parTransId="{C10FD0F8-1E41-4EA4-95D5-2EF1B4694143}" sibTransId="{81227540-6F36-459B-9747-BEB9EFE2E32D}"/>
    <dgm:cxn modelId="{E7F63AF3-6567-4A74-9EFC-AA2BC1CE2B7E}" type="presOf" srcId="{C10FD0F8-1E41-4EA4-95D5-2EF1B4694143}" destId="{B210F368-0380-41DA-AD0A-E2A111CE540F}"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E3401E1A-EFEE-4E49-9964-0F1559631358}" type="presParOf" srcId="{64E5FBCC-265A-4634-9B1A-FD2183F4B364}" destId="{46BA8019-B724-4B9E-8B0F-A7B6EF1B69FE}" srcOrd="0" destOrd="0" presId="urn:microsoft.com/office/officeart/2008/layout/NameandTitleOrganizationalChart"/>
    <dgm:cxn modelId="{F05BCD77-E478-4CFE-8F16-848AF3AACE9F}" type="presParOf" srcId="{46BA8019-B724-4B9E-8B0F-A7B6EF1B69FE}" destId="{BD874110-05D7-48C2-9D5A-E46DEEBEAC18}" srcOrd="0" destOrd="0" presId="urn:microsoft.com/office/officeart/2008/layout/NameandTitleOrganizationalChart"/>
    <dgm:cxn modelId="{9CA0332D-8FED-472C-90A4-0FA904D51A07}" type="presParOf" srcId="{BD874110-05D7-48C2-9D5A-E46DEEBEAC18}" destId="{81E5C6EA-441B-4917-A196-9CF7EC22043E}" srcOrd="0" destOrd="0" presId="urn:microsoft.com/office/officeart/2008/layout/NameandTitleOrganizationalChart"/>
    <dgm:cxn modelId="{BF91069D-6264-41AB-A434-9256EE3000C6}" type="presParOf" srcId="{BD874110-05D7-48C2-9D5A-E46DEEBEAC18}" destId="{B0DAF6CD-0D88-4ECC-A036-2657DD127867}" srcOrd="1" destOrd="0" presId="urn:microsoft.com/office/officeart/2008/layout/NameandTitleOrganizationalChart"/>
    <dgm:cxn modelId="{93BA1EF6-E2F8-4FD1-BF31-8AC7A8C0914B}" type="presParOf" srcId="{BD874110-05D7-48C2-9D5A-E46DEEBEAC18}" destId="{29110A65-0AC3-4BAC-BCD6-007321D9D288}" srcOrd="2" destOrd="0" presId="urn:microsoft.com/office/officeart/2008/layout/NameandTitleOrganizationalChart"/>
    <dgm:cxn modelId="{7797C997-8190-477E-A6E7-C17BB3D80D87}" type="presParOf" srcId="{46BA8019-B724-4B9E-8B0F-A7B6EF1B69FE}" destId="{115172FD-022C-4B65-8BD1-45ADCF314D94}" srcOrd="1" destOrd="0" presId="urn:microsoft.com/office/officeart/2008/layout/NameandTitleOrganizationalChart"/>
    <dgm:cxn modelId="{CD675368-7095-45FB-9E77-56E225C4C1C0}" type="presParOf" srcId="{115172FD-022C-4B65-8BD1-45ADCF314D94}" destId="{2FDF61D5-1CC0-4E4B-B526-57F3809A330B}" srcOrd="0" destOrd="0" presId="urn:microsoft.com/office/officeart/2008/layout/NameandTitleOrganizationalChart"/>
    <dgm:cxn modelId="{657D0B0D-9462-4DEB-8523-575986AAB3AB}" type="presParOf" srcId="{115172FD-022C-4B65-8BD1-45ADCF314D94}" destId="{CC480CB4-5D0E-4217-8A57-D20E0780BA45}" srcOrd="1" destOrd="0" presId="urn:microsoft.com/office/officeart/2008/layout/NameandTitleOrganizationalChart"/>
    <dgm:cxn modelId="{9647689E-6D31-472F-9CF9-EA18E1A3635D}" type="presParOf" srcId="{CC480CB4-5D0E-4217-8A57-D20E0780BA45}" destId="{64B1555E-F0E4-4EEF-B1FB-9E89EAFED0F6}" srcOrd="0" destOrd="0" presId="urn:microsoft.com/office/officeart/2008/layout/NameandTitleOrganizationalChart"/>
    <dgm:cxn modelId="{F75CF08F-E400-4DA4-864E-706C6C60DA57}" type="presParOf" srcId="{64B1555E-F0E4-4EEF-B1FB-9E89EAFED0F6}" destId="{4B70E54E-F5ED-4982-A514-0658BE5D5297}" srcOrd="0" destOrd="0" presId="urn:microsoft.com/office/officeart/2008/layout/NameandTitleOrganizationalChart"/>
    <dgm:cxn modelId="{EB469900-1C1C-4DD0-B8D7-84A4E832D8E1}" type="presParOf" srcId="{64B1555E-F0E4-4EEF-B1FB-9E89EAFED0F6}" destId="{33ABE5BD-2D15-43F8-89ED-F65C80FDD81C}" srcOrd="1" destOrd="0" presId="urn:microsoft.com/office/officeart/2008/layout/NameandTitleOrganizationalChart"/>
    <dgm:cxn modelId="{C0F6F1F7-9683-444B-9212-22F35C431909}" type="presParOf" srcId="{64B1555E-F0E4-4EEF-B1FB-9E89EAFED0F6}" destId="{DA9725C0-3079-491A-91FE-138DA44EA3FD}" srcOrd="2" destOrd="0" presId="urn:microsoft.com/office/officeart/2008/layout/NameandTitleOrganizationalChart"/>
    <dgm:cxn modelId="{F4FEF899-0259-40C2-B248-196DD7136176}" type="presParOf" srcId="{CC480CB4-5D0E-4217-8A57-D20E0780BA45}" destId="{DA443295-4A84-48B0-A761-FB14A69088B5}" srcOrd="1" destOrd="0" presId="urn:microsoft.com/office/officeart/2008/layout/NameandTitleOrganizationalChart"/>
    <dgm:cxn modelId="{C52B2B76-E4C2-4DED-9C77-869765AC6E4D}" type="presParOf" srcId="{CC480CB4-5D0E-4217-8A57-D20E0780BA45}" destId="{E4B127EE-AE0A-4D7F-AFEC-5B846A3B448B}" srcOrd="2" destOrd="0" presId="urn:microsoft.com/office/officeart/2008/layout/NameandTitleOrganizationalChart"/>
    <dgm:cxn modelId="{10BC4A4B-329D-4852-B2BF-9CB02035E9CF}" type="presParOf" srcId="{115172FD-022C-4B65-8BD1-45ADCF314D94}" destId="{B210F368-0380-41DA-AD0A-E2A111CE540F}" srcOrd="2" destOrd="0" presId="urn:microsoft.com/office/officeart/2008/layout/NameandTitleOrganizationalChart"/>
    <dgm:cxn modelId="{0C13293A-F8F7-4570-9A6D-327DBBB23864}" type="presParOf" srcId="{115172FD-022C-4B65-8BD1-45ADCF314D94}" destId="{D5067B09-733D-4FF7-AA13-6DFD1F7C0E3D}" srcOrd="3" destOrd="0" presId="urn:microsoft.com/office/officeart/2008/layout/NameandTitleOrganizationalChart"/>
    <dgm:cxn modelId="{636E56F4-9B9F-4873-A454-A600B4EB4A74}" type="presParOf" srcId="{D5067B09-733D-4FF7-AA13-6DFD1F7C0E3D}" destId="{3BD32329-4D85-4D6E-AF15-86DC5545D0EC}" srcOrd="0" destOrd="0" presId="urn:microsoft.com/office/officeart/2008/layout/NameandTitleOrganizationalChart"/>
    <dgm:cxn modelId="{BCE92092-05CF-489E-9BBC-50E6ECF0A33C}" type="presParOf" srcId="{3BD32329-4D85-4D6E-AF15-86DC5545D0EC}" destId="{8E182047-AB3A-420B-BB93-523C6A749E69}" srcOrd="0" destOrd="0" presId="urn:microsoft.com/office/officeart/2008/layout/NameandTitleOrganizationalChart"/>
    <dgm:cxn modelId="{3A52A777-CEFC-4475-B0B6-49963F4A051B}" type="presParOf" srcId="{3BD32329-4D85-4D6E-AF15-86DC5545D0EC}" destId="{6870C3CF-022B-4282-B508-0434710412D6}" srcOrd="1" destOrd="0" presId="urn:microsoft.com/office/officeart/2008/layout/NameandTitleOrganizationalChart"/>
    <dgm:cxn modelId="{00CC6AF2-D04F-4796-BC1A-B0E685CE1F88}" type="presParOf" srcId="{3BD32329-4D85-4D6E-AF15-86DC5545D0EC}" destId="{F241653B-BB92-41D5-A861-45B88C0B57B1}" srcOrd="2" destOrd="0" presId="urn:microsoft.com/office/officeart/2008/layout/NameandTitleOrganizationalChart"/>
    <dgm:cxn modelId="{552A55FE-A9E8-4C82-BEF5-44F6E0069848}" type="presParOf" srcId="{D5067B09-733D-4FF7-AA13-6DFD1F7C0E3D}" destId="{B5068397-BDD0-4EB4-B9C8-1EF299040372}" srcOrd="1" destOrd="0" presId="urn:microsoft.com/office/officeart/2008/layout/NameandTitleOrganizationalChart"/>
    <dgm:cxn modelId="{FACA1628-A2A3-4A83-866B-D47887032B79}" type="presParOf" srcId="{D5067B09-733D-4FF7-AA13-6DFD1F7C0E3D}" destId="{D6DB289B-33D7-4A1E-925E-0FC637C5FA1B}" srcOrd="2" destOrd="0" presId="urn:microsoft.com/office/officeart/2008/layout/NameandTitleOrganizationalChart"/>
    <dgm:cxn modelId="{CE6F6DA3-395B-435A-BDDE-84CC1B82C26D}"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Jason Kung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Compliance lead</a:t>
          </a:r>
          <a:endParaRPr lang="zh-TW" altLang="en-US" dirty="0"/>
        </a:p>
      </dgm:t>
    </dgm:pt>
    <dgm:pt modelId="{1848A3DE-59CA-4E5D-B375-DEE8EDE897CA}">
      <dgm:prSet phldrT="[文字]"/>
      <dgm:spPr/>
      <dgm:t>
        <a:bodyPr/>
        <a:lstStyle/>
        <a:p>
          <a:r>
            <a:rPr lang="en-US" altLang="zh-TW" dirty="0" smtClean="0"/>
            <a:t>Jonah Lee</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EMC test debug</a:t>
          </a:r>
          <a:endParaRPr lang="zh-TW" altLang="en-US" dirty="0"/>
        </a:p>
      </dgm:t>
    </dgm:pt>
    <dgm:pt modelId="{E64306D9-BB30-4B70-BC23-4BA83614CF4D}">
      <dgm:prSet phldrT="[文字]"/>
      <dgm:spPr/>
      <dgm:t>
        <a:bodyPr/>
        <a:lstStyle/>
        <a:p>
          <a:r>
            <a:rPr lang="en-US" altLang="zh-TW" dirty="0" smtClean="0"/>
            <a:t>Wen Chao</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smtClean="0"/>
            <a:t>EMC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AF08BCF2-DA3D-4B7C-9E2C-9DE06E0AD786}" type="presOf" srcId="{CD42BC39-3308-4083-9F0B-F65994AB6DF5}" destId="{33ABE5BD-2D15-43F8-89ED-F65C80FDD81C}" srcOrd="0" destOrd="0" presId="urn:microsoft.com/office/officeart/2008/layout/NameandTitleOrganizationalChart"/>
    <dgm:cxn modelId="{99D262C6-E01D-4B75-B0EA-F17B199090E3}" type="presOf" srcId="{1848A3DE-59CA-4E5D-B375-DEE8EDE897CA}" destId="{4B70E54E-F5ED-4982-A514-0658BE5D5297}" srcOrd="0" destOrd="0" presId="urn:microsoft.com/office/officeart/2008/layout/NameandTitleOrganizationalChart"/>
    <dgm:cxn modelId="{87222653-5BF2-4134-97B0-7A7F54BECEF6}" type="presOf" srcId="{E64306D9-BB30-4B70-BC23-4BA83614CF4D}" destId="{6E9684D3-37B6-40C2-BD8C-FE1BC10465E6}" srcOrd="1" destOrd="0" presId="urn:microsoft.com/office/officeart/2008/layout/NameandTitleOrganizationalChart"/>
    <dgm:cxn modelId="{96A7C1C6-96E9-4476-A523-A67F40729889}" type="presOf" srcId="{1848A3DE-59CA-4E5D-B375-DEE8EDE897CA}" destId="{DA9725C0-3079-491A-91FE-138DA44EA3FD}" srcOrd="1" destOrd="0" presId="urn:microsoft.com/office/officeart/2008/layout/NameandTitleOrganizationalChart"/>
    <dgm:cxn modelId="{52764DDD-95CE-4525-81F0-011E7AF53ABE}" type="presOf" srcId="{7C54BEDE-354F-4582-8914-AFEE59AB5E4D}" destId="{E3620EC4-187E-461F-9AED-C001F8F2C774}" srcOrd="0" destOrd="0" presId="urn:microsoft.com/office/officeart/2008/layout/NameandTitleOrganizationalChart"/>
    <dgm:cxn modelId="{68A0AF82-1ACC-4C87-9B0B-B59704FA4B40}" type="presOf" srcId="{8C89FEFA-22A0-4060-B95D-DE789A34372E}" destId="{B0DAF6CD-0D88-4ECC-A036-2657DD127867}"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BF2F327F-8A5B-49DE-B3A7-3A7FA012782E}" type="presOf" srcId="{E64306D9-BB30-4B70-BC23-4BA83614CF4D}" destId="{82C3143C-B850-4F29-BF28-C9F8FB2667C8}" srcOrd="0" destOrd="0" presId="urn:microsoft.com/office/officeart/2008/layout/NameandTitleOrganizationalChart"/>
    <dgm:cxn modelId="{3C5FD853-5358-4C10-9C0C-D90F8122FB81}" type="presOf" srcId="{41E71E3A-2A63-43AE-85C8-7399B13F582B}" destId="{8DA99D8F-A102-4EC5-901F-67A6F04FE476}" srcOrd="0" destOrd="0" presId="urn:microsoft.com/office/officeart/2008/layout/NameandTitleOrganizationalChart"/>
    <dgm:cxn modelId="{68EA04E6-7196-499A-845C-578E6D99F8D8}" type="presOf" srcId="{F2212283-7D90-4B8B-9794-EE252771D520}" destId="{81E5C6EA-441B-4917-A196-9CF7EC22043E}" srcOrd="0" destOrd="0" presId="urn:microsoft.com/office/officeart/2008/layout/NameandTitleOrganizationalChart"/>
    <dgm:cxn modelId="{2E1F6685-C52A-42D9-B53C-D6EDE4961159}" type="presOf" srcId="{70084E28-012A-4744-8588-944475687CA3}" destId="{64E5FBCC-265A-4634-9B1A-FD2183F4B364}" srcOrd="0" destOrd="0" presId="urn:microsoft.com/office/officeart/2008/layout/NameandTitleOrganizationalChart"/>
    <dgm:cxn modelId="{1515B661-ECB6-4A52-8A28-FE3F12ABDACB}" type="presOf" srcId="{F2212283-7D90-4B8B-9794-EE252771D520}" destId="{29110A65-0AC3-4BAC-BCD6-007321D9D288}" srcOrd="1" destOrd="0" presId="urn:microsoft.com/office/officeart/2008/layout/NameandTitleOrganizationalChart"/>
    <dgm:cxn modelId="{1215EA5E-5389-4AFF-8BCF-8BF8ECAB212B}" type="presOf" srcId="{11B28682-A024-4AD2-A978-08E0A5A91AFF}" destId="{2FDF61D5-1CC0-4E4B-B526-57F3809A330B}"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E7B87255-7198-4D7C-8837-C07E592B2E87}" type="presParOf" srcId="{64E5FBCC-265A-4634-9B1A-FD2183F4B364}" destId="{46BA8019-B724-4B9E-8B0F-A7B6EF1B69FE}" srcOrd="0" destOrd="0" presId="urn:microsoft.com/office/officeart/2008/layout/NameandTitleOrganizationalChart"/>
    <dgm:cxn modelId="{E5E340C9-8D52-442F-A918-5C7893D534BC}" type="presParOf" srcId="{46BA8019-B724-4B9E-8B0F-A7B6EF1B69FE}" destId="{BD874110-05D7-48C2-9D5A-E46DEEBEAC18}" srcOrd="0" destOrd="0" presId="urn:microsoft.com/office/officeart/2008/layout/NameandTitleOrganizationalChart"/>
    <dgm:cxn modelId="{9374968C-ED5F-472B-9730-22078CE09B78}" type="presParOf" srcId="{BD874110-05D7-48C2-9D5A-E46DEEBEAC18}" destId="{81E5C6EA-441B-4917-A196-9CF7EC22043E}" srcOrd="0" destOrd="0" presId="urn:microsoft.com/office/officeart/2008/layout/NameandTitleOrganizationalChart"/>
    <dgm:cxn modelId="{1F359DA4-EA39-4700-B302-6E7F05004955}" type="presParOf" srcId="{BD874110-05D7-48C2-9D5A-E46DEEBEAC18}" destId="{B0DAF6CD-0D88-4ECC-A036-2657DD127867}" srcOrd="1" destOrd="0" presId="urn:microsoft.com/office/officeart/2008/layout/NameandTitleOrganizationalChart"/>
    <dgm:cxn modelId="{8706E46F-3DDF-46D3-A764-0F5833857DFA}" type="presParOf" srcId="{BD874110-05D7-48C2-9D5A-E46DEEBEAC18}" destId="{29110A65-0AC3-4BAC-BCD6-007321D9D288}" srcOrd="2" destOrd="0" presId="urn:microsoft.com/office/officeart/2008/layout/NameandTitleOrganizationalChart"/>
    <dgm:cxn modelId="{F8112A37-CE25-49A2-A306-15F0571C7514}" type="presParOf" srcId="{46BA8019-B724-4B9E-8B0F-A7B6EF1B69FE}" destId="{115172FD-022C-4B65-8BD1-45ADCF314D94}" srcOrd="1" destOrd="0" presId="urn:microsoft.com/office/officeart/2008/layout/NameandTitleOrganizationalChart"/>
    <dgm:cxn modelId="{C74147F5-30AB-4E7E-AF5A-C7B8264949F0}" type="presParOf" srcId="{115172FD-022C-4B65-8BD1-45ADCF314D94}" destId="{2FDF61D5-1CC0-4E4B-B526-57F3809A330B}" srcOrd="0" destOrd="0" presId="urn:microsoft.com/office/officeart/2008/layout/NameandTitleOrganizationalChart"/>
    <dgm:cxn modelId="{EA3481AB-000A-4BDF-9499-AE19BE16161E}" type="presParOf" srcId="{115172FD-022C-4B65-8BD1-45ADCF314D94}" destId="{CC480CB4-5D0E-4217-8A57-D20E0780BA45}" srcOrd="1" destOrd="0" presId="urn:microsoft.com/office/officeart/2008/layout/NameandTitleOrganizationalChart"/>
    <dgm:cxn modelId="{D48FB392-37BF-4B1D-9507-84A929365E44}" type="presParOf" srcId="{CC480CB4-5D0E-4217-8A57-D20E0780BA45}" destId="{64B1555E-F0E4-4EEF-B1FB-9E89EAFED0F6}" srcOrd="0" destOrd="0" presId="urn:microsoft.com/office/officeart/2008/layout/NameandTitleOrganizationalChart"/>
    <dgm:cxn modelId="{352CB492-0D79-4C53-80AF-3382E8A50C85}" type="presParOf" srcId="{64B1555E-F0E4-4EEF-B1FB-9E89EAFED0F6}" destId="{4B70E54E-F5ED-4982-A514-0658BE5D5297}" srcOrd="0" destOrd="0" presId="urn:microsoft.com/office/officeart/2008/layout/NameandTitleOrganizationalChart"/>
    <dgm:cxn modelId="{1DD2F270-6C03-42FF-95AD-207B48881BE0}" type="presParOf" srcId="{64B1555E-F0E4-4EEF-B1FB-9E89EAFED0F6}" destId="{33ABE5BD-2D15-43F8-89ED-F65C80FDD81C}" srcOrd="1" destOrd="0" presId="urn:microsoft.com/office/officeart/2008/layout/NameandTitleOrganizationalChart"/>
    <dgm:cxn modelId="{29DCA421-7266-42CF-B848-479135D109EF}" type="presParOf" srcId="{64B1555E-F0E4-4EEF-B1FB-9E89EAFED0F6}" destId="{DA9725C0-3079-491A-91FE-138DA44EA3FD}" srcOrd="2" destOrd="0" presId="urn:microsoft.com/office/officeart/2008/layout/NameandTitleOrganizationalChart"/>
    <dgm:cxn modelId="{41B85EBE-D788-45AC-80D5-B585CAEBD019}" type="presParOf" srcId="{CC480CB4-5D0E-4217-8A57-D20E0780BA45}" destId="{DA443295-4A84-48B0-A761-FB14A69088B5}" srcOrd="1" destOrd="0" presId="urn:microsoft.com/office/officeart/2008/layout/NameandTitleOrganizationalChart"/>
    <dgm:cxn modelId="{B5E4BDB8-394E-4FD2-BE41-0B6CE4A939D9}" type="presParOf" srcId="{CC480CB4-5D0E-4217-8A57-D20E0780BA45}" destId="{E4B127EE-AE0A-4D7F-AFEC-5B846A3B448B}" srcOrd="2" destOrd="0" presId="urn:microsoft.com/office/officeart/2008/layout/NameandTitleOrganizationalChart"/>
    <dgm:cxn modelId="{D36B3C22-2432-4268-B7C3-C96B97B84166}" type="presParOf" srcId="{115172FD-022C-4B65-8BD1-45ADCF314D94}" destId="{8DA99D8F-A102-4EC5-901F-67A6F04FE476}" srcOrd="2" destOrd="0" presId="urn:microsoft.com/office/officeart/2008/layout/NameandTitleOrganizationalChart"/>
    <dgm:cxn modelId="{F2895565-2E3C-49E4-850A-3C61BAD46026}" type="presParOf" srcId="{115172FD-022C-4B65-8BD1-45ADCF314D94}" destId="{7FC6EACD-E1E6-41BF-8C6B-03C0D2F56774}" srcOrd="3" destOrd="0" presId="urn:microsoft.com/office/officeart/2008/layout/NameandTitleOrganizationalChart"/>
    <dgm:cxn modelId="{36D4F524-4D4F-4C68-8EC4-FAE9688B42E5}" type="presParOf" srcId="{7FC6EACD-E1E6-41BF-8C6B-03C0D2F56774}" destId="{B970908D-18D2-4FD4-8BD2-E0853AD19330}" srcOrd="0" destOrd="0" presId="urn:microsoft.com/office/officeart/2008/layout/NameandTitleOrganizationalChart"/>
    <dgm:cxn modelId="{2AC18B43-7236-4C18-81BC-5E5C5814EB79}" type="presParOf" srcId="{B970908D-18D2-4FD4-8BD2-E0853AD19330}" destId="{82C3143C-B850-4F29-BF28-C9F8FB2667C8}" srcOrd="0" destOrd="0" presId="urn:microsoft.com/office/officeart/2008/layout/NameandTitleOrganizationalChart"/>
    <dgm:cxn modelId="{391B570B-BF3C-4467-8261-A266254B8049}" type="presParOf" srcId="{B970908D-18D2-4FD4-8BD2-E0853AD19330}" destId="{E3620EC4-187E-461F-9AED-C001F8F2C774}" srcOrd="1" destOrd="0" presId="urn:microsoft.com/office/officeart/2008/layout/NameandTitleOrganizationalChart"/>
    <dgm:cxn modelId="{ED1ED9DF-AB26-4FDB-9D5A-4A3BCD450573}" type="presParOf" srcId="{B970908D-18D2-4FD4-8BD2-E0853AD19330}" destId="{6E9684D3-37B6-40C2-BD8C-FE1BC10465E6}" srcOrd="2" destOrd="0" presId="urn:microsoft.com/office/officeart/2008/layout/NameandTitleOrganizationalChart"/>
    <dgm:cxn modelId="{DD39B1AE-B4DC-4561-87C7-3E3162D2879E}" type="presParOf" srcId="{7FC6EACD-E1E6-41BF-8C6B-03C0D2F56774}" destId="{BA4D1559-161F-45E1-A4B4-5EC3655519B2}" srcOrd="1" destOrd="0" presId="urn:microsoft.com/office/officeart/2008/layout/NameandTitleOrganizationalChart"/>
    <dgm:cxn modelId="{482CB58E-84C8-4881-B219-0441961CB59A}" type="presParOf" srcId="{7FC6EACD-E1E6-41BF-8C6B-03C0D2F56774}" destId="{CAFF199D-9E70-4D42-BA2E-66EF5CCDB0C9}" srcOrd="2" destOrd="0" presId="urn:microsoft.com/office/officeart/2008/layout/NameandTitleOrganizationalChart"/>
    <dgm:cxn modelId="{6B81D72F-0013-455F-AA02-C80607F677F0}"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07152D7-C9C3-4477-9CB8-4E88B8FD1F51}"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5CC02E61-BF5B-4A04-838B-EEA8305444A1}">
      <dgm:prSet phldrT="[文字]"/>
      <dgm:spPr/>
      <dgm:t>
        <a:bodyPr/>
        <a:lstStyle/>
        <a:p>
          <a:r>
            <a:rPr lang="en-US" altLang="zh-TW" dirty="0" smtClean="0"/>
            <a:t>Wilson Kao</a:t>
          </a:r>
          <a:endParaRPr lang="zh-TW" altLang="en-US" dirty="0"/>
        </a:p>
      </dgm:t>
    </dgm:pt>
    <dgm:pt modelId="{20D62284-EB84-4FCB-85DE-79D852CAFE37}" type="parTrans" cxnId="{89A18CF6-6876-486B-80B4-38A8862949CA}">
      <dgm:prSet/>
      <dgm:spPr/>
      <dgm:t>
        <a:bodyPr/>
        <a:lstStyle/>
        <a:p>
          <a:endParaRPr lang="zh-TW" altLang="en-US"/>
        </a:p>
      </dgm:t>
    </dgm:pt>
    <dgm:pt modelId="{7C30E9AD-67E1-437B-9567-3A2EDFD317F0}" type="sibTrans" cxnId="{89A18CF6-6876-486B-80B4-38A8862949CA}">
      <dgm:prSet/>
      <dgm:spPr/>
      <dgm:t>
        <a:bodyPr/>
        <a:lstStyle/>
        <a:p>
          <a:r>
            <a:rPr lang="en-US" altLang="zh-TW" dirty="0" smtClean="0"/>
            <a:t>SQA leader</a:t>
          </a:r>
          <a:endParaRPr lang="zh-TW" altLang="en-US" dirty="0"/>
        </a:p>
      </dgm:t>
    </dgm:pt>
    <dgm:pt modelId="{74CBB422-7A68-4745-8C38-A5306BDC99B6}">
      <dgm:prSet phldrT="[文字]"/>
      <dgm:spPr/>
      <dgm:t>
        <a:bodyPr/>
        <a:lstStyle/>
        <a:p>
          <a:r>
            <a:rPr lang="en-US" altLang="zh-TW" dirty="0" smtClean="0"/>
            <a:t>James </a:t>
          </a:r>
          <a:r>
            <a:rPr lang="en-US" altLang="zh-TW" dirty="0" err="1" smtClean="0"/>
            <a:t>Kuo</a:t>
          </a:r>
          <a:endParaRPr lang="zh-TW" altLang="en-US" dirty="0"/>
        </a:p>
      </dgm:t>
    </dgm:pt>
    <dgm:pt modelId="{BBE307A2-5EF1-45BD-8443-F6D5BF7A211A}" type="parTrans" cxnId="{FFB2A1AE-FBF5-4537-B475-A98D08FE3E82}">
      <dgm:prSet/>
      <dgm:spPr/>
      <dgm:t>
        <a:bodyPr/>
        <a:lstStyle/>
        <a:p>
          <a:endParaRPr lang="zh-TW" altLang="en-US"/>
        </a:p>
      </dgm:t>
    </dgm:pt>
    <dgm:pt modelId="{DEFAD6D3-76D0-4672-813E-C8E4F88FE4A5}" type="sibTrans" cxnId="{FFB2A1AE-FBF5-4537-B475-A98D08FE3E82}">
      <dgm:prSet/>
      <dgm:spPr/>
      <dgm:t>
        <a:bodyPr/>
        <a:lstStyle/>
        <a:p>
          <a:r>
            <a:rPr lang="en-US" altLang="zh-TW" dirty="0" smtClean="0"/>
            <a:t>Dolby Cert., SIT</a:t>
          </a:r>
          <a:endParaRPr lang="zh-TW" altLang="en-US" dirty="0"/>
        </a:p>
      </dgm:t>
    </dgm:pt>
    <dgm:pt modelId="{F2E37DD7-34B7-4842-AAA9-10C20B1BF6B4}">
      <dgm:prSet phldrT="[文字]"/>
      <dgm:spPr/>
      <dgm:t>
        <a:bodyPr/>
        <a:lstStyle/>
        <a:p>
          <a:r>
            <a:rPr lang="en-US" altLang="zh-TW" dirty="0" smtClean="0"/>
            <a:t>Bryan Yang</a:t>
          </a:r>
          <a:endParaRPr lang="zh-TW" altLang="en-US" dirty="0"/>
        </a:p>
      </dgm:t>
    </dgm:pt>
    <dgm:pt modelId="{D2288B81-525E-433C-B9EE-7177367BA7B8}" type="parTrans" cxnId="{141ADBFF-CE73-4A32-BAD9-D4CA8F5C7B6E}">
      <dgm:prSet/>
      <dgm:spPr/>
      <dgm:t>
        <a:bodyPr/>
        <a:lstStyle/>
        <a:p>
          <a:endParaRPr lang="zh-TW" altLang="en-US"/>
        </a:p>
      </dgm:t>
    </dgm:pt>
    <dgm:pt modelId="{56573A57-FAE1-47AC-BC82-6F3D103EE206}" type="sibTrans" cxnId="{141ADBFF-CE73-4A32-BAD9-D4CA8F5C7B6E}">
      <dgm:prSet/>
      <dgm:spPr/>
      <dgm:t>
        <a:bodyPr/>
        <a:lstStyle/>
        <a:p>
          <a:r>
            <a:rPr lang="en-US" altLang="zh-TW" dirty="0" smtClean="0"/>
            <a:t>ATV CTS cert., SIT</a:t>
          </a:r>
          <a:endParaRPr lang="zh-TW" altLang="en-US" dirty="0"/>
        </a:p>
      </dgm:t>
    </dgm:pt>
    <dgm:pt modelId="{BD3343EB-AD71-4FDC-8D28-626604A6DB94}">
      <dgm:prSet phldrT="[文字]"/>
      <dgm:spPr/>
      <dgm:t>
        <a:bodyPr/>
        <a:lstStyle/>
        <a:p>
          <a:r>
            <a:rPr lang="en-US" altLang="zh-TW" dirty="0" err="1" smtClean="0"/>
            <a:t>Beca</a:t>
          </a:r>
          <a:r>
            <a:rPr lang="en-US" altLang="zh-TW" dirty="0" smtClean="0"/>
            <a:t> Ding</a:t>
          </a:r>
          <a:endParaRPr lang="zh-TW" altLang="en-US" dirty="0"/>
        </a:p>
      </dgm:t>
    </dgm:pt>
    <dgm:pt modelId="{B421AAC7-998C-4EF4-882C-E83765C04694}" type="parTrans" cxnId="{080FEAFC-ABF1-47D2-8522-C358B2AE9394}">
      <dgm:prSet/>
      <dgm:spPr/>
      <dgm:t>
        <a:bodyPr/>
        <a:lstStyle/>
        <a:p>
          <a:endParaRPr lang="zh-TW" altLang="en-US"/>
        </a:p>
      </dgm:t>
    </dgm:pt>
    <dgm:pt modelId="{E7F2547D-33C7-480A-9D9D-54A9D097298F}" type="sibTrans" cxnId="{080FEAFC-ABF1-47D2-8522-C358B2AE9394}">
      <dgm:prSet/>
      <dgm:spPr/>
      <dgm:t>
        <a:bodyPr/>
        <a:lstStyle/>
        <a:p>
          <a:r>
            <a:rPr lang="en-US" altLang="zh-TW" dirty="0" smtClean="0"/>
            <a:t>ATV CTS cert., SIT</a:t>
          </a:r>
          <a:endParaRPr lang="zh-TW" altLang="en-US" dirty="0"/>
        </a:p>
      </dgm:t>
    </dgm:pt>
    <dgm:pt modelId="{19A846A8-FF53-48FA-88F6-75892D05BC73}" type="pres">
      <dgm:prSet presAssocID="{807152D7-C9C3-4477-9CB8-4E88B8FD1F51}" presName="hierChild1" presStyleCnt="0">
        <dgm:presLayoutVars>
          <dgm:orgChart val="1"/>
          <dgm:chPref val="1"/>
          <dgm:dir/>
          <dgm:animOne val="branch"/>
          <dgm:animLvl val="lvl"/>
          <dgm:resizeHandles/>
        </dgm:presLayoutVars>
      </dgm:prSet>
      <dgm:spPr/>
      <dgm:t>
        <a:bodyPr/>
        <a:lstStyle/>
        <a:p>
          <a:endParaRPr lang="zh-TW" altLang="en-US"/>
        </a:p>
      </dgm:t>
    </dgm:pt>
    <dgm:pt modelId="{AF782108-44B6-4CC8-B976-E6FFB25D9274}" type="pres">
      <dgm:prSet presAssocID="{5CC02E61-BF5B-4A04-838B-EEA8305444A1}" presName="hierRoot1" presStyleCnt="0">
        <dgm:presLayoutVars>
          <dgm:hierBranch val="init"/>
        </dgm:presLayoutVars>
      </dgm:prSet>
      <dgm:spPr/>
    </dgm:pt>
    <dgm:pt modelId="{71269ACE-BE7E-4FA6-A6D5-1600755ACAE8}" type="pres">
      <dgm:prSet presAssocID="{5CC02E61-BF5B-4A04-838B-EEA8305444A1}" presName="rootComposite1" presStyleCnt="0"/>
      <dgm:spPr/>
    </dgm:pt>
    <dgm:pt modelId="{068AD5D9-9E81-491E-8A05-DBF2A82C3207}" type="pres">
      <dgm:prSet presAssocID="{5CC02E61-BF5B-4A04-838B-EEA8305444A1}" presName="rootText1" presStyleLbl="node0" presStyleIdx="0" presStyleCnt="1">
        <dgm:presLayoutVars>
          <dgm:chMax/>
          <dgm:chPref val="3"/>
        </dgm:presLayoutVars>
      </dgm:prSet>
      <dgm:spPr/>
      <dgm:t>
        <a:bodyPr/>
        <a:lstStyle/>
        <a:p>
          <a:endParaRPr lang="zh-TW" altLang="en-US"/>
        </a:p>
      </dgm:t>
    </dgm:pt>
    <dgm:pt modelId="{935B5CAD-2C76-4300-A3FC-4A30DA564002}" type="pres">
      <dgm:prSet presAssocID="{5CC02E61-BF5B-4A04-838B-EEA8305444A1}" presName="titleText1" presStyleLbl="fgAcc0" presStyleIdx="0" presStyleCnt="1">
        <dgm:presLayoutVars>
          <dgm:chMax val="0"/>
          <dgm:chPref val="0"/>
        </dgm:presLayoutVars>
      </dgm:prSet>
      <dgm:spPr/>
      <dgm:t>
        <a:bodyPr/>
        <a:lstStyle/>
        <a:p>
          <a:endParaRPr lang="zh-TW" altLang="en-US"/>
        </a:p>
      </dgm:t>
    </dgm:pt>
    <dgm:pt modelId="{64FE6E05-8446-4E67-93BA-850177D80158}" type="pres">
      <dgm:prSet presAssocID="{5CC02E61-BF5B-4A04-838B-EEA8305444A1}" presName="rootConnector1" presStyleLbl="node1" presStyleIdx="0" presStyleCnt="3"/>
      <dgm:spPr/>
      <dgm:t>
        <a:bodyPr/>
        <a:lstStyle/>
        <a:p>
          <a:endParaRPr lang="zh-TW" altLang="en-US"/>
        </a:p>
      </dgm:t>
    </dgm:pt>
    <dgm:pt modelId="{55EFFD22-8B45-4688-80D0-B80AAC9AD3A3}" type="pres">
      <dgm:prSet presAssocID="{5CC02E61-BF5B-4A04-838B-EEA8305444A1}" presName="hierChild2" presStyleCnt="0"/>
      <dgm:spPr/>
    </dgm:pt>
    <dgm:pt modelId="{BB3B0679-5F39-4D7D-A669-22A639FC0F3B}" type="pres">
      <dgm:prSet presAssocID="{BBE307A2-5EF1-45BD-8443-F6D5BF7A211A}" presName="Name37" presStyleLbl="parChTrans1D2" presStyleIdx="0" presStyleCnt="3"/>
      <dgm:spPr/>
      <dgm:t>
        <a:bodyPr/>
        <a:lstStyle/>
        <a:p>
          <a:endParaRPr lang="zh-TW" altLang="en-US"/>
        </a:p>
      </dgm:t>
    </dgm:pt>
    <dgm:pt modelId="{BFF8D2AD-D7D3-4372-9D03-A24F9483F449}" type="pres">
      <dgm:prSet presAssocID="{74CBB422-7A68-4745-8C38-A5306BDC99B6}" presName="hierRoot2" presStyleCnt="0">
        <dgm:presLayoutVars>
          <dgm:hierBranch val="init"/>
        </dgm:presLayoutVars>
      </dgm:prSet>
      <dgm:spPr/>
    </dgm:pt>
    <dgm:pt modelId="{681B0036-6B46-4FEC-8F14-A8BD16D48342}" type="pres">
      <dgm:prSet presAssocID="{74CBB422-7A68-4745-8C38-A5306BDC99B6}" presName="rootComposite" presStyleCnt="0"/>
      <dgm:spPr/>
    </dgm:pt>
    <dgm:pt modelId="{39BE8A15-0919-4DD6-BA1C-B22229E4014E}" type="pres">
      <dgm:prSet presAssocID="{74CBB422-7A68-4745-8C38-A5306BDC99B6}" presName="rootText" presStyleLbl="node1" presStyleIdx="0" presStyleCnt="3">
        <dgm:presLayoutVars>
          <dgm:chMax/>
          <dgm:chPref val="3"/>
        </dgm:presLayoutVars>
      </dgm:prSet>
      <dgm:spPr/>
      <dgm:t>
        <a:bodyPr/>
        <a:lstStyle/>
        <a:p>
          <a:endParaRPr lang="zh-TW" altLang="en-US"/>
        </a:p>
      </dgm:t>
    </dgm:pt>
    <dgm:pt modelId="{959AC464-1047-4632-949A-5879EA91DD6C}" type="pres">
      <dgm:prSet presAssocID="{74CBB422-7A68-4745-8C38-A5306BDC99B6}" presName="titleText2" presStyleLbl="fgAcc1" presStyleIdx="0" presStyleCnt="3">
        <dgm:presLayoutVars>
          <dgm:chMax val="0"/>
          <dgm:chPref val="0"/>
        </dgm:presLayoutVars>
      </dgm:prSet>
      <dgm:spPr/>
      <dgm:t>
        <a:bodyPr/>
        <a:lstStyle/>
        <a:p>
          <a:endParaRPr lang="zh-TW" altLang="en-US"/>
        </a:p>
      </dgm:t>
    </dgm:pt>
    <dgm:pt modelId="{6E5F1B9F-B99F-4007-8759-2BFB981AF7BE}" type="pres">
      <dgm:prSet presAssocID="{74CBB422-7A68-4745-8C38-A5306BDC99B6}" presName="rootConnector" presStyleLbl="node2" presStyleIdx="0" presStyleCnt="0"/>
      <dgm:spPr/>
      <dgm:t>
        <a:bodyPr/>
        <a:lstStyle/>
        <a:p>
          <a:endParaRPr lang="zh-TW" altLang="en-US"/>
        </a:p>
      </dgm:t>
    </dgm:pt>
    <dgm:pt modelId="{157FD141-697F-41DD-86DB-7568EC07E27A}" type="pres">
      <dgm:prSet presAssocID="{74CBB422-7A68-4745-8C38-A5306BDC99B6}" presName="hierChild4" presStyleCnt="0"/>
      <dgm:spPr/>
    </dgm:pt>
    <dgm:pt modelId="{DB33B66B-14D1-44C0-A6FA-96026A32538F}" type="pres">
      <dgm:prSet presAssocID="{74CBB422-7A68-4745-8C38-A5306BDC99B6}" presName="hierChild5" presStyleCnt="0"/>
      <dgm:spPr/>
    </dgm:pt>
    <dgm:pt modelId="{5557A1F0-A3C3-408B-AE4B-AC473BB98E77}" type="pres">
      <dgm:prSet presAssocID="{D2288B81-525E-433C-B9EE-7177367BA7B8}" presName="Name37" presStyleLbl="parChTrans1D2" presStyleIdx="1" presStyleCnt="3"/>
      <dgm:spPr/>
      <dgm:t>
        <a:bodyPr/>
        <a:lstStyle/>
        <a:p>
          <a:endParaRPr lang="zh-TW" altLang="en-US"/>
        </a:p>
      </dgm:t>
    </dgm:pt>
    <dgm:pt modelId="{FEA598DC-D5F3-4ABC-9A0D-0EE959C9DC09}" type="pres">
      <dgm:prSet presAssocID="{F2E37DD7-34B7-4842-AAA9-10C20B1BF6B4}" presName="hierRoot2" presStyleCnt="0">
        <dgm:presLayoutVars>
          <dgm:hierBranch val="init"/>
        </dgm:presLayoutVars>
      </dgm:prSet>
      <dgm:spPr/>
    </dgm:pt>
    <dgm:pt modelId="{FD783787-5E78-49AC-BEDE-D95425761EFD}" type="pres">
      <dgm:prSet presAssocID="{F2E37DD7-34B7-4842-AAA9-10C20B1BF6B4}" presName="rootComposite" presStyleCnt="0"/>
      <dgm:spPr/>
    </dgm:pt>
    <dgm:pt modelId="{B949A187-ECFB-4240-86CD-13A0078A72B5}" type="pres">
      <dgm:prSet presAssocID="{F2E37DD7-34B7-4842-AAA9-10C20B1BF6B4}" presName="rootText" presStyleLbl="node1" presStyleIdx="1" presStyleCnt="3">
        <dgm:presLayoutVars>
          <dgm:chMax/>
          <dgm:chPref val="3"/>
        </dgm:presLayoutVars>
      </dgm:prSet>
      <dgm:spPr/>
      <dgm:t>
        <a:bodyPr/>
        <a:lstStyle/>
        <a:p>
          <a:endParaRPr lang="zh-TW" altLang="en-US"/>
        </a:p>
      </dgm:t>
    </dgm:pt>
    <dgm:pt modelId="{D2C086CA-3A83-473A-9A47-ECD39D46470F}" type="pres">
      <dgm:prSet presAssocID="{F2E37DD7-34B7-4842-AAA9-10C20B1BF6B4}" presName="titleText2" presStyleLbl="fgAcc1" presStyleIdx="1" presStyleCnt="3">
        <dgm:presLayoutVars>
          <dgm:chMax val="0"/>
          <dgm:chPref val="0"/>
        </dgm:presLayoutVars>
      </dgm:prSet>
      <dgm:spPr/>
      <dgm:t>
        <a:bodyPr/>
        <a:lstStyle/>
        <a:p>
          <a:endParaRPr lang="zh-TW" altLang="en-US"/>
        </a:p>
      </dgm:t>
    </dgm:pt>
    <dgm:pt modelId="{06C2CD7A-6546-43A5-BDC1-19C27D711933}" type="pres">
      <dgm:prSet presAssocID="{F2E37DD7-34B7-4842-AAA9-10C20B1BF6B4}" presName="rootConnector" presStyleLbl="node2" presStyleIdx="0" presStyleCnt="0"/>
      <dgm:spPr/>
      <dgm:t>
        <a:bodyPr/>
        <a:lstStyle/>
        <a:p>
          <a:endParaRPr lang="zh-TW" altLang="en-US"/>
        </a:p>
      </dgm:t>
    </dgm:pt>
    <dgm:pt modelId="{43BEE761-656E-485E-94EA-0645152BF6F4}" type="pres">
      <dgm:prSet presAssocID="{F2E37DD7-34B7-4842-AAA9-10C20B1BF6B4}" presName="hierChild4" presStyleCnt="0"/>
      <dgm:spPr/>
    </dgm:pt>
    <dgm:pt modelId="{C3855FCC-4EF8-4B9F-984B-A6A7397FCC38}" type="pres">
      <dgm:prSet presAssocID="{F2E37DD7-34B7-4842-AAA9-10C20B1BF6B4}" presName="hierChild5" presStyleCnt="0"/>
      <dgm:spPr/>
    </dgm:pt>
    <dgm:pt modelId="{62104C71-1857-43AC-AE01-9DF2A02193F9}" type="pres">
      <dgm:prSet presAssocID="{B421AAC7-998C-4EF4-882C-E83765C04694}" presName="Name37" presStyleLbl="parChTrans1D2" presStyleIdx="2" presStyleCnt="3"/>
      <dgm:spPr/>
      <dgm:t>
        <a:bodyPr/>
        <a:lstStyle/>
        <a:p>
          <a:endParaRPr lang="zh-TW" altLang="en-US"/>
        </a:p>
      </dgm:t>
    </dgm:pt>
    <dgm:pt modelId="{A3495CEB-5997-4A9C-B739-FC87E4837371}" type="pres">
      <dgm:prSet presAssocID="{BD3343EB-AD71-4FDC-8D28-626604A6DB94}" presName="hierRoot2" presStyleCnt="0">
        <dgm:presLayoutVars>
          <dgm:hierBranch val="init"/>
        </dgm:presLayoutVars>
      </dgm:prSet>
      <dgm:spPr/>
    </dgm:pt>
    <dgm:pt modelId="{A526F5DC-958B-44F8-924C-097FD53AD3C0}" type="pres">
      <dgm:prSet presAssocID="{BD3343EB-AD71-4FDC-8D28-626604A6DB94}" presName="rootComposite" presStyleCnt="0"/>
      <dgm:spPr/>
    </dgm:pt>
    <dgm:pt modelId="{4FDD8E2C-89A7-488B-BEFF-9C0926A64F7D}" type="pres">
      <dgm:prSet presAssocID="{BD3343EB-AD71-4FDC-8D28-626604A6DB94}" presName="rootText" presStyleLbl="node1" presStyleIdx="2" presStyleCnt="3">
        <dgm:presLayoutVars>
          <dgm:chMax/>
          <dgm:chPref val="3"/>
        </dgm:presLayoutVars>
      </dgm:prSet>
      <dgm:spPr/>
      <dgm:t>
        <a:bodyPr/>
        <a:lstStyle/>
        <a:p>
          <a:endParaRPr lang="zh-TW" altLang="en-US"/>
        </a:p>
      </dgm:t>
    </dgm:pt>
    <dgm:pt modelId="{3BBC64D8-8D42-4540-ACFE-9F4A2BB102C2}" type="pres">
      <dgm:prSet presAssocID="{BD3343EB-AD71-4FDC-8D28-626604A6DB94}" presName="titleText2" presStyleLbl="fgAcc1" presStyleIdx="2" presStyleCnt="3">
        <dgm:presLayoutVars>
          <dgm:chMax val="0"/>
          <dgm:chPref val="0"/>
        </dgm:presLayoutVars>
      </dgm:prSet>
      <dgm:spPr/>
      <dgm:t>
        <a:bodyPr/>
        <a:lstStyle/>
        <a:p>
          <a:endParaRPr lang="zh-TW" altLang="en-US"/>
        </a:p>
      </dgm:t>
    </dgm:pt>
    <dgm:pt modelId="{4CBC4671-FB7D-4112-9D45-1508036B90BC}" type="pres">
      <dgm:prSet presAssocID="{BD3343EB-AD71-4FDC-8D28-626604A6DB94}" presName="rootConnector" presStyleLbl="node2" presStyleIdx="0" presStyleCnt="0"/>
      <dgm:spPr/>
      <dgm:t>
        <a:bodyPr/>
        <a:lstStyle/>
        <a:p>
          <a:endParaRPr lang="zh-TW" altLang="en-US"/>
        </a:p>
      </dgm:t>
    </dgm:pt>
    <dgm:pt modelId="{1DDEF462-3809-4BC3-A5D1-890EEC5EC2AC}" type="pres">
      <dgm:prSet presAssocID="{BD3343EB-AD71-4FDC-8D28-626604A6DB94}" presName="hierChild4" presStyleCnt="0"/>
      <dgm:spPr/>
    </dgm:pt>
    <dgm:pt modelId="{F69D26FC-720C-401C-B702-420BB717A97B}" type="pres">
      <dgm:prSet presAssocID="{BD3343EB-AD71-4FDC-8D28-626604A6DB94}" presName="hierChild5" presStyleCnt="0"/>
      <dgm:spPr/>
    </dgm:pt>
    <dgm:pt modelId="{35D98A6E-04B5-4361-9523-51EFD39BF273}" type="pres">
      <dgm:prSet presAssocID="{5CC02E61-BF5B-4A04-838B-EEA8305444A1}" presName="hierChild3" presStyleCnt="0"/>
      <dgm:spPr/>
    </dgm:pt>
  </dgm:ptLst>
  <dgm:cxnLst>
    <dgm:cxn modelId="{5E9C81B6-ABFF-47D7-8F10-E12373DC9C95}" type="presOf" srcId="{D2288B81-525E-433C-B9EE-7177367BA7B8}" destId="{5557A1F0-A3C3-408B-AE4B-AC473BB98E77}" srcOrd="0" destOrd="0" presId="urn:microsoft.com/office/officeart/2008/layout/NameandTitleOrganizationalChart"/>
    <dgm:cxn modelId="{529D176C-9391-48FE-84F1-C7FD9D702FC6}" type="presOf" srcId="{BBE307A2-5EF1-45BD-8443-F6D5BF7A211A}" destId="{BB3B0679-5F39-4D7D-A669-22A639FC0F3B}" srcOrd="0" destOrd="0" presId="urn:microsoft.com/office/officeart/2008/layout/NameandTitleOrganizationalChart"/>
    <dgm:cxn modelId="{302CC60B-657D-4DEF-937D-5D4428380027}" type="presOf" srcId="{74CBB422-7A68-4745-8C38-A5306BDC99B6}" destId="{39BE8A15-0919-4DD6-BA1C-B22229E4014E}" srcOrd="0" destOrd="0" presId="urn:microsoft.com/office/officeart/2008/layout/NameandTitleOrganizationalChart"/>
    <dgm:cxn modelId="{B9DABCD3-A160-4018-B038-A6E2D5F7D53A}" type="presOf" srcId="{B421AAC7-998C-4EF4-882C-E83765C04694}" destId="{62104C71-1857-43AC-AE01-9DF2A02193F9}" srcOrd="0" destOrd="0" presId="urn:microsoft.com/office/officeart/2008/layout/NameandTitleOrganizationalChart"/>
    <dgm:cxn modelId="{BE7531F4-CFFF-44DC-A436-281165E8BEF1}" type="presOf" srcId="{7C30E9AD-67E1-437B-9567-3A2EDFD317F0}" destId="{935B5CAD-2C76-4300-A3FC-4A30DA564002}" srcOrd="0" destOrd="0" presId="urn:microsoft.com/office/officeart/2008/layout/NameandTitleOrganizationalChart"/>
    <dgm:cxn modelId="{51DCAD96-FBDD-4DD5-B4A8-5E9B4ACDEF5A}" type="presOf" srcId="{807152D7-C9C3-4477-9CB8-4E88B8FD1F51}" destId="{19A846A8-FF53-48FA-88F6-75892D05BC73}" srcOrd="0" destOrd="0" presId="urn:microsoft.com/office/officeart/2008/layout/NameandTitleOrganizationalChart"/>
    <dgm:cxn modelId="{F61DFA7E-7728-4112-B1B4-40294F6FF9BC}" type="presOf" srcId="{E7F2547D-33C7-480A-9D9D-54A9D097298F}" destId="{3BBC64D8-8D42-4540-ACFE-9F4A2BB102C2}" srcOrd="0" destOrd="0" presId="urn:microsoft.com/office/officeart/2008/layout/NameandTitleOrganizationalChart"/>
    <dgm:cxn modelId="{51E783E1-9BCC-49FB-9FC1-1EC3237F8B99}" type="presOf" srcId="{74CBB422-7A68-4745-8C38-A5306BDC99B6}" destId="{6E5F1B9F-B99F-4007-8759-2BFB981AF7BE}" srcOrd="1" destOrd="0" presId="urn:microsoft.com/office/officeart/2008/layout/NameandTitleOrganizationalChart"/>
    <dgm:cxn modelId="{080FEAFC-ABF1-47D2-8522-C358B2AE9394}" srcId="{5CC02E61-BF5B-4A04-838B-EEA8305444A1}" destId="{BD3343EB-AD71-4FDC-8D28-626604A6DB94}" srcOrd="2" destOrd="0" parTransId="{B421AAC7-998C-4EF4-882C-E83765C04694}" sibTransId="{E7F2547D-33C7-480A-9D9D-54A9D097298F}"/>
    <dgm:cxn modelId="{048C04CB-4897-4583-AE6A-609FF9EB78C7}" type="presOf" srcId="{DEFAD6D3-76D0-4672-813E-C8E4F88FE4A5}" destId="{959AC464-1047-4632-949A-5879EA91DD6C}" srcOrd="0" destOrd="0" presId="urn:microsoft.com/office/officeart/2008/layout/NameandTitleOrganizationalChart"/>
    <dgm:cxn modelId="{32A071AF-92F9-4BA6-AE31-7C433D8360DA}" type="presOf" srcId="{5CC02E61-BF5B-4A04-838B-EEA8305444A1}" destId="{64FE6E05-8446-4E67-93BA-850177D80158}" srcOrd="1" destOrd="0" presId="urn:microsoft.com/office/officeart/2008/layout/NameandTitleOrganizationalChart"/>
    <dgm:cxn modelId="{32687DC0-3E65-4C14-B6E2-EE206A613851}" type="presOf" srcId="{56573A57-FAE1-47AC-BC82-6F3D103EE206}" destId="{D2C086CA-3A83-473A-9A47-ECD39D46470F}" srcOrd="0" destOrd="0" presId="urn:microsoft.com/office/officeart/2008/layout/NameandTitleOrganizationalChart"/>
    <dgm:cxn modelId="{141ADBFF-CE73-4A32-BAD9-D4CA8F5C7B6E}" srcId="{5CC02E61-BF5B-4A04-838B-EEA8305444A1}" destId="{F2E37DD7-34B7-4842-AAA9-10C20B1BF6B4}" srcOrd="1" destOrd="0" parTransId="{D2288B81-525E-433C-B9EE-7177367BA7B8}" sibTransId="{56573A57-FAE1-47AC-BC82-6F3D103EE206}"/>
    <dgm:cxn modelId="{1F9D2139-ACDA-4173-B6F7-34C66308EAA5}" type="presOf" srcId="{F2E37DD7-34B7-4842-AAA9-10C20B1BF6B4}" destId="{06C2CD7A-6546-43A5-BDC1-19C27D711933}" srcOrd="1" destOrd="0" presId="urn:microsoft.com/office/officeart/2008/layout/NameandTitleOrganizationalChart"/>
    <dgm:cxn modelId="{042130D8-D731-480A-8979-2F664157F095}" type="presOf" srcId="{BD3343EB-AD71-4FDC-8D28-626604A6DB94}" destId="{4FDD8E2C-89A7-488B-BEFF-9C0926A64F7D}" srcOrd="0" destOrd="0" presId="urn:microsoft.com/office/officeart/2008/layout/NameandTitleOrganizationalChart"/>
    <dgm:cxn modelId="{FB29AB1F-6EEC-4A33-923A-6ED7FA15E906}" type="presOf" srcId="{5CC02E61-BF5B-4A04-838B-EEA8305444A1}" destId="{068AD5D9-9E81-491E-8A05-DBF2A82C3207}" srcOrd="0" destOrd="0" presId="urn:microsoft.com/office/officeart/2008/layout/NameandTitleOrganizationalChart"/>
    <dgm:cxn modelId="{FFB2A1AE-FBF5-4537-B475-A98D08FE3E82}" srcId="{5CC02E61-BF5B-4A04-838B-EEA8305444A1}" destId="{74CBB422-7A68-4745-8C38-A5306BDC99B6}" srcOrd="0" destOrd="0" parTransId="{BBE307A2-5EF1-45BD-8443-F6D5BF7A211A}" sibTransId="{DEFAD6D3-76D0-4672-813E-C8E4F88FE4A5}"/>
    <dgm:cxn modelId="{4E3E9322-1257-4C63-AA57-2EF2EA6BDA46}" type="presOf" srcId="{BD3343EB-AD71-4FDC-8D28-626604A6DB94}" destId="{4CBC4671-FB7D-4112-9D45-1508036B90BC}" srcOrd="1" destOrd="0" presId="urn:microsoft.com/office/officeart/2008/layout/NameandTitleOrganizationalChart"/>
    <dgm:cxn modelId="{89A18CF6-6876-486B-80B4-38A8862949CA}" srcId="{807152D7-C9C3-4477-9CB8-4E88B8FD1F51}" destId="{5CC02E61-BF5B-4A04-838B-EEA8305444A1}" srcOrd="0" destOrd="0" parTransId="{20D62284-EB84-4FCB-85DE-79D852CAFE37}" sibTransId="{7C30E9AD-67E1-437B-9567-3A2EDFD317F0}"/>
    <dgm:cxn modelId="{C2B40086-38B1-4CCE-8CEA-BA0F0B301DD0}" type="presOf" srcId="{F2E37DD7-34B7-4842-AAA9-10C20B1BF6B4}" destId="{B949A187-ECFB-4240-86CD-13A0078A72B5}" srcOrd="0" destOrd="0" presId="urn:microsoft.com/office/officeart/2008/layout/NameandTitleOrganizationalChart"/>
    <dgm:cxn modelId="{B2B358BD-0FE5-416A-8791-29D9E25C985D}" type="presParOf" srcId="{19A846A8-FF53-48FA-88F6-75892D05BC73}" destId="{AF782108-44B6-4CC8-B976-E6FFB25D9274}" srcOrd="0" destOrd="0" presId="urn:microsoft.com/office/officeart/2008/layout/NameandTitleOrganizationalChart"/>
    <dgm:cxn modelId="{3D3AE235-60A7-4FF0-9337-6A2E63EB1FF3}" type="presParOf" srcId="{AF782108-44B6-4CC8-B976-E6FFB25D9274}" destId="{71269ACE-BE7E-4FA6-A6D5-1600755ACAE8}" srcOrd="0" destOrd="0" presId="urn:microsoft.com/office/officeart/2008/layout/NameandTitleOrganizationalChart"/>
    <dgm:cxn modelId="{7FF7C590-6379-4F4C-AF17-04ABC7B63803}" type="presParOf" srcId="{71269ACE-BE7E-4FA6-A6D5-1600755ACAE8}" destId="{068AD5D9-9E81-491E-8A05-DBF2A82C3207}" srcOrd="0" destOrd="0" presId="urn:microsoft.com/office/officeart/2008/layout/NameandTitleOrganizationalChart"/>
    <dgm:cxn modelId="{FB0C7705-2E24-4EA7-99DD-DED2E139267D}" type="presParOf" srcId="{71269ACE-BE7E-4FA6-A6D5-1600755ACAE8}" destId="{935B5CAD-2C76-4300-A3FC-4A30DA564002}" srcOrd="1" destOrd="0" presId="urn:microsoft.com/office/officeart/2008/layout/NameandTitleOrganizationalChart"/>
    <dgm:cxn modelId="{0B77EB51-B457-415A-AA1F-05D3FF2B3722}" type="presParOf" srcId="{71269ACE-BE7E-4FA6-A6D5-1600755ACAE8}" destId="{64FE6E05-8446-4E67-93BA-850177D80158}" srcOrd="2" destOrd="0" presId="urn:microsoft.com/office/officeart/2008/layout/NameandTitleOrganizationalChart"/>
    <dgm:cxn modelId="{BD1DD9C0-E393-4E92-AAE8-DF3CB5F9EE55}" type="presParOf" srcId="{AF782108-44B6-4CC8-B976-E6FFB25D9274}" destId="{55EFFD22-8B45-4688-80D0-B80AAC9AD3A3}" srcOrd="1" destOrd="0" presId="urn:microsoft.com/office/officeart/2008/layout/NameandTitleOrganizationalChart"/>
    <dgm:cxn modelId="{C10B82C5-414D-4E56-871E-42358EFA8330}" type="presParOf" srcId="{55EFFD22-8B45-4688-80D0-B80AAC9AD3A3}" destId="{BB3B0679-5F39-4D7D-A669-22A639FC0F3B}" srcOrd="0" destOrd="0" presId="urn:microsoft.com/office/officeart/2008/layout/NameandTitleOrganizationalChart"/>
    <dgm:cxn modelId="{4050625C-BD00-46BC-A426-1B9A9D8F3914}" type="presParOf" srcId="{55EFFD22-8B45-4688-80D0-B80AAC9AD3A3}" destId="{BFF8D2AD-D7D3-4372-9D03-A24F9483F449}" srcOrd="1" destOrd="0" presId="urn:microsoft.com/office/officeart/2008/layout/NameandTitleOrganizationalChart"/>
    <dgm:cxn modelId="{5E0B44FD-39B7-4FEE-9FD9-222F1CB59549}" type="presParOf" srcId="{BFF8D2AD-D7D3-4372-9D03-A24F9483F449}" destId="{681B0036-6B46-4FEC-8F14-A8BD16D48342}" srcOrd="0" destOrd="0" presId="urn:microsoft.com/office/officeart/2008/layout/NameandTitleOrganizationalChart"/>
    <dgm:cxn modelId="{BFC15C4A-7110-47B4-8A1B-ED3724871321}" type="presParOf" srcId="{681B0036-6B46-4FEC-8F14-A8BD16D48342}" destId="{39BE8A15-0919-4DD6-BA1C-B22229E4014E}" srcOrd="0" destOrd="0" presId="urn:microsoft.com/office/officeart/2008/layout/NameandTitleOrganizationalChart"/>
    <dgm:cxn modelId="{B78C8B5D-BA40-47F4-8DAC-6B33E71604CF}" type="presParOf" srcId="{681B0036-6B46-4FEC-8F14-A8BD16D48342}" destId="{959AC464-1047-4632-949A-5879EA91DD6C}" srcOrd="1" destOrd="0" presId="urn:microsoft.com/office/officeart/2008/layout/NameandTitleOrganizationalChart"/>
    <dgm:cxn modelId="{D9C4AEC3-D8E1-4D46-A529-B25BE0BC4456}" type="presParOf" srcId="{681B0036-6B46-4FEC-8F14-A8BD16D48342}" destId="{6E5F1B9F-B99F-4007-8759-2BFB981AF7BE}" srcOrd="2" destOrd="0" presId="urn:microsoft.com/office/officeart/2008/layout/NameandTitleOrganizationalChart"/>
    <dgm:cxn modelId="{6D3E5025-5F53-43F6-AFF3-A88E09BE6926}" type="presParOf" srcId="{BFF8D2AD-D7D3-4372-9D03-A24F9483F449}" destId="{157FD141-697F-41DD-86DB-7568EC07E27A}" srcOrd="1" destOrd="0" presId="urn:microsoft.com/office/officeart/2008/layout/NameandTitleOrganizationalChart"/>
    <dgm:cxn modelId="{1C8058FB-6D1B-4F7C-9B20-D3D0B0C95E62}" type="presParOf" srcId="{BFF8D2AD-D7D3-4372-9D03-A24F9483F449}" destId="{DB33B66B-14D1-44C0-A6FA-96026A32538F}" srcOrd="2" destOrd="0" presId="urn:microsoft.com/office/officeart/2008/layout/NameandTitleOrganizationalChart"/>
    <dgm:cxn modelId="{6BFAB0E9-B63B-4B65-9FA6-8ADAD83D761C}" type="presParOf" srcId="{55EFFD22-8B45-4688-80D0-B80AAC9AD3A3}" destId="{5557A1F0-A3C3-408B-AE4B-AC473BB98E77}" srcOrd="2" destOrd="0" presId="urn:microsoft.com/office/officeart/2008/layout/NameandTitleOrganizationalChart"/>
    <dgm:cxn modelId="{15025FAD-B9B6-422D-9632-28DB98276B47}" type="presParOf" srcId="{55EFFD22-8B45-4688-80D0-B80AAC9AD3A3}" destId="{FEA598DC-D5F3-4ABC-9A0D-0EE959C9DC09}" srcOrd="3" destOrd="0" presId="urn:microsoft.com/office/officeart/2008/layout/NameandTitleOrganizationalChart"/>
    <dgm:cxn modelId="{7590C17A-776E-46EA-970B-ADA830A97820}" type="presParOf" srcId="{FEA598DC-D5F3-4ABC-9A0D-0EE959C9DC09}" destId="{FD783787-5E78-49AC-BEDE-D95425761EFD}" srcOrd="0" destOrd="0" presId="urn:microsoft.com/office/officeart/2008/layout/NameandTitleOrganizationalChart"/>
    <dgm:cxn modelId="{95DA154D-B2C1-43A0-99DE-93648E09FA31}" type="presParOf" srcId="{FD783787-5E78-49AC-BEDE-D95425761EFD}" destId="{B949A187-ECFB-4240-86CD-13A0078A72B5}" srcOrd="0" destOrd="0" presId="urn:microsoft.com/office/officeart/2008/layout/NameandTitleOrganizationalChart"/>
    <dgm:cxn modelId="{07647D9F-5AF8-443C-B4DC-86D138D82E8A}" type="presParOf" srcId="{FD783787-5E78-49AC-BEDE-D95425761EFD}" destId="{D2C086CA-3A83-473A-9A47-ECD39D46470F}" srcOrd="1" destOrd="0" presId="urn:microsoft.com/office/officeart/2008/layout/NameandTitleOrganizationalChart"/>
    <dgm:cxn modelId="{125D8209-983A-42DB-A17F-F896FDE49664}" type="presParOf" srcId="{FD783787-5E78-49AC-BEDE-D95425761EFD}" destId="{06C2CD7A-6546-43A5-BDC1-19C27D711933}" srcOrd="2" destOrd="0" presId="urn:microsoft.com/office/officeart/2008/layout/NameandTitleOrganizationalChart"/>
    <dgm:cxn modelId="{A27EDFD9-DD01-460B-9879-C9C86DCFEC11}" type="presParOf" srcId="{FEA598DC-D5F3-4ABC-9A0D-0EE959C9DC09}" destId="{43BEE761-656E-485E-94EA-0645152BF6F4}" srcOrd="1" destOrd="0" presId="urn:microsoft.com/office/officeart/2008/layout/NameandTitleOrganizationalChart"/>
    <dgm:cxn modelId="{89895371-80BA-4EFE-B9D0-B645A8D6BE17}" type="presParOf" srcId="{FEA598DC-D5F3-4ABC-9A0D-0EE959C9DC09}" destId="{C3855FCC-4EF8-4B9F-984B-A6A7397FCC38}" srcOrd="2" destOrd="0" presId="urn:microsoft.com/office/officeart/2008/layout/NameandTitleOrganizationalChart"/>
    <dgm:cxn modelId="{F1A56D99-E85E-41C0-8B0F-7C57EF47AE0D}" type="presParOf" srcId="{55EFFD22-8B45-4688-80D0-B80AAC9AD3A3}" destId="{62104C71-1857-43AC-AE01-9DF2A02193F9}" srcOrd="4" destOrd="0" presId="urn:microsoft.com/office/officeart/2008/layout/NameandTitleOrganizationalChart"/>
    <dgm:cxn modelId="{1D874756-6058-4EEA-A5AD-E2FC9AFC4EA9}" type="presParOf" srcId="{55EFFD22-8B45-4688-80D0-B80AAC9AD3A3}" destId="{A3495CEB-5997-4A9C-B739-FC87E4837371}" srcOrd="5" destOrd="0" presId="urn:microsoft.com/office/officeart/2008/layout/NameandTitleOrganizationalChart"/>
    <dgm:cxn modelId="{934FD59F-94A0-424D-BC38-EF846AA651D7}" type="presParOf" srcId="{A3495CEB-5997-4A9C-B739-FC87E4837371}" destId="{A526F5DC-958B-44F8-924C-097FD53AD3C0}" srcOrd="0" destOrd="0" presId="urn:microsoft.com/office/officeart/2008/layout/NameandTitleOrganizationalChart"/>
    <dgm:cxn modelId="{646AEB7E-5518-4292-8644-6AD6B120332B}" type="presParOf" srcId="{A526F5DC-958B-44F8-924C-097FD53AD3C0}" destId="{4FDD8E2C-89A7-488B-BEFF-9C0926A64F7D}" srcOrd="0" destOrd="0" presId="urn:microsoft.com/office/officeart/2008/layout/NameandTitleOrganizationalChart"/>
    <dgm:cxn modelId="{502544E0-E30C-4C76-B110-FC53360BEBB5}" type="presParOf" srcId="{A526F5DC-958B-44F8-924C-097FD53AD3C0}" destId="{3BBC64D8-8D42-4540-ACFE-9F4A2BB102C2}" srcOrd="1" destOrd="0" presId="urn:microsoft.com/office/officeart/2008/layout/NameandTitleOrganizationalChart"/>
    <dgm:cxn modelId="{2FAE37B2-4BB1-4975-9EC1-C47927F39327}" type="presParOf" srcId="{A526F5DC-958B-44F8-924C-097FD53AD3C0}" destId="{4CBC4671-FB7D-4112-9D45-1508036B90BC}" srcOrd="2" destOrd="0" presId="urn:microsoft.com/office/officeart/2008/layout/NameandTitleOrganizationalChart"/>
    <dgm:cxn modelId="{083CFBA4-3129-499D-BE72-B165BFBB2AFC}" type="presParOf" srcId="{A3495CEB-5997-4A9C-B739-FC87E4837371}" destId="{1DDEF462-3809-4BC3-A5D1-890EEC5EC2AC}" srcOrd="1" destOrd="0" presId="urn:microsoft.com/office/officeart/2008/layout/NameandTitleOrganizationalChart"/>
    <dgm:cxn modelId="{B9CCC827-D0F5-407B-8446-6023C1159F5E}" type="presParOf" srcId="{A3495CEB-5997-4A9C-B739-FC87E4837371}" destId="{F69D26FC-720C-401C-B702-420BB717A97B}" srcOrd="2" destOrd="0" presId="urn:microsoft.com/office/officeart/2008/layout/NameandTitleOrganizationalChart"/>
    <dgm:cxn modelId="{5D159507-0765-4362-97B6-CFAB030522F7}" type="presParOf" srcId="{AF782108-44B6-4CC8-B976-E6FFB25D9274}" destId="{35D98A6E-04B5-4361-9523-51EFD39BF273}"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Kenji Chen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HWQA leader</a:t>
          </a:r>
          <a:endParaRPr lang="zh-TW" altLang="en-US" dirty="0"/>
        </a:p>
      </dgm:t>
    </dgm:pt>
    <dgm:pt modelId="{1848A3DE-59CA-4E5D-B375-DEE8EDE897CA}">
      <dgm:prSet phldrT="[文字]"/>
      <dgm:spPr/>
      <dgm:t>
        <a:bodyPr/>
        <a:lstStyle/>
        <a:p>
          <a:r>
            <a:rPr lang="en-US" altLang="zh-TW" dirty="0" smtClean="0"/>
            <a:t>Tommy Chen</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Reliability, mechanical</a:t>
          </a:r>
          <a:endParaRPr lang="zh-TW" altLang="en-US" dirty="0"/>
        </a:p>
      </dgm:t>
    </dgm:pt>
    <dgm:pt modelId="{E64306D9-BB30-4B70-BC23-4BA83614CF4D}">
      <dgm:prSet phldrT="[文字]"/>
      <dgm:spPr/>
      <dgm:t>
        <a:bodyPr/>
        <a:lstStyle/>
        <a:p>
          <a:r>
            <a:rPr lang="en-US" altLang="zh-TW" dirty="0" smtClean="0"/>
            <a:t>Leif Lin</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smtClean="0"/>
            <a:t>Package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929AAC26-316A-4A12-BFCA-FE95EA63E6FB}" type="presOf" srcId="{E64306D9-BB30-4B70-BC23-4BA83614CF4D}" destId="{82C3143C-B850-4F29-BF28-C9F8FB2667C8}" srcOrd="0" destOrd="0" presId="urn:microsoft.com/office/officeart/2008/layout/NameandTitleOrganizationalChart"/>
    <dgm:cxn modelId="{191A0313-C241-423E-A1EC-ED2F424BBC8D}" type="presOf" srcId="{11B28682-A024-4AD2-A978-08E0A5A91AFF}" destId="{2FDF61D5-1CC0-4E4B-B526-57F3809A330B}" srcOrd="0" destOrd="0" presId="urn:microsoft.com/office/officeart/2008/layout/NameandTitleOrganizationalChart"/>
    <dgm:cxn modelId="{F60AB9C8-862F-4003-8018-18E4D3B27F68}" type="presOf" srcId="{1848A3DE-59CA-4E5D-B375-DEE8EDE897CA}" destId="{DA9725C0-3079-491A-91FE-138DA44EA3FD}" srcOrd="1" destOrd="0" presId="urn:microsoft.com/office/officeart/2008/layout/NameandTitleOrganizationalChart"/>
    <dgm:cxn modelId="{E8FC9DE2-98F2-47EF-9332-958173784491}" type="presOf" srcId="{7C54BEDE-354F-4582-8914-AFEE59AB5E4D}" destId="{E3620EC4-187E-461F-9AED-C001F8F2C774}" srcOrd="0" destOrd="0" presId="urn:microsoft.com/office/officeart/2008/layout/NameandTitleOrganizationalChart"/>
    <dgm:cxn modelId="{581716F1-B735-43A1-A967-D8AAB11870BD}" type="presOf" srcId="{1848A3DE-59CA-4E5D-B375-DEE8EDE897CA}" destId="{4B70E54E-F5ED-4982-A514-0658BE5D5297}"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BC46DC8E-6051-4182-BDC1-29E92BE5A38B}" type="presOf" srcId="{41E71E3A-2A63-43AE-85C8-7399B13F582B}" destId="{8DA99D8F-A102-4EC5-901F-67A6F04FE476}" srcOrd="0" destOrd="0" presId="urn:microsoft.com/office/officeart/2008/layout/NameandTitleOrganizationalChart"/>
    <dgm:cxn modelId="{92E37330-ADFE-4FE4-BA20-37D1FB238B24}" type="presOf" srcId="{70084E28-012A-4744-8588-944475687CA3}" destId="{64E5FBCC-265A-4634-9B1A-FD2183F4B364}" srcOrd="0" destOrd="0" presId="urn:microsoft.com/office/officeart/2008/layout/NameandTitleOrganizationalChart"/>
    <dgm:cxn modelId="{8BD3E067-D057-48BB-A396-FA1FF05B57D5}" type="presOf" srcId="{F2212283-7D90-4B8B-9794-EE252771D520}" destId="{29110A65-0AC3-4BAC-BCD6-007321D9D288}" srcOrd="1" destOrd="0" presId="urn:microsoft.com/office/officeart/2008/layout/NameandTitleOrganizationalChart"/>
    <dgm:cxn modelId="{F72BFC69-5843-408A-A013-C13D093E1D8B}" type="presOf" srcId="{8C89FEFA-22A0-4060-B95D-DE789A34372E}" destId="{B0DAF6CD-0D88-4ECC-A036-2657DD127867}" srcOrd="0" destOrd="0" presId="urn:microsoft.com/office/officeart/2008/layout/NameandTitleOrganizationalChart"/>
    <dgm:cxn modelId="{45693CC7-FCC3-446C-9F67-8B6A7B0647B6}" type="presOf" srcId="{CD42BC39-3308-4083-9F0B-F65994AB6DF5}" destId="{33ABE5BD-2D15-43F8-89ED-F65C80FDD81C}" srcOrd="0" destOrd="0" presId="urn:microsoft.com/office/officeart/2008/layout/NameandTitleOrganizationalChart"/>
    <dgm:cxn modelId="{AB0D1338-540C-4050-B7B4-B67746FA76B7}" type="presOf" srcId="{F2212283-7D90-4B8B-9794-EE252771D520}" destId="{81E5C6EA-441B-4917-A196-9CF7EC22043E}" srcOrd="0" destOrd="0" presId="urn:microsoft.com/office/officeart/2008/layout/NameandTitleOrganizationalChart"/>
    <dgm:cxn modelId="{1988CC3A-417C-42EA-B2A7-E9C6EA2F9C9B}" type="presOf" srcId="{E64306D9-BB30-4B70-BC23-4BA83614CF4D}" destId="{6E9684D3-37B6-40C2-BD8C-FE1BC10465E6}" srcOrd="1"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2813EE96-AE3D-4E0C-B0A6-0C2FE00E693A}" type="presParOf" srcId="{64E5FBCC-265A-4634-9B1A-FD2183F4B364}" destId="{46BA8019-B724-4B9E-8B0F-A7B6EF1B69FE}" srcOrd="0" destOrd="0" presId="urn:microsoft.com/office/officeart/2008/layout/NameandTitleOrganizationalChart"/>
    <dgm:cxn modelId="{22E57E65-9F74-4895-92D0-38F941FACFDD}" type="presParOf" srcId="{46BA8019-B724-4B9E-8B0F-A7B6EF1B69FE}" destId="{BD874110-05D7-48C2-9D5A-E46DEEBEAC18}" srcOrd="0" destOrd="0" presId="urn:microsoft.com/office/officeart/2008/layout/NameandTitleOrganizationalChart"/>
    <dgm:cxn modelId="{CA80976C-AE9F-4BB6-BD17-BCCF3BE22B3A}" type="presParOf" srcId="{BD874110-05D7-48C2-9D5A-E46DEEBEAC18}" destId="{81E5C6EA-441B-4917-A196-9CF7EC22043E}" srcOrd="0" destOrd="0" presId="urn:microsoft.com/office/officeart/2008/layout/NameandTitleOrganizationalChart"/>
    <dgm:cxn modelId="{B766196E-DA22-454F-8250-CCB2B2FD90F1}" type="presParOf" srcId="{BD874110-05D7-48C2-9D5A-E46DEEBEAC18}" destId="{B0DAF6CD-0D88-4ECC-A036-2657DD127867}" srcOrd="1" destOrd="0" presId="urn:microsoft.com/office/officeart/2008/layout/NameandTitleOrganizationalChart"/>
    <dgm:cxn modelId="{FEF04DE8-AB7E-4637-9273-5F397F7C74DE}" type="presParOf" srcId="{BD874110-05D7-48C2-9D5A-E46DEEBEAC18}" destId="{29110A65-0AC3-4BAC-BCD6-007321D9D288}" srcOrd="2" destOrd="0" presId="urn:microsoft.com/office/officeart/2008/layout/NameandTitleOrganizationalChart"/>
    <dgm:cxn modelId="{AC311E4D-B77B-4938-998E-605DA1094FDB}" type="presParOf" srcId="{46BA8019-B724-4B9E-8B0F-A7B6EF1B69FE}" destId="{115172FD-022C-4B65-8BD1-45ADCF314D94}" srcOrd="1" destOrd="0" presId="urn:microsoft.com/office/officeart/2008/layout/NameandTitleOrganizationalChart"/>
    <dgm:cxn modelId="{58E06182-E72C-4397-94A1-0D7C6E993895}" type="presParOf" srcId="{115172FD-022C-4B65-8BD1-45ADCF314D94}" destId="{2FDF61D5-1CC0-4E4B-B526-57F3809A330B}" srcOrd="0" destOrd="0" presId="urn:microsoft.com/office/officeart/2008/layout/NameandTitleOrganizationalChart"/>
    <dgm:cxn modelId="{675E27D5-AA9B-445B-8181-2875DBD89C51}" type="presParOf" srcId="{115172FD-022C-4B65-8BD1-45ADCF314D94}" destId="{CC480CB4-5D0E-4217-8A57-D20E0780BA45}" srcOrd="1" destOrd="0" presId="urn:microsoft.com/office/officeart/2008/layout/NameandTitleOrganizationalChart"/>
    <dgm:cxn modelId="{92DFB62D-2033-45A7-BD9F-84B55EC18958}" type="presParOf" srcId="{CC480CB4-5D0E-4217-8A57-D20E0780BA45}" destId="{64B1555E-F0E4-4EEF-B1FB-9E89EAFED0F6}" srcOrd="0" destOrd="0" presId="urn:microsoft.com/office/officeart/2008/layout/NameandTitleOrganizationalChart"/>
    <dgm:cxn modelId="{D7ABD180-5F9D-418F-A9F2-EABE252E77C5}" type="presParOf" srcId="{64B1555E-F0E4-4EEF-B1FB-9E89EAFED0F6}" destId="{4B70E54E-F5ED-4982-A514-0658BE5D5297}" srcOrd="0" destOrd="0" presId="urn:microsoft.com/office/officeart/2008/layout/NameandTitleOrganizationalChart"/>
    <dgm:cxn modelId="{22A76CB4-AB18-416C-9DCF-103F6B4DD162}" type="presParOf" srcId="{64B1555E-F0E4-4EEF-B1FB-9E89EAFED0F6}" destId="{33ABE5BD-2D15-43F8-89ED-F65C80FDD81C}" srcOrd="1" destOrd="0" presId="urn:microsoft.com/office/officeart/2008/layout/NameandTitleOrganizationalChart"/>
    <dgm:cxn modelId="{00BAF9F5-4E31-42EA-AAEE-9307478D5353}" type="presParOf" srcId="{64B1555E-F0E4-4EEF-B1FB-9E89EAFED0F6}" destId="{DA9725C0-3079-491A-91FE-138DA44EA3FD}" srcOrd="2" destOrd="0" presId="urn:microsoft.com/office/officeart/2008/layout/NameandTitleOrganizationalChart"/>
    <dgm:cxn modelId="{5CB61AB6-6202-4388-97F2-F7051AF14BF3}" type="presParOf" srcId="{CC480CB4-5D0E-4217-8A57-D20E0780BA45}" destId="{DA443295-4A84-48B0-A761-FB14A69088B5}" srcOrd="1" destOrd="0" presId="urn:microsoft.com/office/officeart/2008/layout/NameandTitleOrganizationalChart"/>
    <dgm:cxn modelId="{313ACB13-CFEF-4EB7-BACA-8E855A7B967B}" type="presParOf" srcId="{CC480CB4-5D0E-4217-8A57-D20E0780BA45}" destId="{E4B127EE-AE0A-4D7F-AFEC-5B846A3B448B}" srcOrd="2" destOrd="0" presId="urn:microsoft.com/office/officeart/2008/layout/NameandTitleOrganizationalChart"/>
    <dgm:cxn modelId="{AE9602A2-CCAB-40D1-B0FA-003B98C78D20}" type="presParOf" srcId="{115172FD-022C-4B65-8BD1-45ADCF314D94}" destId="{8DA99D8F-A102-4EC5-901F-67A6F04FE476}" srcOrd="2" destOrd="0" presId="urn:microsoft.com/office/officeart/2008/layout/NameandTitleOrganizationalChart"/>
    <dgm:cxn modelId="{7F8E4D94-F0C3-4E1F-8720-AD07CBE9FC59}" type="presParOf" srcId="{115172FD-022C-4B65-8BD1-45ADCF314D94}" destId="{7FC6EACD-E1E6-41BF-8C6B-03C0D2F56774}" srcOrd="3" destOrd="0" presId="urn:microsoft.com/office/officeart/2008/layout/NameandTitleOrganizationalChart"/>
    <dgm:cxn modelId="{7B356FDD-3780-46D7-B02C-39C460ED5845}" type="presParOf" srcId="{7FC6EACD-E1E6-41BF-8C6B-03C0D2F56774}" destId="{B970908D-18D2-4FD4-8BD2-E0853AD19330}" srcOrd="0" destOrd="0" presId="urn:microsoft.com/office/officeart/2008/layout/NameandTitleOrganizationalChart"/>
    <dgm:cxn modelId="{0230A5E7-5110-4B80-BD0B-9252A951DF63}" type="presParOf" srcId="{B970908D-18D2-4FD4-8BD2-E0853AD19330}" destId="{82C3143C-B850-4F29-BF28-C9F8FB2667C8}" srcOrd="0" destOrd="0" presId="urn:microsoft.com/office/officeart/2008/layout/NameandTitleOrganizationalChart"/>
    <dgm:cxn modelId="{5905FD68-2A0F-42B8-8B07-B86DC2B9A95A}" type="presParOf" srcId="{B970908D-18D2-4FD4-8BD2-E0853AD19330}" destId="{E3620EC4-187E-461F-9AED-C001F8F2C774}" srcOrd="1" destOrd="0" presId="urn:microsoft.com/office/officeart/2008/layout/NameandTitleOrganizationalChart"/>
    <dgm:cxn modelId="{6CC312CE-592D-4AEA-A360-3B65721B5A0E}" type="presParOf" srcId="{B970908D-18D2-4FD4-8BD2-E0853AD19330}" destId="{6E9684D3-37B6-40C2-BD8C-FE1BC10465E6}" srcOrd="2" destOrd="0" presId="urn:microsoft.com/office/officeart/2008/layout/NameandTitleOrganizationalChart"/>
    <dgm:cxn modelId="{FAF1658D-FFAC-4792-BA0E-6543AA016CAD}" type="presParOf" srcId="{7FC6EACD-E1E6-41BF-8C6B-03C0D2F56774}" destId="{BA4D1559-161F-45E1-A4B4-5EC3655519B2}" srcOrd="1" destOrd="0" presId="urn:microsoft.com/office/officeart/2008/layout/NameandTitleOrganizationalChart"/>
    <dgm:cxn modelId="{37FA8848-DCAD-45BD-A4FF-CDA5F29906E4}" type="presParOf" srcId="{7FC6EACD-E1E6-41BF-8C6B-03C0D2F56774}" destId="{CAFF199D-9E70-4D42-BA2E-66EF5CCDB0C9}" srcOrd="2" destOrd="0" presId="urn:microsoft.com/office/officeart/2008/layout/NameandTitleOrganizationalChart"/>
    <dgm:cxn modelId="{EE4BEEA1-79C4-4B42-8DE5-586BF45F800F}"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dgm:spPr/>
      <dgm:t>
        <a:bodyPr/>
        <a:lstStyle/>
        <a:p>
          <a:r>
            <a:rPr lang="en-US" altLang="zh-TW" dirty="0"/>
            <a:t>Jacky Chiang</a:t>
          </a:r>
          <a:endParaRPr lang="zh-TW" altLang="en-US"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dgm:spPr/>
      <dgm:t>
        <a:bodyPr/>
        <a:lstStyle/>
        <a:p>
          <a:r>
            <a:rPr lang="en-US" altLang="zh-TW" dirty="0"/>
            <a:t>SW Manager</a:t>
          </a:r>
          <a:endParaRPr lang="zh-TW" altLang="en-US" dirty="0"/>
        </a:p>
      </dgm:t>
    </dgm:pt>
    <dgm:pt modelId="{1CB29B32-69F4-4D6F-85DE-53A5699E37D4}" type="asst">
      <dgm:prSet phldrT="[文字]"/>
      <dgm:spPr/>
      <dgm:t>
        <a:bodyPr/>
        <a:lstStyle/>
        <a:p>
          <a:r>
            <a:rPr lang="en-US" altLang="zh-TW" dirty="0" err="1"/>
            <a:t>Kerwin</a:t>
          </a:r>
          <a:r>
            <a:rPr lang="en-US" altLang="zh-TW" dirty="0"/>
            <a:t> Chen</a:t>
          </a:r>
          <a:endParaRPr lang="zh-TW" altLang="en-US"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a:t>SW Lead</a:t>
          </a:r>
          <a:endParaRPr lang="zh-TW" altLang="en-US" dirty="0"/>
        </a:p>
      </dgm:t>
    </dgm:pt>
    <dgm:pt modelId="{5114C1D5-1FE5-423B-A6B5-881637D7B8CD}">
      <dgm:prSet phldrT="[文字]"/>
      <dgm:spPr/>
      <dgm:t>
        <a:bodyPr/>
        <a:lstStyle/>
        <a:p>
          <a:r>
            <a:rPr lang="en-US" altLang="zh-TW" dirty="0"/>
            <a:t>River Wong</a:t>
          </a:r>
          <a:endParaRPr lang="zh-TW" altLang="en-US"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smtClean="0"/>
            <a:t>SW Engineer</a:t>
          </a:r>
          <a:endParaRPr lang="zh-TW" altLang="en-US" sz="1000" dirty="0"/>
        </a:p>
      </dgm:t>
    </dgm:pt>
    <dgm:pt modelId="{47F150E6-DB41-41A9-812F-0C9392D5866B}">
      <dgm:prSet phldrT="[文字]"/>
      <dgm:spPr/>
      <dgm:t>
        <a:bodyPr/>
        <a:lstStyle/>
        <a:p>
          <a:r>
            <a:rPr lang="en-US" altLang="zh-TW" dirty="0"/>
            <a:t>Jim Chen</a:t>
          </a:r>
          <a:endParaRPr lang="zh-TW" altLang="en-US" dirty="0"/>
        </a:p>
      </dgm:t>
    </dgm:pt>
    <dgm:pt modelId="{0ECC3C30-0D1E-4325-8D2A-C27C6482AFCB}" type="parTrans" cxnId="{571BBA9C-F9E0-43DF-9C20-E17EAA58E022}">
      <dgm:prSet/>
      <dgm:spPr/>
      <dgm:t>
        <a:bodyPr/>
        <a:lstStyle/>
        <a:p>
          <a:endParaRPr lang="zh-TW" altLang="en-US"/>
        </a:p>
      </dgm:t>
    </dgm:pt>
    <dgm:pt modelId="{63D27BF6-4F34-480A-AC2E-D019FE9741DB}" type="sibTrans" cxnId="{571BBA9C-F9E0-43DF-9C20-E17EAA58E022}">
      <dgm:prSet custT="1"/>
      <dgm:spPr/>
      <dgm:t>
        <a:bodyPr/>
        <a:lstStyle/>
        <a:p>
          <a:r>
            <a:rPr lang="en-US" altLang="zh-TW" sz="800" dirty="0" smtClean="0"/>
            <a:t>SW Engineer</a:t>
          </a:r>
          <a:endParaRPr lang="zh-TW" altLang="en-US" sz="800" dirty="0"/>
        </a:p>
      </dgm:t>
    </dgm:pt>
    <dgm:pt modelId="{C552AC6D-29F6-435C-89D2-3B4E321708F8}">
      <dgm:prSet phldrT="[文字]"/>
      <dgm:spPr/>
      <dgm:t>
        <a:bodyPr/>
        <a:lstStyle/>
        <a:p>
          <a:r>
            <a:rPr lang="en-US" altLang="zh-TW" dirty="0"/>
            <a:t>Jason Ling</a:t>
          </a:r>
          <a:endParaRPr lang="zh-TW" altLang="en-US" dirty="0"/>
        </a:p>
      </dgm:t>
    </dgm:pt>
    <dgm:pt modelId="{A59297E0-BB33-4148-889E-B40AB8E7203A}" type="parTrans" cxnId="{37CD0682-7C6B-4B60-868B-E8F6C4C36629}">
      <dgm:prSet/>
      <dgm:spPr/>
      <dgm:t>
        <a:bodyPr/>
        <a:lstStyle/>
        <a:p>
          <a:endParaRPr lang="zh-TW" altLang="en-US"/>
        </a:p>
      </dgm:t>
    </dgm:pt>
    <dgm:pt modelId="{1802A564-46B6-45A5-9BBE-E5F46341ECE3}" type="sibTrans" cxnId="{37CD0682-7C6B-4B60-868B-E8F6C4C36629}">
      <dgm:prSet custT="1"/>
      <dgm:spPr/>
      <dgm:t>
        <a:bodyPr/>
        <a:lstStyle/>
        <a:p>
          <a:r>
            <a:rPr lang="en-US" altLang="zh-TW" sz="1000" dirty="0" smtClean="0"/>
            <a:t>SW Engineer</a:t>
          </a:r>
          <a:endParaRPr lang="zh-TW" altLang="en-US" sz="1000" dirty="0"/>
        </a:p>
      </dgm:t>
    </dgm:pt>
    <dgm:pt modelId="{6ACC0065-9A7B-4302-B266-80F430E8883A}">
      <dgm:prSet phldrT="[文字]"/>
      <dgm:spPr/>
      <dgm:t>
        <a:bodyPr/>
        <a:lstStyle/>
        <a:p>
          <a:r>
            <a:rPr lang="en-US" altLang="zh-TW" dirty="0"/>
            <a:t>Brent Choi</a:t>
          </a:r>
          <a:endParaRPr lang="zh-TW" altLang="en-US" dirty="0"/>
        </a:p>
      </dgm:t>
    </dgm:pt>
    <dgm:pt modelId="{7F9945AC-A16E-4902-B76C-BDDDA3C45E7F}" type="parTrans" cxnId="{24F102D0-4825-4054-B264-B69DDF345817}">
      <dgm:prSet/>
      <dgm:spPr/>
      <dgm:t>
        <a:bodyPr/>
        <a:lstStyle/>
        <a:p>
          <a:endParaRPr lang="zh-TW" altLang="en-US"/>
        </a:p>
      </dgm:t>
    </dgm:pt>
    <dgm:pt modelId="{D69B8BFF-7D47-45FF-B4C7-688FA1F4404E}" type="sibTrans" cxnId="{24F102D0-4825-4054-B264-B69DDF345817}">
      <dgm:prSet custT="1"/>
      <dgm:spPr/>
      <dgm:t>
        <a:bodyPr/>
        <a:lstStyle/>
        <a:p>
          <a:r>
            <a:rPr lang="en-US" altLang="zh-TW" sz="1050" dirty="0" smtClean="0"/>
            <a:t>SW Engineer</a:t>
          </a:r>
          <a:endParaRPr lang="zh-TW" altLang="en-US" sz="1050" dirty="0"/>
        </a:p>
      </dgm:t>
    </dgm:pt>
    <dgm:pt modelId="{2EE45440-0EAA-4E98-87BC-38DCB977E9C4}">
      <dgm:prSet phldrT="[文字]"/>
      <dgm:spPr/>
      <dgm:t>
        <a:bodyPr/>
        <a:lstStyle/>
        <a:p>
          <a:r>
            <a:rPr lang="en-US" altLang="zh-TW" dirty="0"/>
            <a:t>Jerry Lin</a:t>
          </a:r>
          <a:endParaRPr lang="zh-TW" altLang="en-US" dirty="0"/>
        </a:p>
      </dgm:t>
    </dgm:pt>
    <dgm:pt modelId="{ADC9C73F-5DEA-4D6D-8D6E-8C8391CC4A18}" type="parTrans" cxnId="{4F108E7A-97F8-45D2-A779-AD5D2BBC1C05}">
      <dgm:prSet/>
      <dgm:spPr/>
      <dgm:t>
        <a:bodyPr/>
        <a:lstStyle/>
        <a:p>
          <a:endParaRPr lang="zh-TW" altLang="en-US"/>
        </a:p>
      </dgm:t>
    </dgm:pt>
    <dgm:pt modelId="{5EC671A5-BDF9-4E7F-813D-E901304BB6C6}" type="sibTrans" cxnId="{4F108E7A-97F8-45D2-A779-AD5D2BBC1C05}">
      <dgm:prSet custT="1"/>
      <dgm:spPr/>
      <dgm:t>
        <a:bodyPr/>
        <a:lstStyle/>
        <a:p>
          <a:r>
            <a:rPr lang="en-US" altLang="zh-TW" sz="800" dirty="0" smtClean="0"/>
            <a:t>SW Engineer</a:t>
          </a:r>
          <a:endParaRPr lang="zh-TW" altLang="en-US" sz="800" dirty="0"/>
        </a:p>
      </dgm:t>
    </dgm:pt>
    <dgm:pt modelId="{9168A0E3-7001-4D5F-8F6D-740878BD257E}">
      <dgm:prSet phldrT="[文字]"/>
      <dgm:spPr/>
      <dgm:t>
        <a:bodyPr/>
        <a:lstStyle/>
        <a:p>
          <a:r>
            <a:rPr lang="en-US" altLang="zh-TW" dirty="0" err="1"/>
            <a:t>Bcan</a:t>
          </a:r>
          <a:r>
            <a:rPr lang="en-US" altLang="zh-TW" dirty="0"/>
            <a:t> </a:t>
          </a:r>
          <a:r>
            <a:rPr lang="en-US" altLang="zh-TW" dirty="0" err="1"/>
            <a:t>Yeh</a:t>
          </a:r>
          <a:endParaRPr lang="zh-TW" altLang="en-US" dirty="0"/>
        </a:p>
      </dgm:t>
    </dgm:pt>
    <dgm:pt modelId="{5B2D1E74-FBE3-433A-99E5-29A5E4B3581C}" type="parTrans" cxnId="{7D383A06-D5AA-4001-92CC-C3A72C0AC80F}">
      <dgm:prSet/>
      <dgm:spPr/>
      <dgm:t>
        <a:bodyPr/>
        <a:lstStyle/>
        <a:p>
          <a:endParaRPr lang="zh-TW" altLang="en-US"/>
        </a:p>
      </dgm:t>
    </dgm:pt>
    <dgm:pt modelId="{0550FE69-D347-44FA-BAE0-8E9DEC53FA7B}" type="sibTrans" cxnId="{7D383A06-D5AA-4001-92CC-C3A72C0AC80F}">
      <dgm:prSet custT="1"/>
      <dgm:spPr/>
      <dgm:t>
        <a:bodyPr/>
        <a:lstStyle/>
        <a:p>
          <a:r>
            <a:rPr lang="en-US" altLang="zh-TW" sz="800" dirty="0" smtClean="0"/>
            <a:t>SW Engineer</a:t>
          </a:r>
          <a:endParaRPr lang="zh-TW" altLang="en-US" sz="800" dirty="0"/>
        </a:p>
      </dgm:t>
    </dgm:pt>
    <dgm:pt modelId="{85CDBA34-A9F7-43FA-809F-3C2FD238F653}">
      <dgm:prSet phldrT="[文字]"/>
      <dgm:spPr/>
      <dgm:t>
        <a:bodyPr/>
        <a:lstStyle/>
        <a:p>
          <a:r>
            <a:rPr lang="en-US" altLang="zh-TW" dirty="0"/>
            <a:t>Sam Yang</a:t>
          </a:r>
          <a:endParaRPr lang="zh-TW" altLang="en-US" dirty="0"/>
        </a:p>
      </dgm:t>
    </dgm:pt>
    <dgm:pt modelId="{A1D5D26D-A70F-4FAF-982C-5721B855024A}" type="parTrans" cxnId="{4AA1E530-2F3A-457C-A623-8213204080BC}">
      <dgm:prSet/>
      <dgm:spPr/>
      <dgm:t>
        <a:bodyPr/>
        <a:lstStyle/>
        <a:p>
          <a:endParaRPr lang="zh-TW" altLang="en-US"/>
        </a:p>
      </dgm:t>
    </dgm:pt>
    <dgm:pt modelId="{A963006F-D52F-47FD-94C5-9B6BC6FE25AF}" type="sibTrans" cxnId="{4AA1E530-2F3A-457C-A623-8213204080BC}">
      <dgm:prSet custT="1"/>
      <dgm:spPr/>
      <dgm:t>
        <a:bodyPr/>
        <a:lstStyle/>
        <a:p>
          <a:r>
            <a:rPr lang="en-US" altLang="zh-TW" sz="800" dirty="0" smtClean="0"/>
            <a:t>SW Engineer</a:t>
          </a:r>
          <a:endParaRPr lang="zh-TW" altLang="en-US" sz="800" dirty="0"/>
        </a:p>
      </dgm:t>
    </dgm:pt>
    <dgm:pt modelId="{38183068-D262-47C1-AEEE-02DEC5ACD09C}">
      <dgm:prSet phldrT="[文字]"/>
      <dgm:spPr/>
      <dgm:t>
        <a:bodyPr/>
        <a:lstStyle/>
        <a:p>
          <a:r>
            <a:rPr lang="en-US" altLang="zh-TW" dirty="0"/>
            <a:t>Peter Chen</a:t>
          </a:r>
          <a:endParaRPr lang="zh-TW" altLang="en-US"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800" dirty="0" smtClean="0"/>
            <a:t>SW Engineer</a:t>
          </a:r>
          <a:endParaRPr lang="zh-TW" altLang="en-US" sz="8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8"/>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9"/>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8">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8"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636C96EC-D506-45B3-A164-45ECDD7CA196}" type="pres">
      <dgm:prSet presAssocID="{0ECC3C30-0D1E-4325-8D2A-C27C6482AFCB}" presName="Name37" presStyleLbl="parChTrans1D2" presStyleIdx="1" presStyleCnt="9"/>
      <dgm:spPr/>
      <dgm:t>
        <a:bodyPr/>
        <a:lstStyle/>
        <a:p>
          <a:endParaRPr lang="zh-TW" altLang="en-US"/>
        </a:p>
      </dgm:t>
    </dgm:pt>
    <dgm:pt modelId="{9B3ED5FE-6254-44F0-B8C5-3311A5BC3FBB}" type="pres">
      <dgm:prSet presAssocID="{47F150E6-DB41-41A9-812F-0C9392D5866B}" presName="hierRoot2" presStyleCnt="0">
        <dgm:presLayoutVars>
          <dgm:hierBranch val="init"/>
        </dgm:presLayoutVars>
      </dgm:prSet>
      <dgm:spPr/>
    </dgm:pt>
    <dgm:pt modelId="{487F6A09-F557-47B8-9E6F-60740CCC644E}" type="pres">
      <dgm:prSet presAssocID="{47F150E6-DB41-41A9-812F-0C9392D5866B}" presName="rootComposite" presStyleCnt="0"/>
      <dgm:spPr/>
    </dgm:pt>
    <dgm:pt modelId="{C6942BDE-9D78-48FF-912D-61BB35676841}" type="pres">
      <dgm:prSet presAssocID="{47F150E6-DB41-41A9-812F-0C9392D5866B}" presName="rootText" presStyleLbl="node1" presStyleIdx="1" presStyleCnt="8">
        <dgm:presLayoutVars>
          <dgm:chMax/>
          <dgm:chPref val="3"/>
        </dgm:presLayoutVars>
      </dgm:prSet>
      <dgm:spPr/>
      <dgm:t>
        <a:bodyPr/>
        <a:lstStyle/>
        <a:p>
          <a:endParaRPr lang="zh-TW" altLang="en-US"/>
        </a:p>
      </dgm:t>
    </dgm:pt>
    <dgm:pt modelId="{6181423F-D597-4166-91AC-9D7DF0228C10}" type="pres">
      <dgm:prSet presAssocID="{47F150E6-DB41-41A9-812F-0C9392D5866B}" presName="titleText2" presStyleLbl="fgAcc1" presStyleIdx="1" presStyleCnt="8" custScaleY="160630">
        <dgm:presLayoutVars>
          <dgm:chMax val="0"/>
          <dgm:chPref val="0"/>
        </dgm:presLayoutVars>
      </dgm:prSet>
      <dgm:spPr/>
      <dgm:t>
        <a:bodyPr/>
        <a:lstStyle/>
        <a:p>
          <a:endParaRPr lang="zh-TW" altLang="en-US"/>
        </a:p>
      </dgm:t>
    </dgm:pt>
    <dgm:pt modelId="{58E06760-1EC4-40AD-8D34-455ECA87B7C1}" type="pres">
      <dgm:prSet presAssocID="{47F150E6-DB41-41A9-812F-0C9392D5866B}" presName="rootConnector" presStyleLbl="node2" presStyleIdx="0" presStyleCnt="0"/>
      <dgm:spPr/>
      <dgm:t>
        <a:bodyPr/>
        <a:lstStyle/>
        <a:p>
          <a:endParaRPr lang="zh-TW" altLang="en-US"/>
        </a:p>
      </dgm:t>
    </dgm:pt>
    <dgm:pt modelId="{EC3449D5-0E5F-4F2C-B8B9-A90FE162963C}" type="pres">
      <dgm:prSet presAssocID="{47F150E6-DB41-41A9-812F-0C9392D5866B}" presName="hierChild4" presStyleCnt="0"/>
      <dgm:spPr/>
    </dgm:pt>
    <dgm:pt modelId="{A1B8831A-E965-42EB-8145-49327245DF00}" type="pres">
      <dgm:prSet presAssocID="{47F150E6-DB41-41A9-812F-0C9392D5866B}" presName="hierChild5" presStyleCnt="0"/>
      <dgm:spPr/>
    </dgm:pt>
    <dgm:pt modelId="{C775E787-8A26-4EA2-871B-0A6626C8E225}" type="pres">
      <dgm:prSet presAssocID="{A59297E0-BB33-4148-889E-B40AB8E7203A}" presName="Name37" presStyleLbl="parChTrans1D2" presStyleIdx="2" presStyleCnt="9"/>
      <dgm:spPr/>
      <dgm:t>
        <a:bodyPr/>
        <a:lstStyle/>
        <a:p>
          <a:endParaRPr lang="zh-TW" altLang="en-US"/>
        </a:p>
      </dgm:t>
    </dgm:pt>
    <dgm:pt modelId="{DAB0D51B-5A7F-49E0-9253-4428E576AC51}" type="pres">
      <dgm:prSet presAssocID="{C552AC6D-29F6-435C-89D2-3B4E321708F8}" presName="hierRoot2" presStyleCnt="0">
        <dgm:presLayoutVars>
          <dgm:hierBranch val="init"/>
        </dgm:presLayoutVars>
      </dgm:prSet>
      <dgm:spPr/>
    </dgm:pt>
    <dgm:pt modelId="{BE9AFA13-21F3-48D5-87F3-999A405551BA}" type="pres">
      <dgm:prSet presAssocID="{C552AC6D-29F6-435C-89D2-3B4E321708F8}" presName="rootComposite" presStyleCnt="0"/>
      <dgm:spPr/>
    </dgm:pt>
    <dgm:pt modelId="{A5093036-F7FD-4D52-86D7-CDC734FADA0C}" type="pres">
      <dgm:prSet presAssocID="{C552AC6D-29F6-435C-89D2-3B4E321708F8}" presName="rootText" presStyleLbl="node1" presStyleIdx="2" presStyleCnt="8">
        <dgm:presLayoutVars>
          <dgm:chMax/>
          <dgm:chPref val="3"/>
        </dgm:presLayoutVars>
      </dgm:prSet>
      <dgm:spPr/>
      <dgm:t>
        <a:bodyPr/>
        <a:lstStyle/>
        <a:p>
          <a:endParaRPr lang="zh-TW" altLang="en-US"/>
        </a:p>
      </dgm:t>
    </dgm:pt>
    <dgm:pt modelId="{6AF199EB-E8B7-49F1-974E-1AB9B7525ED2}" type="pres">
      <dgm:prSet presAssocID="{C552AC6D-29F6-435C-89D2-3B4E321708F8}" presName="titleText2" presStyleLbl="fgAcc1" presStyleIdx="2" presStyleCnt="8" custScaleY="143197">
        <dgm:presLayoutVars>
          <dgm:chMax val="0"/>
          <dgm:chPref val="0"/>
        </dgm:presLayoutVars>
      </dgm:prSet>
      <dgm:spPr/>
      <dgm:t>
        <a:bodyPr/>
        <a:lstStyle/>
        <a:p>
          <a:endParaRPr lang="zh-TW" altLang="en-US"/>
        </a:p>
      </dgm:t>
    </dgm:pt>
    <dgm:pt modelId="{3C04DD3A-5274-4733-B376-7D154C956010}" type="pres">
      <dgm:prSet presAssocID="{C552AC6D-29F6-435C-89D2-3B4E321708F8}" presName="rootConnector" presStyleLbl="node2" presStyleIdx="0" presStyleCnt="0"/>
      <dgm:spPr/>
      <dgm:t>
        <a:bodyPr/>
        <a:lstStyle/>
        <a:p>
          <a:endParaRPr lang="zh-TW" altLang="en-US"/>
        </a:p>
      </dgm:t>
    </dgm:pt>
    <dgm:pt modelId="{CE499DBE-DE39-4D82-8B8F-E0D96EF8C075}" type="pres">
      <dgm:prSet presAssocID="{C552AC6D-29F6-435C-89D2-3B4E321708F8}" presName="hierChild4" presStyleCnt="0"/>
      <dgm:spPr/>
    </dgm:pt>
    <dgm:pt modelId="{223BA7EC-8D8D-4345-A6BC-F82B4FD4FFF2}" type="pres">
      <dgm:prSet presAssocID="{C552AC6D-29F6-435C-89D2-3B4E321708F8}" presName="hierChild5" presStyleCnt="0"/>
      <dgm:spPr/>
    </dgm:pt>
    <dgm:pt modelId="{C9E5F62E-FDFA-45F1-9A38-7368B2322C9F}" type="pres">
      <dgm:prSet presAssocID="{ADC9C73F-5DEA-4D6D-8D6E-8C8391CC4A18}" presName="Name37" presStyleLbl="parChTrans1D2" presStyleIdx="3" presStyleCnt="9"/>
      <dgm:spPr/>
      <dgm:t>
        <a:bodyPr/>
        <a:lstStyle/>
        <a:p>
          <a:endParaRPr lang="zh-TW" altLang="en-US"/>
        </a:p>
      </dgm:t>
    </dgm:pt>
    <dgm:pt modelId="{719D822E-3936-40B1-A9F1-BF4B395B1BE0}" type="pres">
      <dgm:prSet presAssocID="{2EE45440-0EAA-4E98-87BC-38DCB977E9C4}" presName="hierRoot2" presStyleCnt="0">
        <dgm:presLayoutVars>
          <dgm:hierBranch val="init"/>
        </dgm:presLayoutVars>
      </dgm:prSet>
      <dgm:spPr/>
    </dgm:pt>
    <dgm:pt modelId="{98195413-9F7C-4F2C-8D5D-1F457A9A1713}" type="pres">
      <dgm:prSet presAssocID="{2EE45440-0EAA-4E98-87BC-38DCB977E9C4}" presName="rootComposite" presStyleCnt="0"/>
      <dgm:spPr/>
    </dgm:pt>
    <dgm:pt modelId="{6088DDC9-D588-4E36-9A7C-D5C21A4BB47A}" type="pres">
      <dgm:prSet presAssocID="{2EE45440-0EAA-4E98-87BC-38DCB977E9C4}" presName="rootText" presStyleLbl="node1" presStyleIdx="3" presStyleCnt="8">
        <dgm:presLayoutVars>
          <dgm:chMax/>
          <dgm:chPref val="3"/>
        </dgm:presLayoutVars>
      </dgm:prSet>
      <dgm:spPr/>
      <dgm:t>
        <a:bodyPr/>
        <a:lstStyle/>
        <a:p>
          <a:endParaRPr lang="zh-TW" altLang="en-US"/>
        </a:p>
      </dgm:t>
    </dgm:pt>
    <dgm:pt modelId="{59779439-EE16-4F03-A8D6-96C08D656E4F}" type="pres">
      <dgm:prSet presAssocID="{2EE45440-0EAA-4E98-87BC-38DCB977E9C4}" presName="titleText2" presStyleLbl="fgAcc1" presStyleIdx="3" presStyleCnt="8" custScaleY="160630">
        <dgm:presLayoutVars>
          <dgm:chMax val="0"/>
          <dgm:chPref val="0"/>
        </dgm:presLayoutVars>
      </dgm:prSet>
      <dgm:spPr/>
      <dgm:t>
        <a:bodyPr/>
        <a:lstStyle/>
        <a:p>
          <a:endParaRPr lang="zh-TW" altLang="en-US"/>
        </a:p>
      </dgm:t>
    </dgm:pt>
    <dgm:pt modelId="{3DBAFE3A-B4E6-49DF-A654-EB2540283DA3}" type="pres">
      <dgm:prSet presAssocID="{2EE45440-0EAA-4E98-87BC-38DCB977E9C4}" presName="rootConnector" presStyleLbl="node2" presStyleIdx="0" presStyleCnt="0"/>
      <dgm:spPr/>
      <dgm:t>
        <a:bodyPr/>
        <a:lstStyle/>
        <a:p>
          <a:endParaRPr lang="zh-TW" altLang="en-US"/>
        </a:p>
      </dgm:t>
    </dgm:pt>
    <dgm:pt modelId="{0DFAD91D-CC2A-4F21-85EC-85C7D1005647}" type="pres">
      <dgm:prSet presAssocID="{2EE45440-0EAA-4E98-87BC-38DCB977E9C4}" presName="hierChild4" presStyleCnt="0"/>
      <dgm:spPr/>
    </dgm:pt>
    <dgm:pt modelId="{F8F17D77-914A-43C8-92DA-A618C9899D91}" type="pres">
      <dgm:prSet presAssocID="{2EE45440-0EAA-4E98-87BC-38DCB977E9C4}" presName="hierChild5" presStyleCnt="0"/>
      <dgm:spPr/>
    </dgm:pt>
    <dgm:pt modelId="{52BAAA1D-6964-45C9-857A-6F2D89669E5F}" type="pres">
      <dgm:prSet presAssocID="{5B2D1E74-FBE3-433A-99E5-29A5E4B3581C}" presName="Name37" presStyleLbl="parChTrans1D2" presStyleIdx="4" presStyleCnt="9"/>
      <dgm:spPr/>
      <dgm:t>
        <a:bodyPr/>
        <a:lstStyle/>
        <a:p>
          <a:endParaRPr lang="zh-TW" altLang="en-US"/>
        </a:p>
      </dgm:t>
    </dgm:pt>
    <dgm:pt modelId="{31EA3439-76CC-4FCD-8EF4-DAEC069E32E9}" type="pres">
      <dgm:prSet presAssocID="{9168A0E3-7001-4D5F-8F6D-740878BD257E}" presName="hierRoot2" presStyleCnt="0">
        <dgm:presLayoutVars>
          <dgm:hierBranch val="init"/>
        </dgm:presLayoutVars>
      </dgm:prSet>
      <dgm:spPr/>
    </dgm:pt>
    <dgm:pt modelId="{99D56F52-BF92-4389-9F59-B3F353762AA1}" type="pres">
      <dgm:prSet presAssocID="{9168A0E3-7001-4D5F-8F6D-740878BD257E}" presName="rootComposite" presStyleCnt="0"/>
      <dgm:spPr/>
    </dgm:pt>
    <dgm:pt modelId="{0D88ECA5-0AEB-4E11-8028-94ADDED79A76}" type="pres">
      <dgm:prSet presAssocID="{9168A0E3-7001-4D5F-8F6D-740878BD257E}" presName="rootText" presStyleLbl="node1" presStyleIdx="4" presStyleCnt="8">
        <dgm:presLayoutVars>
          <dgm:chMax/>
          <dgm:chPref val="3"/>
        </dgm:presLayoutVars>
      </dgm:prSet>
      <dgm:spPr/>
      <dgm:t>
        <a:bodyPr/>
        <a:lstStyle/>
        <a:p>
          <a:endParaRPr lang="zh-TW" altLang="en-US"/>
        </a:p>
      </dgm:t>
    </dgm:pt>
    <dgm:pt modelId="{088CF902-2F40-4666-A5EF-39A243A8518A}" type="pres">
      <dgm:prSet presAssocID="{9168A0E3-7001-4D5F-8F6D-740878BD257E}" presName="titleText2" presStyleLbl="fgAcc1" presStyleIdx="4" presStyleCnt="8" custScaleY="169346">
        <dgm:presLayoutVars>
          <dgm:chMax val="0"/>
          <dgm:chPref val="0"/>
        </dgm:presLayoutVars>
      </dgm:prSet>
      <dgm:spPr/>
      <dgm:t>
        <a:bodyPr/>
        <a:lstStyle/>
        <a:p>
          <a:endParaRPr lang="zh-TW" altLang="en-US"/>
        </a:p>
      </dgm:t>
    </dgm:pt>
    <dgm:pt modelId="{536AE060-A07A-4607-9665-B1E6B0C05096}" type="pres">
      <dgm:prSet presAssocID="{9168A0E3-7001-4D5F-8F6D-740878BD257E}" presName="rootConnector" presStyleLbl="node2" presStyleIdx="0" presStyleCnt="0"/>
      <dgm:spPr/>
      <dgm:t>
        <a:bodyPr/>
        <a:lstStyle/>
        <a:p>
          <a:endParaRPr lang="zh-TW" altLang="en-US"/>
        </a:p>
      </dgm:t>
    </dgm:pt>
    <dgm:pt modelId="{E2AE0711-CEB0-45A7-A426-0E977604AC6B}" type="pres">
      <dgm:prSet presAssocID="{9168A0E3-7001-4D5F-8F6D-740878BD257E}" presName="hierChild4" presStyleCnt="0"/>
      <dgm:spPr/>
    </dgm:pt>
    <dgm:pt modelId="{197D96EA-5023-4C6D-B1E1-8DCE90540725}" type="pres">
      <dgm:prSet presAssocID="{9168A0E3-7001-4D5F-8F6D-740878BD257E}" presName="hierChild5" presStyleCnt="0"/>
      <dgm:spPr/>
    </dgm:pt>
    <dgm:pt modelId="{052B4C0F-3DC2-43A0-B955-A4675A78E0AF}" type="pres">
      <dgm:prSet presAssocID="{A1D5D26D-A70F-4FAF-982C-5721B855024A}" presName="Name37" presStyleLbl="parChTrans1D2" presStyleIdx="5" presStyleCnt="9"/>
      <dgm:spPr/>
      <dgm:t>
        <a:bodyPr/>
        <a:lstStyle/>
        <a:p>
          <a:endParaRPr lang="zh-TW" altLang="en-US"/>
        </a:p>
      </dgm:t>
    </dgm:pt>
    <dgm:pt modelId="{43F92D1E-4502-47C3-B54D-93699A6CCF12}" type="pres">
      <dgm:prSet presAssocID="{85CDBA34-A9F7-43FA-809F-3C2FD238F653}" presName="hierRoot2" presStyleCnt="0">
        <dgm:presLayoutVars>
          <dgm:hierBranch val="init"/>
        </dgm:presLayoutVars>
      </dgm:prSet>
      <dgm:spPr/>
    </dgm:pt>
    <dgm:pt modelId="{A403DF41-D611-41BD-80E1-8979C230B0D5}" type="pres">
      <dgm:prSet presAssocID="{85CDBA34-A9F7-43FA-809F-3C2FD238F653}" presName="rootComposite" presStyleCnt="0"/>
      <dgm:spPr/>
    </dgm:pt>
    <dgm:pt modelId="{52CEB42D-D718-4590-B632-7D4B9D36719F}" type="pres">
      <dgm:prSet presAssocID="{85CDBA34-A9F7-43FA-809F-3C2FD238F653}" presName="rootText" presStyleLbl="node1" presStyleIdx="5" presStyleCnt="8">
        <dgm:presLayoutVars>
          <dgm:chMax/>
          <dgm:chPref val="3"/>
        </dgm:presLayoutVars>
      </dgm:prSet>
      <dgm:spPr/>
      <dgm:t>
        <a:bodyPr/>
        <a:lstStyle/>
        <a:p>
          <a:endParaRPr lang="zh-TW" altLang="en-US"/>
        </a:p>
      </dgm:t>
    </dgm:pt>
    <dgm:pt modelId="{1E7C588A-14E4-4B49-B8D6-E20E884B50D9}" type="pres">
      <dgm:prSet presAssocID="{85CDBA34-A9F7-43FA-809F-3C2FD238F653}" presName="titleText2" presStyleLbl="fgAcc1" presStyleIdx="5" presStyleCnt="8" custScaleY="195495">
        <dgm:presLayoutVars>
          <dgm:chMax val="0"/>
          <dgm:chPref val="0"/>
        </dgm:presLayoutVars>
      </dgm:prSet>
      <dgm:spPr/>
      <dgm:t>
        <a:bodyPr/>
        <a:lstStyle/>
        <a:p>
          <a:endParaRPr lang="zh-TW" altLang="en-US"/>
        </a:p>
      </dgm:t>
    </dgm:pt>
    <dgm:pt modelId="{E87C414C-64F6-4DC0-934F-38A96535095E}" type="pres">
      <dgm:prSet presAssocID="{85CDBA34-A9F7-43FA-809F-3C2FD238F653}" presName="rootConnector" presStyleLbl="node2" presStyleIdx="0" presStyleCnt="0"/>
      <dgm:spPr/>
      <dgm:t>
        <a:bodyPr/>
        <a:lstStyle/>
        <a:p>
          <a:endParaRPr lang="zh-TW" altLang="en-US"/>
        </a:p>
      </dgm:t>
    </dgm:pt>
    <dgm:pt modelId="{EFB351C4-98D3-48E5-B000-E6562DAC1BEA}" type="pres">
      <dgm:prSet presAssocID="{85CDBA34-A9F7-43FA-809F-3C2FD238F653}" presName="hierChild4" presStyleCnt="0"/>
      <dgm:spPr/>
    </dgm:pt>
    <dgm:pt modelId="{F69697C4-5D64-4224-82F0-D0EB337F206A}" type="pres">
      <dgm:prSet presAssocID="{85CDBA34-A9F7-43FA-809F-3C2FD238F653}" presName="hierChild5" presStyleCnt="0"/>
      <dgm:spPr/>
    </dgm:pt>
    <dgm:pt modelId="{D6BC9907-F15D-44F8-B378-F7F4291B9643}" type="pres">
      <dgm:prSet presAssocID="{3AC2D8E2-53A7-42E2-AEA2-93AE25E1DE9F}" presName="Name37" presStyleLbl="parChTrans1D2" presStyleIdx="6" presStyleCnt="9"/>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6" presStyleCnt="8">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6" presStyleCnt="8"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D6B12F10-4053-4450-8FB5-AD54B9C7082F}" type="pres">
      <dgm:prSet presAssocID="{7F9945AC-A16E-4902-B76C-BDDDA3C45E7F}" presName="Name37" presStyleLbl="parChTrans1D2" presStyleIdx="7" presStyleCnt="9"/>
      <dgm:spPr/>
      <dgm:t>
        <a:bodyPr/>
        <a:lstStyle/>
        <a:p>
          <a:endParaRPr lang="zh-TW" altLang="en-US"/>
        </a:p>
      </dgm:t>
    </dgm:pt>
    <dgm:pt modelId="{56A24BA2-D0DD-494B-B4F7-05E05518AFFF}" type="pres">
      <dgm:prSet presAssocID="{6ACC0065-9A7B-4302-B266-80F430E8883A}" presName="hierRoot2" presStyleCnt="0">
        <dgm:presLayoutVars>
          <dgm:hierBranch val="init"/>
        </dgm:presLayoutVars>
      </dgm:prSet>
      <dgm:spPr/>
    </dgm:pt>
    <dgm:pt modelId="{5BACAB34-5358-4BDB-BBC2-5CC128212902}" type="pres">
      <dgm:prSet presAssocID="{6ACC0065-9A7B-4302-B266-80F430E8883A}" presName="rootComposite" presStyleCnt="0"/>
      <dgm:spPr/>
    </dgm:pt>
    <dgm:pt modelId="{946B4B35-F2F7-4EE9-92AF-EAED8F4E6886}" type="pres">
      <dgm:prSet presAssocID="{6ACC0065-9A7B-4302-B266-80F430E8883A}" presName="rootText" presStyleLbl="node1" presStyleIdx="7" presStyleCnt="8">
        <dgm:presLayoutVars>
          <dgm:chMax/>
          <dgm:chPref val="3"/>
        </dgm:presLayoutVars>
      </dgm:prSet>
      <dgm:spPr/>
      <dgm:t>
        <a:bodyPr/>
        <a:lstStyle/>
        <a:p>
          <a:endParaRPr lang="zh-TW" altLang="en-US"/>
        </a:p>
      </dgm:t>
    </dgm:pt>
    <dgm:pt modelId="{F5F5B03A-A601-4AF5-8B98-BE6CCE499068}" type="pres">
      <dgm:prSet presAssocID="{6ACC0065-9A7B-4302-B266-80F430E8883A}" presName="titleText2" presStyleLbl="fgAcc1" presStyleIdx="7" presStyleCnt="8" custScaleY="155303">
        <dgm:presLayoutVars>
          <dgm:chMax val="0"/>
          <dgm:chPref val="0"/>
        </dgm:presLayoutVars>
      </dgm:prSet>
      <dgm:spPr/>
      <dgm:t>
        <a:bodyPr/>
        <a:lstStyle/>
        <a:p>
          <a:endParaRPr lang="zh-TW" altLang="en-US"/>
        </a:p>
      </dgm:t>
    </dgm:pt>
    <dgm:pt modelId="{B71AC98A-0FEA-4FC6-8434-AA82D1B42338}" type="pres">
      <dgm:prSet presAssocID="{6ACC0065-9A7B-4302-B266-80F430E8883A}" presName="rootConnector" presStyleLbl="node2" presStyleIdx="0" presStyleCnt="0"/>
      <dgm:spPr/>
      <dgm:t>
        <a:bodyPr/>
        <a:lstStyle/>
        <a:p>
          <a:endParaRPr lang="zh-TW" altLang="en-US"/>
        </a:p>
      </dgm:t>
    </dgm:pt>
    <dgm:pt modelId="{C4D5B37F-06C8-4DA7-9714-2DD7FC4AAA75}" type="pres">
      <dgm:prSet presAssocID="{6ACC0065-9A7B-4302-B266-80F430E8883A}" presName="hierChild4" presStyleCnt="0"/>
      <dgm:spPr/>
    </dgm:pt>
    <dgm:pt modelId="{DAE07136-2B7C-477A-97DA-D93993906244}" type="pres">
      <dgm:prSet presAssocID="{6ACC0065-9A7B-4302-B266-80F430E8883A}"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8" presStyleCnt="9"/>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CC940033-0DBC-4B3A-AF82-A2A0FA7CFA0D}" type="presOf" srcId="{0C365308-6152-4766-81CB-25CC4386AE33}" destId="{DC3D678C-5CC9-4BBB-BFA9-E8892F27A520}" srcOrd="0" destOrd="0" presId="urn:microsoft.com/office/officeart/2008/layout/NameandTitleOrganizationalChart"/>
    <dgm:cxn modelId="{250D1155-8CA7-4971-901A-19DC8190437E}" type="presOf" srcId="{C98C98AB-CC9B-483D-AFCD-3C60722852FE}" destId="{E74DA0E3-E760-401E-A2B6-A7968BBD4409}" srcOrd="0" destOrd="0" presId="urn:microsoft.com/office/officeart/2008/layout/NameandTitleOrganizationalChart"/>
    <dgm:cxn modelId="{24F102D0-4825-4054-B264-B69DDF345817}" srcId="{D41895C0-BA6E-46B3-8671-410DF70944ED}" destId="{6ACC0065-9A7B-4302-B266-80F430E8883A}" srcOrd="8" destOrd="0" parTransId="{7F9945AC-A16E-4902-B76C-BDDDA3C45E7F}" sibTransId="{D69B8BFF-7D47-45FF-B4C7-688FA1F4404E}"/>
    <dgm:cxn modelId="{C528B72C-E22E-4295-89D7-62410A018C0A}" type="presOf" srcId="{BEBB708C-6635-4702-A1B7-C1EAE1641871}" destId="{7D5C98E2-635F-4255-AFAE-4EA096209F5E}" srcOrd="0" destOrd="0" presId="urn:microsoft.com/office/officeart/2008/layout/NameandTitleOrganizationalChart"/>
    <dgm:cxn modelId="{D217C312-1193-4AF3-B2CE-48D83C453A50}" type="presOf" srcId="{2EE45440-0EAA-4E98-87BC-38DCB977E9C4}" destId="{3DBAFE3A-B4E6-49DF-A654-EB2540283DA3}" srcOrd="1" destOrd="0" presId="urn:microsoft.com/office/officeart/2008/layout/NameandTitleOrganizationalChart"/>
    <dgm:cxn modelId="{41963B66-2244-4416-BF68-276F178EA185}" type="presOf" srcId="{0ECC3C30-0D1E-4325-8D2A-C27C6482AFCB}" destId="{636C96EC-D506-45B3-A164-45ECDD7CA196}" srcOrd="0" destOrd="0" presId="urn:microsoft.com/office/officeart/2008/layout/NameandTitleOrganizationalChart"/>
    <dgm:cxn modelId="{4B82BC37-1850-4A8B-A6A1-256BDFAECB37}" srcId="{D41895C0-BA6E-46B3-8671-410DF70944ED}" destId="{38183068-D262-47C1-AEEE-02DEC5ACD09C}" srcOrd="7" destOrd="0" parTransId="{3AC2D8E2-53A7-42E2-AEA2-93AE25E1DE9F}" sibTransId="{BEBB708C-6635-4702-A1B7-C1EAE1641871}"/>
    <dgm:cxn modelId="{232F7711-7B0D-41A6-95CE-AB5073A4AC43}" type="presOf" srcId="{38183068-D262-47C1-AEEE-02DEC5ACD09C}" destId="{CE156E9E-CF07-4D9A-93DC-596AADB6B3DF}" srcOrd="0" destOrd="0" presId="urn:microsoft.com/office/officeart/2008/layout/NameandTitleOrganizationalChart"/>
    <dgm:cxn modelId="{493FE09F-9EE0-484E-9EF2-E0403B97A17E}" type="presOf" srcId="{3AC2D8E2-53A7-42E2-AEA2-93AE25E1DE9F}" destId="{D6BC9907-F15D-44F8-B378-F7F4291B9643}" srcOrd="0" destOrd="0" presId="urn:microsoft.com/office/officeart/2008/layout/NameandTitleOrganizationalChart"/>
    <dgm:cxn modelId="{2F0D498E-54B0-4869-8A2D-98E10294344D}" type="presOf" srcId="{B62D8D08-8570-4BA3-9440-37D7ACF42A3A}" destId="{890682BD-5784-4D8A-8767-E683B7BC15AA}" srcOrd="0" destOrd="0" presId="urn:microsoft.com/office/officeart/2008/layout/NameandTitleOrganizationalChart"/>
    <dgm:cxn modelId="{37CD0682-7C6B-4B60-868B-E8F6C4C36629}" srcId="{D41895C0-BA6E-46B3-8671-410DF70944ED}" destId="{C552AC6D-29F6-435C-89D2-3B4E321708F8}" srcOrd="3" destOrd="0" parTransId="{A59297E0-BB33-4148-889E-B40AB8E7203A}" sibTransId="{1802A564-46B6-45A5-9BBE-E5F46341ECE3}"/>
    <dgm:cxn modelId="{9F537145-41DE-4721-A873-B1F58782230A}" type="presOf" srcId="{ADC9C73F-5DEA-4D6D-8D6E-8C8391CC4A18}" destId="{C9E5F62E-FDFA-45F1-9A38-7368B2322C9F}" srcOrd="0" destOrd="0" presId="urn:microsoft.com/office/officeart/2008/layout/NameandTitleOrganizationalChart"/>
    <dgm:cxn modelId="{1164C531-FFDD-4C83-8512-4B286247DDC4}" type="presOf" srcId="{1CB29B32-69F4-4D6F-85DE-53A5699E37D4}" destId="{5F1BF598-32C9-4D48-B932-3A64D8AB70EE}" srcOrd="1"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67D618E5-A51B-47F0-A61B-9E6B933A45F5}" type="presOf" srcId="{47F150E6-DB41-41A9-812F-0C9392D5866B}" destId="{C6942BDE-9D78-48FF-912D-61BB35676841}" srcOrd="0" destOrd="0" presId="urn:microsoft.com/office/officeart/2008/layout/NameandTitleOrganizationalChart"/>
    <dgm:cxn modelId="{A419EDA7-F818-4CD8-86D9-8DCD37322A2C}" type="presOf" srcId="{2EE45440-0EAA-4E98-87BC-38DCB977E9C4}" destId="{6088DDC9-D588-4E36-9A7C-D5C21A4BB47A}" srcOrd="0" destOrd="0" presId="urn:microsoft.com/office/officeart/2008/layout/NameandTitleOrganizationalChart"/>
    <dgm:cxn modelId="{21DD65C1-F771-4099-B9ED-B02B3672E84D}" type="presOf" srcId="{C552AC6D-29F6-435C-89D2-3B4E321708F8}" destId="{3C04DD3A-5274-4733-B376-7D154C956010}" srcOrd="1" destOrd="0" presId="urn:microsoft.com/office/officeart/2008/layout/NameandTitleOrganizationalChart"/>
    <dgm:cxn modelId="{0E580783-B56B-4689-AD2A-C049887A4EBC}" type="presOf" srcId="{9D486256-8B26-4B1C-A1DB-E40649BA71C5}" destId="{599BF926-852A-4D51-8669-9D34FA2C9E13}" srcOrd="0" destOrd="0" presId="urn:microsoft.com/office/officeart/2008/layout/NameandTitleOrganizationalChart"/>
    <dgm:cxn modelId="{3A949AFF-7FF7-4B90-AF31-857D8DF67C41}" type="presOf" srcId="{1CB29B32-69F4-4D6F-85DE-53A5699E37D4}" destId="{11154B99-1A86-48DE-9409-8D688CC1A333}" srcOrd="0" destOrd="0" presId="urn:microsoft.com/office/officeart/2008/layout/NameandTitleOrganizationalChart"/>
    <dgm:cxn modelId="{311A8FE3-5F0D-48B9-BA7F-70FAB0701DD4}" type="presOf" srcId="{85CDBA34-A9F7-43FA-809F-3C2FD238F653}" destId="{52CEB42D-D718-4590-B632-7D4B9D36719F}" srcOrd="0" destOrd="0" presId="urn:microsoft.com/office/officeart/2008/layout/NameandTitleOrganizationalChart"/>
    <dgm:cxn modelId="{7EEE49C4-65E2-461A-AA87-DF2248D0C8B1}" type="presOf" srcId="{47F150E6-DB41-41A9-812F-0C9392D5866B}" destId="{58E06760-1EC4-40AD-8D34-455ECA87B7C1}" srcOrd="1" destOrd="0" presId="urn:microsoft.com/office/officeart/2008/layout/NameandTitleOrganizationalChart"/>
    <dgm:cxn modelId="{DD40A54D-1FEE-484D-9C6C-E9D2DE170C5A}" type="presOf" srcId="{5114C1D5-1FE5-423B-A6B5-881637D7B8CD}" destId="{1649C479-F612-4580-9758-24DA7EBF69A8}" srcOrd="1" destOrd="0" presId="urn:microsoft.com/office/officeart/2008/layout/NameandTitleOrganizationalChart"/>
    <dgm:cxn modelId="{8C47E009-32A8-49DC-A33A-5811F0603B87}" type="presOf" srcId="{C02D6D51-82CB-47F0-A902-45E564491207}" destId="{326E11ED-1E6D-4BE8-8A6A-07EBCE15A149}" srcOrd="0" destOrd="0" presId="urn:microsoft.com/office/officeart/2008/layout/NameandTitleOrganizationalChart"/>
    <dgm:cxn modelId="{444AFAA2-98F0-4B25-B42F-40B9ECA31EE9}" type="presOf" srcId="{9168A0E3-7001-4D5F-8F6D-740878BD257E}" destId="{0D88ECA5-0AEB-4E11-8028-94ADDED79A76}" srcOrd="0" destOrd="0" presId="urn:microsoft.com/office/officeart/2008/layout/NameandTitleOrganizationalChart"/>
    <dgm:cxn modelId="{8DF25DE5-0B06-4CA5-8EE3-934266C4D346}" type="presOf" srcId="{5EC671A5-BDF9-4E7F-813D-E901304BB6C6}" destId="{59779439-EE16-4F03-A8D6-96C08D656E4F}" srcOrd="0" destOrd="0" presId="urn:microsoft.com/office/officeart/2008/layout/NameandTitleOrganizationalChart"/>
    <dgm:cxn modelId="{F5D8A93D-7708-4CFF-B389-337D72667C62}" type="presOf" srcId="{D69B8BFF-7D47-45FF-B4C7-688FA1F4404E}" destId="{F5F5B03A-A601-4AF5-8B98-BE6CCE499068}" srcOrd="0" destOrd="0" presId="urn:microsoft.com/office/officeart/2008/layout/NameandTitleOrganizationalChart"/>
    <dgm:cxn modelId="{CEBDE3FD-D671-468C-A3E4-FC5812FE22CE}" type="presOf" srcId="{5B2D1E74-FBE3-433A-99E5-29A5E4B3581C}" destId="{52BAAA1D-6964-45C9-857A-6F2D89669E5F}" srcOrd="0" destOrd="0" presId="urn:microsoft.com/office/officeart/2008/layout/NameandTitleOrganizationalChart"/>
    <dgm:cxn modelId="{8BE5AEBA-BFBB-497C-8AD3-BB25C04B1052}" type="presOf" srcId="{9168A0E3-7001-4D5F-8F6D-740878BD257E}" destId="{536AE060-A07A-4607-9665-B1E6B0C05096}" srcOrd="1" destOrd="0" presId="urn:microsoft.com/office/officeart/2008/layout/NameandTitleOrganizationalChart"/>
    <dgm:cxn modelId="{4F1FAEC4-13FA-423A-A3B6-ED7FE5F0D585}" type="presOf" srcId="{2555D1B8-373E-4264-AB43-942CC7105184}" destId="{2B5D0848-BCAF-4F01-AC8E-AA8F5544658D}" srcOrd="0" destOrd="0" presId="urn:microsoft.com/office/officeart/2008/layout/NameandTitleOrganizationalChart"/>
    <dgm:cxn modelId="{A7DF5CD6-C596-49B0-8373-E70CD539B5D4}" type="presOf" srcId="{5114C1D5-1FE5-423B-A6B5-881637D7B8CD}" destId="{5B21F33E-6908-40DA-A44C-7551B86EB1E6}" srcOrd="0" destOrd="0" presId="urn:microsoft.com/office/officeart/2008/layout/NameandTitleOrganizationalChart"/>
    <dgm:cxn modelId="{4AA1E530-2F3A-457C-A623-8213204080BC}" srcId="{D41895C0-BA6E-46B3-8671-410DF70944ED}" destId="{85CDBA34-A9F7-43FA-809F-3C2FD238F653}" srcOrd="6" destOrd="0" parTransId="{A1D5D26D-A70F-4FAF-982C-5721B855024A}" sibTransId="{A963006F-D52F-47FD-94C5-9B6BC6FE25AF}"/>
    <dgm:cxn modelId="{A787C84C-EF19-4005-BAA7-789250C50FC8}" type="presOf" srcId="{7F9945AC-A16E-4902-B76C-BDDDA3C45E7F}" destId="{D6B12F10-4053-4450-8FB5-AD54B9C7082F}" srcOrd="0" destOrd="0" presId="urn:microsoft.com/office/officeart/2008/layout/NameandTitleOrganizationalChart"/>
    <dgm:cxn modelId="{C00D65B4-999E-4A13-B8F5-60070B64298B}" type="presOf" srcId="{6ACC0065-9A7B-4302-B266-80F430E8883A}" destId="{B71AC98A-0FEA-4FC6-8434-AA82D1B42338}" srcOrd="1" destOrd="0" presId="urn:microsoft.com/office/officeart/2008/layout/NameandTitleOrganizationalChart"/>
    <dgm:cxn modelId="{4F108E7A-97F8-45D2-A779-AD5D2BBC1C05}" srcId="{D41895C0-BA6E-46B3-8671-410DF70944ED}" destId="{2EE45440-0EAA-4E98-87BC-38DCB977E9C4}" srcOrd="4" destOrd="0" parTransId="{ADC9C73F-5DEA-4D6D-8D6E-8C8391CC4A18}" sibTransId="{5EC671A5-BDF9-4E7F-813D-E901304BB6C6}"/>
    <dgm:cxn modelId="{DCCD7ED1-3E88-4AFF-9818-239593B19E31}" type="presOf" srcId="{0550FE69-D347-44FA-BAE0-8E9DEC53FA7B}" destId="{088CF902-2F40-4666-A5EF-39A243A8518A}" srcOrd="0" destOrd="0" presId="urn:microsoft.com/office/officeart/2008/layout/NameandTitleOrganizationalChart"/>
    <dgm:cxn modelId="{670272AD-A48F-45ED-AF52-9D7872B87202}" type="presOf" srcId="{63D27BF6-4F34-480A-AC2E-D019FE9741DB}" destId="{6181423F-D597-4166-91AC-9D7DF0228C10}" srcOrd="0" destOrd="0" presId="urn:microsoft.com/office/officeart/2008/layout/NameandTitleOrganizationalChart"/>
    <dgm:cxn modelId="{7B9C1DD3-92BE-4719-9EA2-F7E2F5EB8B63}" type="presOf" srcId="{38183068-D262-47C1-AEEE-02DEC5ACD09C}" destId="{D4BE8E75-31E7-4E56-8140-B9E25D4E511E}" srcOrd="1" destOrd="0" presId="urn:microsoft.com/office/officeart/2008/layout/NameandTitleOrganizationalChart"/>
    <dgm:cxn modelId="{6A1000A5-0156-4493-AEAF-884F8FEC89B8}" srcId="{D41895C0-BA6E-46B3-8671-410DF70944ED}" destId="{5114C1D5-1FE5-423B-A6B5-881637D7B8CD}" srcOrd="1" destOrd="0" parTransId="{2555D1B8-373E-4264-AB43-942CC7105184}" sibTransId="{C98C98AB-CC9B-483D-AFCD-3C60722852FE}"/>
    <dgm:cxn modelId="{571BBA9C-F9E0-43DF-9C20-E17EAA58E022}" srcId="{D41895C0-BA6E-46B3-8671-410DF70944ED}" destId="{47F150E6-DB41-41A9-812F-0C9392D5866B}" srcOrd="2" destOrd="0" parTransId="{0ECC3C30-0D1E-4325-8D2A-C27C6482AFCB}" sibTransId="{63D27BF6-4F34-480A-AC2E-D019FE9741DB}"/>
    <dgm:cxn modelId="{EDA27AAD-F511-4249-ABDF-393FB400338A}" type="presOf" srcId="{D41895C0-BA6E-46B3-8671-410DF70944ED}" destId="{EA108A56-E115-4451-8248-5B2F0B64BC9E}" srcOrd="1" destOrd="0" presId="urn:microsoft.com/office/officeart/2008/layout/NameandTitleOrganizationalChart"/>
    <dgm:cxn modelId="{FFE6BF23-A28F-4679-A9E8-3ED262CF127F}" type="presOf" srcId="{6ACC0065-9A7B-4302-B266-80F430E8883A}" destId="{946B4B35-F2F7-4EE9-92AF-EAED8F4E6886}" srcOrd="0" destOrd="0" presId="urn:microsoft.com/office/officeart/2008/layout/NameandTitleOrganizationalChart"/>
    <dgm:cxn modelId="{D13F7584-8B1F-4443-89F4-FD76D4F6842E}" type="presOf" srcId="{A59297E0-BB33-4148-889E-B40AB8E7203A}" destId="{C775E787-8A26-4EA2-871B-0A6626C8E225}" srcOrd="0" destOrd="0" presId="urn:microsoft.com/office/officeart/2008/layout/NameandTitleOrganizationalChart"/>
    <dgm:cxn modelId="{57B75818-2D40-434E-84F0-405AB5761822}" type="presOf" srcId="{1802A564-46B6-45A5-9BBE-E5F46341ECE3}" destId="{6AF199EB-E8B7-49F1-974E-1AB9B7525ED2}" srcOrd="0" destOrd="0" presId="urn:microsoft.com/office/officeart/2008/layout/NameandTitleOrganizationalChart"/>
    <dgm:cxn modelId="{4B20BBA1-C35F-49E2-B4C4-84ABAEC9E928}" type="presOf" srcId="{C552AC6D-29F6-435C-89D2-3B4E321708F8}" destId="{A5093036-F7FD-4D52-86D7-CDC734FADA0C}" srcOrd="0" destOrd="0" presId="urn:microsoft.com/office/officeart/2008/layout/NameandTitleOrganizationalChart"/>
    <dgm:cxn modelId="{E54DB710-D837-4476-8CAE-1ADC39136CB8}" type="presOf" srcId="{D41895C0-BA6E-46B3-8671-410DF70944ED}" destId="{4AA8B6EB-9343-413B-A950-7555C0CB54C0}" srcOrd="0" destOrd="0" presId="urn:microsoft.com/office/officeart/2008/layout/NameandTitleOrganizationalChart"/>
    <dgm:cxn modelId="{C188FEA2-0EC1-4C78-8D23-AD300EC6D06D}" type="presOf" srcId="{85CDBA34-A9F7-43FA-809F-3C2FD238F653}" destId="{E87C414C-64F6-4DC0-934F-38A96535095E}" srcOrd="1" destOrd="0" presId="urn:microsoft.com/office/officeart/2008/layout/NameandTitleOrganizationalChart"/>
    <dgm:cxn modelId="{97D5DD3F-7A07-403E-A865-6654D9059A21}" type="presOf" srcId="{A963006F-D52F-47FD-94C5-9B6BC6FE25AF}" destId="{1E7C588A-14E4-4B49-B8D6-E20E884B50D9}" srcOrd="0"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7D383A06-D5AA-4001-92CC-C3A72C0AC80F}" srcId="{D41895C0-BA6E-46B3-8671-410DF70944ED}" destId="{9168A0E3-7001-4D5F-8F6D-740878BD257E}" srcOrd="5" destOrd="0" parTransId="{5B2D1E74-FBE3-433A-99E5-29A5E4B3581C}" sibTransId="{0550FE69-D347-44FA-BAE0-8E9DEC53FA7B}"/>
    <dgm:cxn modelId="{1EBE905D-0E3C-4AC7-B378-B783C7B4DB4F}" type="presOf" srcId="{A1D5D26D-A70F-4FAF-982C-5721B855024A}" destId="{052B4C0F-3DC2-43A0-B955-A4675A78E0AF}" srcOrd="0" destOrd="0" presId="urn:microsoft.com/office/officeart/2008/layout/NameandTitleOrganizationalChart"/>
    <dgm:cxn modelId="{D1CC67D7-C8F7-4A34-9121-1204A9C1E8B2}" type="presParOf" srcId="{DC3D678C-5CC9-4BBB-BFA9-E8892F27A520}" destId="{15EE0853-B762-477C-BEE5-B6637AE1AB66}" srcOrd="0" destOrd="0" presId="urn:microsoft.com/office/officeart/2008/layout/NameandTitleOrganizationalChart"/>
    <dgm:cxn modelId="{CBAB0792-7242-4B2F-8486-A04A06B79C51}" type="presParOf" srcId="{15EE0853-B762-477C-BEE5-B6637AE1AB66}" destId="{D04CE417-07C2-4C5E-BB71-2BC530F04CD4}" srcOrd="0" destOrd="0" presId="urn:microsoft.com/office/officeart/2008/layout/NameandTitleOrganizationalChart"/>
    <dgm:cxn modelId="{FF684E15-AB00-4873-AB2A-A337B3C8FC40}" type="presParOf" srcId="{D04CE417-07C2-4C5E-BB71-2BC530F04CD4}" destId="{4AA8B6EB-9343-413B-A950-7555C0CB54C0}" srcOrd="0" destOrd="0" presId="urn:microsoft.com/office/officeart/2008/layout/NameandTitleOrganizationalChart"/>
    <dgm:cxn modelId="{2C948571-1081-4255-932A-CCD008EC992C}" type="presParOf" srcId="{D04CE417-07C2-4C5E-BB71-2BC530F04CD4}" destId="{890682BD-5784-4D8A-8767-E683B7BC15AA}" srcOrd="1" destOrd="0" presId="urn:microsoft.com/office/officeart/2008/layout/NameandTitleOrganizationalChart"/>
    <dgm:cxn modelId="{6BB61317-F522-4C50-8BEF-4B8A323AB109}" type="presParOf" srcId="{D04CE417-07C2-4C5E-BB71-2BC530F04CD4}" destId="{EA108A56-E115-4451-8248-5B2F0B64BC9E}" srcOrd="2" destOrd="0" presId="urn:microsoft.com/office/officeart/2008/layout/NameandTitleOrganizationalChart"/>
    <dgm:cxn modelId="{13D7CC1A-15FB-48E3-8C8F-F1B80A4F3210}" type="presParOf" srcId="{15EE0853-B762-477C-BEE5-B6637AE1AB66}" destId="{2344B4F9-4771-4306-B93D-E43447B3AACC}" srcOrd="1" destOrd="0" presId="urn:microsoft.com/office/officeart/2008/layout/NameandTitleOrganizationalChart"/>
    <dgm:cxn modelId="{CE84C837-9C75-45DF-9037-D67AD2D5FB9C}" type="presParOf" srcId="{2344B4F9-4771-4306-B93D-E43447B3AACC}" destId="{2B5D0848-BCAF-4F01-AC8E-AA8F5544658D}" srcOrd="0" destOrd="0" presId="urn:microsoft.com/office/officeart/2008/layout/NameandTitleOrganizationalChart"/>
    <dgm:cxn modelId="{2DC69D72-6526-43B4-A2C5-1A4190F10D06}" type="presParOf" srcId="{2344B4F9-4771-4306-B93D-E43447B3AACC}" destId="{2A2C0D0D-5833-4290-B245-5D540AD0D28A}" srcOrd="1" destOrd="0" presId="urn:microsoft.com/office/officeart/2008/layout/NameandTitleOrganizationalChart"/>
    <dgm:cxn modelId="{9B0AA6F8-62D5-44F4-99EF-F4739664D2E1}" type="presParOf" srcId="{2A2C0D0D-5833-4290-B245-5D540AD0D28A}" destId="{C7CAD641-EAC3-44B9-B3F7-BA396F6E4C52}" srcOrd="0" destOrd="0" presId="urn:microsoft.com/office/officeart/2008/layout/NameandTitleOrganizationalChart"/>
    <dgm:cxn modelId="{833447B7-E413-42C1-B9C3-F06C88046974}" type="presParOf" srcId="{C7CAD641-EAC3-44B9-B3F7-BA396F6E4C52}" destId="{5B21F33E-6908-40DA-A44C-7551B86EB1E6}" srcOrd="0" destOrd="0" presId="urn:microsoft.com/office/officeart/2008/layout/NameandTitleOrganizationalChart"/>
    <dgm:cxn modelId="{985F041F-7634-41F4-AB2B-1D14C73C8516}" type="presParOf" srcId="{C7CAD641-EAC3-44B9-B3F7-BA396F6E4C52}" destId="{E74DA0E3-E760-401E-A2B6-A7968BBD4409}" srcOrd="1" destOrd="0" presId="urn:microsoft.com/office/officeart/2008/layout/NameandTitleOrganizationalChart"/>
    <dgm:cxn modelId="{CCE2F0C3-FE90-460F-8AB1-125E8E70657D}" type="presParOf" srcId="{C7CAD641-EAC3-44B9-B3F7-BA396F6E4C52}" destId="{1649C479-F612-4580-9758-24DA7EBF69A8}" srcOrd="2" destOrd="0" presId="urn:microsoft.com/office/officeart/2008/layout/NameandTitleOrganizationalChart"/>
    <dgm:cxn modelId="{0157C660-CD22-4979-8C25-999EC000F9D2}" type="presParOf" srcId="{2A2C0D0D-5833-4290-B245-5D540AD0D28A}" destId="{C1A3E6F3-A535-4B40-871D-1C9E11FEF416}" srcOrd="1" destOrd="0" presId="urn:microsoft.com/office/officeart/2008/layout/NameandTitleOrganizationalChart"/>
    <dgm:cxn modelId="{F8CB350E-9B50-409A-8C6A-8FECE286A023}" type="presParOf" srcId="{2A2C0D0D-5833-4290-B245-5D540AD0D28A}" destId="{C9EB00A4-8D4C-4C60-AC86-E98CA13754A0}" srcOrd="2" destOrd="0" presId="urn:microsoft.com/office/officeart/2008/layout/NameandTitleOrganizationalChart"/>
    <dgm:cxn modelId="{C4FF37FD-218F-407F-95A0-B7C16B638150}" type="presParOf" srcId="{2344B4F9-4771-4306-B93D-E43447B3AACC}" destId="{636C96EC-D506-45B3-A164-45ECDD7CA196}" srcOrd="2" destOrd="0" presId="urn:microsoft.com/office/officeart/2008/layout/NameandTitleOrganizationalChart"/>
    <dgm:cxn modelId="{5E934DAE-1A2A-4C94-A960-9842BEEE92F6}" type="presParOf" srcId="{2344B4F9-4771-4306-B93D-E43447B3AACC}" destId="{9B3ED5FE-6254-44F0-B8C5-3311A5BC3FBB}" srcOrd="3" destOrd="0" presId="urn:microsoft.com/office/officeart/2008/layout/NameandTitleOrganizationalChart"/>
    <dgm:cxn modelId="{2FC50F01-5BAD-4796-B41D-686F9A3E9A9E}" type="presParOf" srcId="{9B3ED5FE-6254-44F0-B8C5-3311A5BC3FBB}" destId="{487F6A09-F557-47B8-9E6F-60740CCC644E}" srcOrd="0" destOrd="0" presId="urn:microsoft.com/office/officeart/2008/layout/NameandTitleOrganizationalChart"/>
    <dgm:cxn modelId="{2E7D8E13-A5AA-4FBB-82A5-BCCFAC11F416}" type="presParOf" srcId="{487F6A09-F557-47B8-9E6F-60740CCC644E}" destId="{C6942BDE-9D78-48FF-912D-61BB35676841}" srcOrd="0" destOrd="0" presId="urn:microsoft.com/office/officeart/2008/layout/NameandTitleOrganizationalChart"/>
    <dgm:cxn modelId="{AFB7DF9D-B456-4521-B740-D181BF2920AC}" type="presParOf" srcId="{487F6A09-F557-47B8-9E6F-60740CCC644E}" destId="{6181423F-D597-4166-91AC-9D7DF0228C10}" srcOrd="1" destOrd="0" presId="urn:microsoft.com/office/officeart/2008/layout/NameandTitleOrganizationalChart"/>
    <dgm:cxn modelId="{C31848C3-3276-453F-A3B5-E05336016F9E}" type="presParOf" srcId="{487F6A09-F557-47B8-9E6F-60740CCC644E}" destId="{58E06760-1EC4-40AD-8D34-455ECA87B7C1}" srcOrd="2" destOrd="0" presId="urn:microsoft.com/office/officeart/2008/layout/NameandTitleOrganizationalChart"/>
    <dgm:cxn modelId="{07DFC207-2B4D-4919-9F5C-D472B8532CB7}" type="presParOf" srcId="{9B3ED5FE-6254-44F0-B8C5-3311A5BC3FBB}" destId="{EC3449D5-0E5F-4F2C-B8B9-A90FE162963C}" srcOrd="1" destOrd="0" presId="urn:microsoft.com/office/officeart/2008/layout/NameandTitleOrganizationalChart"/>
    <dgm:cxn modelId="{E11023A3-126F-4E80-91EF-29660093A016}" type="presParOf" srcId="{9B3ED5FE-6254-44F0-B8C5-3311A5BC3FBB}" destId="{A1B8831A-E965-42EB-8145-49327245DF00}" srcOrd="2" destOrd="0" presId="urn:microsoft.com/office/officeart/2008/layout/NameandTitleOrganizationalChart"/>
    <dgm:cxn modelId="{7786CDCB-1FC1-4FCC-B8D3-B70D3AFA9EA1}" type="presParOf" srcId="{2344B4F9-4771-4306-B93D-E43447B3AACC}" destId="{C775E787-8A26-4EA2-871B-0A6626C8E225}" srcOrd="4" destOrd="0" presId="urn:microsoft.com/office/officeart/2008/layout/NameandTitleOrganizationalChart"/>
    <dgm:cxn modelId="{46E8A494-ACDB-4DEF-8EA1-D23C265EE204}" type="presParOf" srcId="{2344B4F9-4771-4306-B93D-E43447B3AACC}" destId="{DAB0D51B-5A7F-49E0-9253-4428E576AC51}" srcOrd="5" destOrd="0" presId="urn:microsoft.com/office/officeart/2008/layout/NameandTitleOrganizationalChart"/>
    <dgm:cxn modelId="{BEF6D5A7-A61E-432E-B984-CE043323A17C}" type="presParOf" srcId="{DAB0D51B-5A7F-49E0-9253-4428E576AC51}" destId="{BE9AFA13-21F3-48D5-87F3-999A405551BA}" srcOrd="0" destOrd="0" presId="urn:microsoft.com/office/officeart/2008/layout/NameandTitleOrganizationalChart"/>
    <dgm:cxn modelId="{C795E73B-06DB-410E-93DD-D7812F2DBCD3}" type="presParOf" srcId="{BE9AFA13-21F3-48D5-87F3-999A405551BA}" destId="{A5093036-F7FD-4D52-86D7-CDC734FADA0C}" srcOrd="0" destOrd="0" presId="urn:microsoft.com/office/officeart/2008/layout/NameandTitleOrganizationalChart"/>
    <dgm:cxn modelId="{430E07C6-0971-4CF1-A4C9-C5E0704B081F}" type="presParOf" srcId="{BE9AFA13-21F3-48D5-87F3-999A405551BA}" destId="{6AF199EB-E8B7-49F1-974E-1AB9B7525ED2}" srcOrd="1" destOrd="0" presId="urn:microsoft.com/office/officeart/2008/layout/NameandTitleOrganizationalChart"/>
    <dgm:cxn modelId="{C983034F-1013-4BF5-85EB-94EFC1C727C3}" type="presParOf" srcId="{BE9AFA13-21F3-48D5-87F3-999A405551BA}" destId="{3C04DD3A-5274-4733-B376-7D154C956010}" srcOrd="2" destOrd="0" presId="urn:microsoft.com/office/officeart/2008/layout/NameandTitleOrganizationalChart"/>
    <dgm:cxn modelId="{9C13DC06-4E90-4D1D-BC7E-8F50F6B02C08}" type="presParOf" srcId="{DAB0D51B-5A7F-49E0-9253-4428E576AC51}" destId="{CE499DBE-DE39-4D82-8B8F-E0D96EF8C075}" srcOrd="1" destOrd="0" presId="urn:microsoft.com/office/officeart/2008/layout/NameandTitleOrganizationalChart"/>
    <dgm:cxn modelId="{440E6739-F485-400B-9FCE-4BFE64DEE840}" type="presParOf" srcId="{DAB0D51B-5A7F-49E0-9253-4428E576AC51}" destId="{223BA7EC-8D8D-4345-A6BC-F82B4FD4FFF2}" srcOrd="2" destOrd="0" presId="urn:microsoft.com/office/officeart/2008/layout/NameandTitleOrganizationalChart"/>
    <dgm:cxn modelId="{CD6FA654-499B-42D9-9B81-AD04065973E0}" type="presParOf" srcId="{2344B4F9-4771-4306-B93D-E43447B3AACC}" destId="{C9E5F62E-FDFA-45F1-9A38-7368B2322C9F}" srcOrd="6" destOrd="0" presId="urn:microsoft.com/office/officeart/2008/layout/NameandTitleOrganizationalChart"/>
    <dgm:cxn modelId="{EDD0DA72-0AA2-4F61-8D58-59D34413E3AC}" type="presParOf" srcId="{2344B4F9-4771-4306-B93D-E43447B3AACC}" destId="{719D822E-3936-40B1-A9F1-BF4B395B1BE0}" srcOrd="7" destOrd="0" presId="urn:microsoft.com/office/officeart/2008/layout/NameandTitleOrganizationalChart"/>
    <dgm:cxn modelId="{C7A84FA0-1C91-42C1-8FAB-4267A42FD1AF}" type="presParOf" srcId="{719D822E-3936-40B1-A9F1-BF4B395B1BE0}" destId="{98195413-9F7C-4F2C-8D5D-1F457A9A1713}" srcOrd="0" destOrd="0" presId="urn:microsoft.com/office/officeart/2008/layout/NameandTitleOrganizationalChart"/>
    <dgm:cxn modelId="{115CE380-1CFE-439F-AEDE-FEAFC7F04CE5}" type="presParOf" srcId="{98195413-9F7C-4F2C-8D5D-1F457A9A1713}" destId="{6088DDC9-D588-4E36-9A7C-D5C21A4BB47A}" srcOrd="0" destOrd="0" presId="urn:microsoft.com/office/officeart/2008/layout/NameandTitleOrganizationalChart"/>
    <dgm:cxn modelId="{B3B83D8C-136D-4698-BB95-E273E99F94E2}" type="presParOf" srcId="{98195413-9F7C-4F2C-8D5D-1F457A9A1713}" destId="{59779439-EE16-4F03-A8D6-96C08D656E4F}" srcOrd="1" destOrd="0" presId="urn:microsoft.com/office/officeart/2008/layout/NameandTitleOrganizationalChart"/>
    <dgm:cxn modelId="{C03D3FFF-7B3F-4B0E-B157-3190509C05C2}" type="presParOf" srcId="{98195413-9F7C-4F2C-8D5D-1F457A9A1713}" destId="{3DBAFE3A-B4E6-49DF-A654-EB2540283DA3}" srcOrd="2" destOrd="0" presId="urn:microsoft.com/office/officeart/2008/layout/NameandTitleOrganizationalChart"/>
    <dgm:cxn modelId="{CBAF26BD-0A9F-4836-ACA9-F2F1EDCB1420}" type="presParOf" srcId="{719D822E-3936-40B1-A9F1-BF4B395B1BE0}" destId="{0DFAD91D-CC2A-4F21-85EC-85C7D1005647}" srcOrd="1" destOrd="0" presId="urn:microsoft.com/office/officeart/2008/layout/NameandTitleOrganizationalChart"/>
    <dgm:cxn modelId="{FF17CE90-1D30-45EB-B6B7-05E212902B2B}" type="presParOf" srcId="{719D822E-3936-40B1-A9F1-BF4B395B1BE0}" destId="{F8F17D77-914A-43C8-92DA-A618C9899D91}" srcOrd="2" destOrd="0" presId="urn:microsoft.com/office/officeart/2008/layout/NameandTitleOrganizationalChart"/>
    <dgm:cxn modelId="{A3A95923-7A54-497E-A2D9-D004067758B1}" type="presParOf" srcId="{2344B4F9-4771-4306-B93D-E43447B3AACC}" destId="{52BAAA1D-6964-45C9-857A-6F2D89669E5F}" srcOrd="8" destOrd="0" presId="urn:microsoft.com/office/officeart/2008/layout/NameandTitleOrganizationalChart"/>
    <dgm:cxn modelId="{78F886C8-982F-4138-B7CB-87228CDD1C9F}" type="presParOf" srcId="{2344B4F9-4771-4306-B93D-E43447B3AACC}" destId="{31EA3439-76CC-4FCD-8EF4-DAEC069E32E9}" srcOrd="9" destOrd="0" presId="urn:microsoft.com/office/officeart/2008/layout/NameandTitleOrganizationalChart"/>
    <dgm:cxn modelId="{74B07E0A-5BB5-41ED-8957-B83ADC1544D3}" type="presParOf" srcId="{31EA3439-76CC-4FCD-8EF4-DAEC069E32E9}" destId="{99D56F52-BF92-4389-9F59-B3F353762AA1}" srcOrd="0" destOrd="0" presId="urn:microsoft.com/office/officeart/2008/layout/NameandTitleOrganizationalChart"/>
    <dgm:cxn modelId="{CA128249-85D6-4BFD-8A5C-6008D3E17396}" type="presParOf" srcId="{99D56F52-BF92-4389-9F59-B3F353762AA1}" destId="{0D88ECA5-0AEB-4E11-8028-94ADDED79A76}" srcOrd="0" destOrd="0" presId="urn:microsoft.com/office/officeart/2008/layout/NameandTitleOrganizationalChart"/>
    <dgm:cxn modelId="{CE9BF943-13EA-4051-934D-F5848398A3E3}" type="presParOf" srcId="{99D56F52-BF92-4389-9F59-B3F353762AA1}" destId="{088CF902-2F40-4666-A5EF-39A243A8518A}" srcOrd="1" destOrd="0" presId="urn:microsoft.com/office/officeart/2008/layout/NameandTitleOrganizationalChart"/>
    <dgm:cxn modelId="{27A4DE8D-980D-4219-86DD-2418C1BAFB21}" type="presParOf" srcId="{99D56F52-BF92-4389-9F59-B3F353762AA1}" destId="{536AE060-A07A-4607-9665-B1E6B0C05096}" srcOrd="2" destOrd="0" presId="urn:microsoft.com/office/officeart/2008/layout/NameandTitleOrganizationalChart"/>
    <dgm:cxn modelId="{957847A2-F1B1-45EC-B76C-54A854F9E6C2}" type="presParOf" srcId="{31EA3439-76CC-4FCD-8EF4-DAEC069E32E9}" destId="{E2AE0711-CEB0-45A7-A426-0E977604AC6B}" srcOrd="1" destOrd="0" presId="urn:microsoft.com/office/officeart/2008/layout/NameandTitleOrganizationalChart"/>
    <dgm:cxn modelId="{C11A2697-52E0-40EA-BDF5-DA061B3C4192}" type="presParOf" srcId="{31EA3439-76CC-4FCD-8EF4-DAEC069E32E9}" destId="{197D96EA-5023-4C6D-B1E1-8DCE90540725}" srcOrd="2" destOrd="0" presId="urn:microsoft.com/office/officeart/2008/layout/NameandTitleOrganizationalChart"/>
    <dgm:cxn modelId="{8B6955A9-9CA6-4B74-AEFF-BE5E0162DA0E}" type="presParOf" srcId="{2344B4F9-4771-4306-B93D-E43447B3AACC}" destId="{052B4C0F-3DC2-43A0-B955-A4675A78E0AF}" srcOrd="10" destOrd="0" presId="urn:microsoft.com/office/officeart/2008/layout/NameandTitleOrganizationalChart"/>
    <dgm:cxn modelId="{6C73FEC2-DD52-4510-BF6C-A12885559AEF}" type="presParOf" srcId="{2344B4F9-4771-4306-B93D-E43447B3AACC}" destId="{43F92D1E-4502-47C3-B54D-93699A6CCF12}" srcOrd="11" destOrd="0" presId="urn:microsoft.com/office/officeart/2008/layout/NameandTitleOrganizationalChart"/>
    <dgm:cxn modelId="{88995895-C27E-421D-94E0-63CD34D5D5E8}" type="presParOf" srcId="{43F92D1E-4502-47C3-B54D-93699A6CCF12}" destId="{A403DF41-D611-41BD-80E1-8979C230B0D5}" srcOrd="0" destOrd="0" presId="urn:microsoft.com/office/officeart/2008/layout/NameandTitleOrganizationalChart"/>
    <dgm:cxn modelId="{A95D9F83-97F3-4B1F-80AB-4ABA9CBA0155}" type="presParOf" srcId="{A403DF41-D611-41BD-80E1-8979C230B0D5}" destId="{52CEB42D-D718-4590-B632-7D4B9D36719F}" srcOrd="0" destOrd="0" presId="urn:microsoft.com/office/officeart/2008/layout/NameandTitleOrganizationalChart"/>
    <dgm:cxn modelId="{F605466F-02E3-472E-BFA5-1197205C0022}" type="presParOf" srcId="{A403DF41-D611-41BD-80E1-8979C230B0D5}" destId="{1E7C588A-14E4-4B49-B8D6-E20E884B50D9}" srcOrd="1" destOrd="0" presId="urn:microsoft.com/office/officeart/2008/layout/NameandTitleOrganizationalChart"/>
    <dgm:cxn modelId="{BFA693E6-A1E0-466B-BEF4-F7C0846C9EE4}" type="presParOf" srcId="{A403DF41-D611-41BD-80E1-8979C230B0D5}" destId="{E87C414C-64F6-4DC0-934F-38A96535095E}" srcOrd="2" destOrd="0" presId="urn:microsoft.com/office/officeart/2008/layout/NameandTitleOrganizationalChart"/>
    <dgm:cxn modelId="{DA47AD5D-8C9F-4ADD-B01D-A186B7D3A09E}" type="presParOf" srcId="{43F92D1E-4502-47C3-B54D-93699A6CCF12}" destId="{EFB351C4-98D3-48E5-B000-E6562DAC1BEA}" srcOrd="1" destOrd="0" presId="urn:microsoft.com/office/officeart/2008/layout/NameandTitleOrganizationalChart"/>
    <dgm:cxn modelId="{AB780A39-6471-43B7-8D68-807FBD73821B}" type="presParOf" srcId="{43F92D1E-4502-47C3-B54D-93699A6CCF12}" destId="{F69697C4-5D64-4224-82F0-D0EB337F206A}" srcOrd="2" destOrd="0" presId="urn:microsoft.com/office/officeart/2008/layout/NameandTitleOrganizationalChart"/>
    <dgm:cxn modelId="{768C5FE1-B3B5-4F75-885B-0C69F86AF6BC}" type="presParOf" srcId="{2344B4F9-4771-4306-B93D-E43447B3AACC}" destId="{D6BC9907-F15D-44F8-B378-F7F4291B9643}" srcOrd="12" destOrd="0" presId="urn:microsoft.com/office/officeart/2008/layout/NameandTitleOrganizationalChart"/>
    <dgm:cxn modelId="{DD648F30-1B61-4DB7-9061-0B886FC228B0}" type="presParOf" srcId="{2344B4F9-4771-4306-B93D-E43447B3AACC}" destId="{A8F00ED8-98FC-46CF-A1A6-C8BDF78E3B41}" srcOrd="13" destOrd="0" presId="urn:microsoft.com/office/officeart/2008/layout/NameandTitleOrganizationalChart"/>
    <dgm:cxn modelId="{3B03077E-E6C1-441B-A15B-2A77860B8AEE}" type="presParOf" srcId="{A8F00ED8-98FC-46CF-A1A6-C8BDF78E3B41}" destId="{33C3F159-AB6A-498F-BF6B-015FEEDD0293}" srcOrd="0" destOrd="0" presId="urn:microsoft.com/office/officeart/2008/layout/NameandTitleOrganizationalChart"/>
    <dgm:cxn modelId="{058D3AD8-6383-4BDA-8FF8-69471B95DE3B}" type="presParOf" srcId="{33C3F159-AB6A-498F-BF6B-015FEEDD0293}" destId="{CE156E9E-CF07-4D9A-93DC-596AADB6B3DF}" srcOrd="0" destOrd="0" presId="urn:microsoft.com/office/officeart/2008/layout/NameandTitleOrganizationalChart"/>
    <dgm:cxn modelId="{A9A25684-EA22-4736-A25C-D4DECAA100C5}" type="presParOf" srcId="{33C3F159-AB6A-498F-BF6B-015FEEDD0293}" destId="{7D5C98E2-635F-4255-AFAE-4EA096209F5E}" srcOrd="1" destOrd="0" presId="urn:microsoft.com/office/officeart/2008/layout/NameandTitleOrganizationalChart"/>
    <dgm:cxn modelId="{D9A355C4-448F-4C28-8028-9F2A343F7695}" type="presParOf" srcId="{33C3F159-AB6A-498F-BF6B-015FEEDD0293}" destId="{D4BE8E75-31E7-4E56-8140-B9E25D4E511E}" srcOrd="2" destOrd="0" presId="urn:microsoft.com/office/officeart/2008/layout/NameandTitleOrganizationalChart"/>
    <dgm:cxn modelId="{5FE8D345-8024-438A-B51B-03DCABE6B74E}" type="presParOf" srcId="{A8F00ED8-98FC-46CF-A1A6-C8BDF78E3B41}" destId="{0F5555CE-62CF-479C-B816-67BF8ABD66C1}" srcOrd="1" destOrd="0" presId="urn:microsoft.com/office/officeart/2008/layout/NameandTitleOrganizationalChart"/>
    <dgm:cxn modelId="{E70041D3-8790-4D5E-BAEA-6ED1A6018D55}" type="presParOf" srcId="{A8F00ED8-98FC-46CF-A1A6-C8BDF78E3B41}" destId="{D5C358CF-D031-42C2-9B1F-DB98B95E024B}" srcOrd="2" destOrd="0" presId="urn:microsoft.com/office/officeart/2008/layout/NameandTitleOrganizationalChart"/>
    <dgm:cxn modelId="{33299C0E-54F5-4BCA-95B0-E7E008ADD07F}" type="presParOf" srcId="{2344B4F9-4771-4306-B93D-E43447B3AACC}" destId="{D6B12F10-4053-4450-8FB5-AD54B9C7082F}" srcOrd="14" destOrd="0" presId="urn:microsoft.com/office/officeart/2008/layout/NameandTitleOrganizationalChart"/>
    <dgm:cxn modelId="{85549338-CF0E-4E2D-8DF2-63CA748A8EE7}" type="presParOf" srcId="{2344B4F9-4771-4306-B93D-E43447B3AACC}" destId="{56A24BA2-D0DD-494B-B4F7-05E05518AFFF}" srcOrd="15" destOrd="0" presId="urn:microsoft.com/office/officeart/2008/layout/NameandTitleOrganizationalChart"/>
    <dgm:cxn modelId="{F07FB930-67B3-4AF6-AAFC-4FD0AC7459BD}" type="presParOf" srcId="{56A24BA2-D0DD-494B-B4F7-05E05518AFFF}" destId="{5BACAB34-5358-4BDB-BBC2-5CC128212902}" srcOrd="0" destOrd="0" presId="urn:microsoft.com/office/officeart/2008/layout/NameandTitleOrganizationalChart"/>
    <dgm:cxn modelId="{ED4FD235-B212-4A19-A780-2D9513EB77E3}" type="presParOf" srcId="{5BACAB34-5358-4BDB-BBC2-5CC128212902}" destId="{946B4B35-F2F7-4EE9-92AF-EAED8F4E6886}" srcOrd="0" destOrd="0" presId="urn:microsoft.com/office/officeart/2008/layout/NameandTitleOrganizationalChart"/>
    <dgm:cxn modelId="{D434D13B-686D-42AF-A3EA-7A68E7AEE406}" type="presParOf" srcId="{5BACAB34-5358-4BDB-BBC2-5CC128212902}" destId="{F5F5B03A-A601-4AF5-8B98-BE6CCE499068}" srcOrd="1" destOrd="0" presId="urn:microsoft.com/office/officeart/2008/layout/NameandTitleOrganizationalChart"/>
    <dgm:cxn modelId="{10D5329E-E0C5-4256-9B43-BECEAC2CC14C}" type="presParOf" srcId="{5BACAB34-5358-4BDB-BBC2-5CC128212902}" destId="{B71AC98A-0FEA-4FC6-8434-AA82D1B42338}" srcOrd="2" destOrd="0" presId="urn:microsoft.com/office/officeart/2008/layout/NameandTitleOrganizationalChart"/>
    <dgm:cxn modelId="{B5245F61-876E-498B-9B90-D9DEEE45E9B5}" type="presParOf" srcId="{56A24BA2-D0DD-494B-B4F7-05E05518AFFF}" destId="{C4D5B37F-06C8-4DA7-9714-2DD7FC4AAA75}" srcOrd="1" destOrd="0" presId="urn:microsoft.com/office/officeart/2008/layout/NameandTitleOrganizationalChart"/>
    <dgm:cxn modelId="{7D6DA6BC-AD0F-41BF-BA09-5957006025BC}" type="presParOf" srcId="{56A24BA2-D0DD-494B-B4F7-05E05518AFFF}" destId="{DAE07136-2B7C-477A-97DA-D93993906244}" srcOrd="2" destOrd="0" presId="urn:microsoft.com/office/officeart/2008/layout/NameandTitleOrganizationalChart"/>
    <dgm:cxn modelId="{89575E1E-9269-4FE9-909B-BB9D75F541DB}" type="presParOf" srcId="{15EE0853-B762-477C-BEE5-B6637AE1AB66}" destId="{2792149F-EFCC-4889-9072-A33C272A6E3A}" srcOrd="2" destOrd="0" presId="urn:microsoft.com/office/officeart/2008/layout/NameandTitleOrganizationalChart"/>
    <dgm:cxn modelId="{38D8E0E1-6FF7-422E-AF66-041E00F0AB2E}" type="presParOf" srcId="{2792149F-EFCC-4889-9072-A33C272A6E3A}" destId="{326E11ED-1E6D-4BE8-8A6A-07EBCE15A149}" srcOrd="0" destOrd="0" presId="urn:microsoft.com/office/officeart/2008/layout/NameandTitleOrganizationalChart"/>
    <dgm:cxn modelId="{95D97AD7-DE2A-4BCE-A15E-5589AED7F674}" type="presParOf" srcId="{2792149F-EFCC-4889-9072-A33C272A6E3A}" destId="{6F92DBA8-9F89-46D2-9DCC-7586670866AD}" srcOrd="1" destOrd="0" presId="urn:microsoft.com/office/officeart/2008/layout/NameandTitleOrganizationalChart"/>
    <dgm:cxn modelId="{C3CB7539-5DA4-47A6-BA79-46F2BAA9D4BB}" type="presParOf" srcId="{6F92DBA8-9F89-46D2-9DCC-7586670866AD}" destId="{4597E4C5-BE3A-44AB-995A-D5C800C99AC3}" srcOrd="0" destOrd="0" presId="urn:microsoft.com/office/officeart/2008/layout/NameandTitleOrganizationalChart"/>
    <dgm:cxn modelId="{E22ED056-F62B-4192-8CA2-1BF898264347}" type="presParOf" srcId="{4597E4C5-BE3A-44AB-995A-D5C800C99AC3}" destId="{11154B99-1A86-48DE-9409-8D688CC1A333}" srcOrd="0" destOrd="0" presId="urn:microsoft.com/office/officeart/2008/layout/NameandTitleOrganizationalChart"/>
    <dgm:cxn modelId="{7E1349B3-2921-49A9-96D7-C1F396B58F1C}" type="presParOf" srcId="{4597E4C5-BE3A-44AB-995A-D5C800C99AC3}" destId="{599BF926-852A-4D51-8669-9D34FA2C9E13}" srcOrd="1" destOrd="0" presId="urn:microsoft.com/office/officeart/2008/layout/NameandTitleOrganizationalChart"/>
    <dgm:cxn modelId="{94DB8250-8895-45FD-B38C-AADB3E58E4F0}" type="presParOf" srcId="{4597E4C5-BE3A-44AB-995A-D5C800C99AC3}" destId="{5F1BF598-32C9-4D48-B932-3A64D8AB70EE}" srcOrd="2" destOrd="0" presId="urn:microsoft.com/office/officeart/2008/layout/NameandTitleOrganizationalChart"/>
    <dgm:cxn modelId="{A4E13BB8-FFDC-4C56-9672-E6453D104A01}" type="presParOf" srcId="{6F92DBA8-9F89-46D2-9DCC-7586670866AD}" destId="{F8CAB9D2-26D2-41FA-AE8E-D119DD51D446}" srcOrd="1" destOrd="0" presId="urn:microsoft.com/office/officeart/2008/layout/NameandTitleOrganizationalChart"/>
    <dgm:cxn modelId="{75C6F2DC-D3F4-4DC4-A08F-ED6B58EFCD81}"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custT="1"/>
      <dgm:spPr/>
      <dgm:t>
        <a:bodyPr/>
        <a:lstStyle/>
        <a:p>
          <a:r>
            <a:rPr lang="en-US" altLang="zh-TW" sz="2000" dirty="0" smtClean="0"/>
            <a:t>Sean Chiang</a:t>
          </a:r>
          <a:endParaRPr lang="zh-TW" altLang="en-US" sz="2000"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custT="1"/>
      <dgm:spPr/>
      <dgm:t>
        <a:bodyPr/>
        <a:lstStyle/>
        <a:p>
          <a:r>
            <a:rPr lang="en-US" altLang="zh-TW" sz="1600" dirty="0" smtClean="0"/>
            <a:t>HW </a:t>
          </a:r>
          <a:r>
            <a:rPr lang="en-US" altLang="zh-TW" sz="1600" dirty="0"/>
            <a:t>Manager</a:t>
          </a:r>
          <a:endParaRPr lang="zh-TW" altLang="en-US" sz="1600" dirty="0"/>
        </a:p>
      </dgm:t>
    </dgm:pt>
    <dgm:pt modelId="{1CB29B32-69F4-4D6F-85DE-53A5699E37D4}" type="asst">
      <dgm:prSet phldrT="[文字]" custT="1"/>
      <dgm:spPr/>
      <dgm:t>
        <a:bodyPr/>
        <a:lstStyle/>
        <a:p>
          <a:r>
            <a:rPr lang="en-US" altLang="zh-TW" sz="2000" dirty="0" smtClean="0"/>
            <a:t>Tom Lee</a:t>
          </a:r>
          <a:endParaRPr lang="zh-TW" altLang="en-US" sz="2000"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smtClean="0"/>
            <a:t>HW </a:t>
          </a:r>
          <a:r>
            <a:rPr lang="en-US" altLang="zh-TW" dirty="0"/>
            <a:t>Lead</a:t>
          </a:r>
          <a:endParaRPr lang="zh-TW" altLang="en-US" dirty="0"/>
        </a:p>
      </dgm:t>
    </dgm:pt>
    <dgm:pt modelId="{5114C1D5-1FE5-423B-A6B5-881637D7B8CD}">
      <dgm:prSet phldrT="[文字]" custT="1"/>
      <dgm:spPr/>
      <dgm:t>
        <a:bodyPr/>
        <a:lstStyle/>
        <a:p>
          <a:r>
            <a:rPr lang="en-US" altLang="zh-TW" sz="2000" dirty="0" smtClean="0"/>
            <a:t>Fu-Chiang Yang</a:t>
          </a:r>
          <a:endParaRPr lang="zh-TW" altLang="en-US" sz="2000"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smtClean="0"/>
            <a:t>HW Engineer</a:t>
          </a:r>
          <a:endParaRPr lang="zh-TW" altLang="en-US" sz="1000" dirty="0"/>
        </a:p>
      </dgm:t>
    </dgm:pt>
    <dgm:pt modelId="{38183068-D262-47C1-AEEE-02DEC5ACD09C}">
      <dgm:prSet phldrT="[文字]" custT="1"/>
      <dgm:spPr/>
      <dgm:t>
        <a:bodyPr/>
        <a:lstStyle/>
        <a:p>
          <a:r>
            <a:rPr lang="en-US" altLang="zh-TW" sz="2000" dirty="0" smtClean="0"/>
            <a:t>Catherine Chen</a:t>
          </a:r>
          <a:endParaRPr lang="zh-TW" altLang="en-US" sz="2000"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900" dirty="0" smtClean="0"/>
            <a:t>HW Engineer</a:t>
          </a:r>
          <a:endParaRPr lang="zh-TW" altLang="en-US" sz="9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2"/>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3"/>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2" custScaleX="117412">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2"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D6BC9907-F15D-44F8-B378-F7F4291B9643}" type="pres">
      <dgm:prSet presAssocID="{3AC2D8E2-53A7-42E2-AEA2-93AE25E1DE9F}" presName="Name37" presStyleLbl="parChTrans1D2" presStyleIdx="1" presStyleCnt="3"/>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1" presStyleCnt="2" custScaleX="119731">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1" presStyleCnt="2"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2" presStyleCnt="3"/>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48A9283A-A9A0-447C-A659-059D952EAB2D}" type="presOf" srcId="{2555D1B8-373E-4264-AB43-942CC7105184}" destId="{2B5D0848-BCAF-4F01-AC8E-AA8F5544658D}" srcOrd="0" destOrd="0" presId="urn:microsoft.com/office/officeart/2008/layout/NameandTitleOrganizationalChart"/>
    <dgm:cxn modelId="{5369A03F-7CDE-433F-9174-D126359AA3AE}" type="presOf" srcId="{B62D8D08-8570-4BA3-9440-37D7ACF42A3A}" destId="{890682BD-5784-4D8A-8767-E683B7BC15AA}" srcOrd="0" destOrd="0" presId="urn:microsoft.com/office/officeart/2008/layout/NameandTitleOrganizationalChart"/>
    <dgm:cxn modelId="{84298F3E-25BC-4456-AFD5-4E6D1A7FC74D}" type="presOf" srcId="{C98C98AB-CC9B-483D-AFCD-3C60722852FE}" destId="{E74DA0E3-E760-401E-A2B6-A7968BBD4409}" srcOrd="0" destOrd="0" presId="urn:microsoft.com/office/officeart/2008/layout/NameandTitleOrganizationalChart"/>
    <dgm:cxn modelId="{499F12CD-C089-4916-A5A7-D66DA4A40F2D}" type="presOf" srcId="{BEBB708C-6635-4702-A1B7-C1EAE1641871}" destId="{7D5C98E2-635F-4255-AFAE-4EA096209F5E}" srcOrd="0" destOrd="0" presId="urn:microsoft.com/office/officeart/2008/layout/NameandTitleOrganizationalChart"/>
    <dgm:cxn modelId="{7DD7240C-574F-4BF3-B0EA-4C58818F4BA2}" type="presOf" srcId="{C02D6D51-82CB-47F0-A902-45E564491207}" destId="{326E11ED-1E6D-4BE8-8A6A-07EBCE15A149}" srcOrd="0" destOrd="0" presId="urn:microsoft.com/office/officeart/2008/layout/NameandTitleOrganizationalChart"/>
    <dgm:cxn modelId="{5FE7E247-090B-43DA-BBAD-D620CA9DF1CD}" type="presOf" srcId="{D41895C0-BA6E-46B3-8671-410DF70944ED}" destId="{4AA8B6EB-9343-413B-A950-7555C0CB54C0}" srcOrd="0" destOrd="0" presId="urn:microsoft.com/office/officeart/2008/layout/NameandTitleOrganizationalChart"/>
    <dgm:cxn modelId="{A412C6BD-CB1E-4BDE-8F20-002B0C76AE85}" type="presOf" srcId="{0C365308-6152-4766-81CB-25CC4386AE33}" destId="{DC3D678C-5CC9-4BBB-BFA9-E8892F27A520}" srcOrd="0" destOrd="0" presId="urn:microsoft.com/office/officeart/2008/layout/NameandTitleOrganizationalChart"/>
    <dgm:cxn modelId="{EDD63EDE-98B0-4DEF-AA2B-8F1913D63F8B}" type="presOf" srcId="{38183068-D262-47C1-AEEE-02DEC5ACD09C}" destId="{CE156E9E-CF07-4D9A-93DC-596AADB6B3DF}" srcOrd="0" destOrd="0" presId="urn:microsoft.com/office/officeart/2008/layout/NameandTitleOrganizationalChart"/>
    <dgm:cxn modelId="{72313785-7444-4B61-8E5E-EA32ED854738}" type="presOf" srcId="{1CB29B32-69F4-4D6F-85DE-53A5699E37D4}" destId="{5F1BF598-32C9-4D48-B932-3A64D8AB70EE}" srcOrd="1" destOrd="0" presId="urn:microsoft.com/office/officeart/2008/layout/NameandTitleOrganizationalChart"/>
    <dgm:cxn modelId="{4B82BC37-1850-4A8B-A6A1-256BDFAECB37}" srcId="{D41895C0-BA6E-46B3-8671-410DF70944ED}" destId="{38183068-D262-47C1-AEEE-02DEC5ACD09C}" srcOrd="2" destOrd="0" parTransId="{3AC2D8E2-53A7-42E2-AEA2-93AE25E1DE9F}" sibTransId="{BEBB708C-6635-4702-A1B7-C1EAE1641871}"/>
    <dgm:cxn modelId="{1EB74E8B-CF2B-4989-857F-5D99E60FB274}" type="presOf" srcId="{5114C1D5-1FE5-423B-A6B5-881637D7B8CD}" destId="{5B21F33E-6908-40DA-A44C-7551B86EB1E6}" srcOrd="0"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4704AC09-064A-4EFC-B6B4-14A237688377}" type="presOf" srcId="{3AC2D8E2-53A7-42E2-AEA2-93AE25E1DE9F}" destId="{D6BC9907-F15D-44F8-B378-F7F4291B9643}" srcOrd="0" destOrd="0" presId="urn:microsoft.com/office/officeart/2008/layout/NameandTitleOrganizationalChart"/>
    <dgm:cxn modelId="{7E716EE2-FF86-4B88-94F9-78F6D3AB9557}" type="presOf" srcId="{1CB29B32-69F4-4D6F-85DE-53A5699E37D4}" destId="{11154B99-1A86-48DE-9409-8D688CC1A333}" srcOrd="0" destOrd="0" presId="urn:microsoft.com/office/officeart/2008/layout/NameandTitleOrganizationalChart"/>
    <dgm:cxn modelId="{CD5D4AEB-09A1-4626-A77A-CD975539974B}" type="presOf" srcId="{D41895C0-BA6E-46B3-8671-410DF70944ED}" destId="{EA108A56-E115-4451-8248-5B2F0B64BC9E}" srcOrd="1"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0647ECC3-206C-454D-8D9B-C73176AE6ED3}" type="presOf" srcId="{9D486256-8B26-4B1C-A1DB-E40649BA71C5}" destId="{599BF926-852A-4D51-8669-9D34FA2C9E13}" srcOrd="0" destOrd="0" presId="urn:microsoft.com/office/officeart/2008/layout/NameandTitleOrganizationalChart"/>
    <dgm:cxn modelId="{6A1000A5-0156-4493-AEAF-884F8FEC89B8}" srcId="{D41895C0-BA6E-46B3-8671-410DF70944ED}" destId="{5114C1D5-1FE5-423B-A6B5-881637D7B8CD}" srcOrd="1" destOrd="0" parTransId="{2555D1B8-373E-4264-AB43-942CC7105184}" sibTransId="{C98C98AB-CC9B-483D-AFCD-3C60722852FE}"/>
    <dgm:cxn modelId="{85AD734D-074A-4429-A4A7-B95785089D1C}" type="presOf" srcId="{5114C1D5-1FE5-423B-A6B5-881637D7B8CD}" destId="{1649C479-F612-4580-9758-24DA7EBF69A8}" srcOrd="1" destOrd="0" presId="urn:microsoft.com/office/officeart/2008/layout/NameandTitleOrganizationalChart"/>
    <dgm:cxn modelId="{88F42005-C63F-44F5-AA0E-0E93A98DBDD9}" type="presOf" srcId="{38183068-D262-47C1-AEEE-02DEC5ACD09C}" destId="{D4BE8E75-31E7-4E56-8140-B9E25D4E511E}" srcOrd="1" destOrd="0" presId="urn:microsoft.com/office/officeart/2008/layout/NameandTitleOrganizationalChart"/>
    <dgm:cxn modelId="{4D8F11C8-0F63-42DA-8DE8-2AF8551595C5}" type="presParOf" srcId="{DC3D678C-5CC9-4BBB-BFA9-E8892F27A520}" destId="{15EE0853-B762-477C-BEE5-B6637AE1AB66}" srcOrd="0" destOrd="0" presId="urn:microsoft.com/office/officeart/2008/layout/NameandTitleOrganizationalChart"/>
    <dgm:cxn modelId="{29305D83-7321-4D00-944D-DCBED6241D8F}" type="presParOf" srcId="{15EE0853-B762-477C-BEE5-B6637AE1AB66}" destId="{D04CE417-07C2-4C5E-BB71-2BC530F04CD4}" srcOrd="0" destOrd="0" presId="urn:microsoft.com/office/officeart/2008/layout/NameandTitleOrganizationalChart"/>
    <dgm:cxn modelId="{7A4AD213-A2F9-4C73-A242-70F67558083D}" type="presParOf" srcId="{D04CE417-07C2-4C5E-BB71-2BC530F04CD4}" destId="{4AA8B6EB-9343-413B-A950-7555C0CB54C0}" srcOrd="0" destOrd="0" presId="urn:microsoft.com/office/officeart/2008/layout/NameandTitleOrganizationalChart"/>
    <dgm:cxn modelId="{5D80914F-E362-430D-9882-455443E62293}" type="presParOf" srcId="{D04CE417-07C2-4C5E-BB71-2BC530F04CD4}" destId="{890682BD-5784-4D8A-8767-E683B7BC15AA}" srcOrd="1" destOrd="0" presId="urn:microsoft.com/office/officeart/2008/layout/NameandTitleOrganizationalChart"/>
    <dgm:cxn modelId="{91E4A416-5555-41A5-942C-A43641B74CD4}" type="presParOf" srcId="{D04CE417-07C2-4C5E-BB71-2BC530F04CD4}" destId="{EA108A56-E115-4451-8248-5B2F0B64BC9E}" srcOrd="2" destOrd="0" presId="urn:microsoft.com/office/officeart/2008/layout/NameandTitleOrganizationalChart"/>
    <dgm:cxn modelId="{AEBB9FED-E475-4754-ADF1-20B79116BFF5}" type="presParOf" srcId="{15EE0853-B762-477C-BEE5-B6637AE1AB66}" destId="{2344B4F9-4771-4306-B93D-E43447B3AACC}" srcOrd="1" destOrd="0" presId="urn:microsoft.com/office/officeart/2008/layout/NameandTitleOrganizationalChart"/>
    <dgm:cxn modelId="{34CFC72E-9E5E-4CE9-B571-BBBC4E99B16D}" type="presParOf" srcId="{2344B4F9-4771-4306-B93D-E43447B3AACC}" destId="{2B5D0848-BCAF-4F01-AC8E-AA8F5544658D}" srcOrd="0" destOrd="0" presId="urn:microsoft.com/office/officeart/2008/layout/NameandTitleOrganizationalChart"/>
    <dgm:cxn modelId="{C7E3D031-DC2D-4039-B7BC-CA3122894E0F}" type="presParOf" srcId="{2344B4F9-4771-4306-B93D-E43447B3AACC}" destId="{2A2C0D0D-5833-4290-B245-5D540AD0D28A}" srcOrd="1" destOrd="0" presId="urn:microsoft.com/office/officeart/2008/layout/NameandTitleOrganizationalChart"/>
    <dgm:cxn modelId="{038CABA5-2FCC-41D4-8F02-4706A77A3A9F}" type="presParOf" srcId="{2A2C0D0D-5833-4290-B245-5D540AD0D28A}" destId="{C7CAD641-EAC3-44B9-B3F7-BA396F6E4C52}" srcOrd="0" destOrd="0" presId="urn:microsoft.com/office/officeart/2008/layout/NameandTitleOrganizationalChart"/>
    <dgm:cxn modelId="{2FB4CE70-5CB2-4606-8DE0-D9AB7B8E035F}" type="presParOf" srcId="{C7CAD641-EAC3-44B9-B3F7-BA396F6E4C52}" destId="{5B21F33E-6908-40DA-A44C-7551B86EB1E6}" srcOrd="0" destOrd="0" presId="urn:microsoft.com/office/officeart/2008/layout/NameandTitleOrganizationalChart"/>
    <dgm:cxn modelId="{B1DF24A0-7553-4DAC-A2F8-B643683B485D}" type="presParOf" srcId="{C7CAD641-EAC3-44B9-B3F7-BA396F6E4C52}" destId="{E74DA0E3-E760-401E-A2B6-A7968BBD4409}" srcOrd="1" destOrd="0" presId="urn:microsoft.com/office/officeart/2008/layout/NameandTitleOrganizationalChart"/>
    <dgm:cxn modelId="{50E56C9F-BA5C-4FA9-A779-29C55FF47984}" type="presParOf" srcId="{C7CAD641-EAC3-44B9-B3F7-BA396F6E4C52}" destId="{1649C479-F612-4580-9758-24DA7EBF69A8}" srcOrd="2" destOrd="0" presId="urn:microsoft.com/office/officeart/2008/layout/NameandTitleOrganizationalChart"/>
    <dgm:cxn modelId="{3A957E41-B1A2-4A71-AA95-A09959C52CF6}" type="presParOf" srcId="{2A2C0D0D-5833-4290-B245-5D540AD0D28A}" destId="{C1A3E6F3-A535-4B40-871D-1C9E11FEF416}" srcOrd="1" destOrd="0" presId="urn:microsoft.com/office/officeart/2008/layout/NameandTitleOrganizationalChart"/>
    <dgm:cxn modelId="{6AF95A3C-8D25-464D-805B-3E5853E63DE1}" type="presParOf" srcId="{2A2C0D0D-5833-4290-B245-5D540AD0D28A}" destId="{C9EB00A4-8D4C-4C60-AC86-E98CA13754A0}" srcOrd="2" destOrd="0" presId="urn:microsoft.com/office/officeart/2008/layout/NameandTitleOrganizationalChart"/>
    <dgm:cxn modelId="{DC0A48D1-C5DB-45E6-8A16-DC5473A88849}" type="presParOf" srcId="{2344B4F9-4771-4306-B93D-E43447B3AACC}" destId="{D6BC9907-F15D-44F8-B378-F7F4291B9643}" srcOrd="2" destOrd="0" presId="urn:microsoft.com/office/officeart/2008/layout/NameandTitleOrganizationalChart"/>
    <dgm:cxn modelId="{2CEDC4A1-C0F0-49C3-A218-BB241C2D1C68}" type="presParOf" srcId="{2344B4F9-4771-4306-B93D-E43447B3AACC}" destId="{A8F00ED8-98FC-46CF-A1A6-C8BDF78E3B41}" srcOrd="3" destOrd="0" presId="urn:microsoft.com/office/officeart/2008/layout/NameandTitleOrganizationalChart"/>
    <dgm:cxn modelId="{6C3A8281-09C4-4853-A28D-31FA9A340C4C}" type="presParOf" srcId="{A8F00ED8-98FC-46CF-A1A6-C8BDF78E3B41}" destId="{33C3F159-AB6A-498F-BF6B-015FEEDD0293}" srcOrd="0" destOrd="0" presId="urn:microsoft.com/office/officeart/2008/layout/NameandTitleOrganizationalChart"/>
    <dgm:cxn modelId="{D6017A03-0873-49A1-B8FB-D8AB98DE5E1E}" type="presParOf" srcId="{33C3F159-AB6A-498F-BF6B-015FEEDD0293}" destId="{CE156E9E-CF07-4D9A-93DC-596AADB6B3DF}" srcOrd="0" destOrd="0" presId="urn:microsoft.com/office/officeart/2008/layout/NameandTitleOrganizationalChart"/>
    <dgm:cxn modelId="{1E6EC459-F6D7-4719-A9D6-2AE32BDE5327}" type="presParOf" srcId="{33C3F159-AB6A-498F-BF6B-015FEEDD0293}" destId="{7D5C98E2-635F-4255-AFAE-4EA096209F5E}" srcOrd="1" destOrd="0" presId="urn:microsoft.com/office/officeart/2008/layout/NameandTitleOrganizationalChart"/>
    <dgm:cxn modelId="{53DE91E6-BD35-4487-8948-2EDB3ABCAA36}" type="presParOf" srcId="{33C3F159-AB6A-498F-BF6B-015FEEDD0293}" destId="{D4BE8E75-31E7-4E56-8140-B9E25D4E511E}" srcOrd="2" destOrd="0" presId="urn:microsoft.com/office/officeart/2008/layout/NameandTitleOrganizationalChart"/>
    <dgm:cxn modelId="{AE5BB1AF-5484-4D9C-BC6C-9B0C1F44B63D}" type="presParOf" srcId="{A8F00ED8-98FC-46CF-A1A6-C8BDF78E3B41}" destId="{0F5555CE-62CF-479C-B816-67BF8ABD66C1}" srcOrd="1" destOrd="0" presId="urn:microsoft.com/office/officeart/2008/layout/NameandTitleOrganizationalChart"/>
    <dgm:cxn modelId="{2380F427-DD2B-480B-88BC-57F00584CA3D}" type="presParOf" srcId="{A8F00ED8-98FC-46CF-A1A6-C8BDF78E3B41}" destId="{D5C358CF-D031-42C2-9B1F-DB98B95E024B}" srcOrd="2" destOrd="0" presId="urn:microsoft.com/office/officeart/2008/layout/NameandTitleOrganizationalChart"/>
    <dgm:cxn modelId="{DBD5C93F-E0D7-4E12-A8F2-5E0334E2C95E}" type="presParOf" srcId="{15EE0853-B762-477C-BEE5-B6637AE1AB66}" destId="{2792149F-EFCC-4889-9072-A33C272A6E3A}" srcOrd="2" destOrd="0" presId="urn:microsoft.com/office/officeart/2008/layout/NameandTitleOrganizationalChart"/>
    <dgm:cxn modelId="{FA818F97-B6F5-4BC7-B265-DF6C72052E00}" type="presParOf" srcId="{2792149F-EFCC-4889-9072-A33C272A6E3A}" destId="{326E11ED-1E6D-4BE8-8A6A-07EBCE15A149}" srcOrd="0" destOrd="0" presId="urn:microsoft.com/office/officeart/2008/layout/NameandTitleOrganizationalChart"/>
    <dgm:cxn modelId="{A408FA22-8DC0-4246-BC90-F63CF9839C32}" type="presParOf" srcId="{2792149F-EFCC-4889-9072-A33C272A6E3A}" destId="{6F92DBA8-9F89-46D2-9DCC-7586670866AD}" srcOrd="1" destOrd="0" presId="urn:microsoft.com/office/officeart/2008/layout/NameandTitleOrganizationalChart"/>
    <dgm:cxn modelId="{F7E4DACB-4C90-4425-8B79-518B495A3E6F}" type="presParOf" srcId="{6F92DBA8-9F89-46D2-9DCC-7586670866AD}" destId="{4597E4C5-BE3A-44AB-995A-D5C800C99AC3}" srcOrd="0" destOrd="0" presId="urn:microsoft.com/office/officeart/2008/layout/NameandTitleOrganizationalChart"/>
    <dgm:cxn modelId="{E21D9BE1-9E63-46F4-9047-FA371ACAE593}" type="presParOf" srcId="{4597E4C5-BE3A-44AB-995A-D5C800C99AC3}" destId="{11154B99-1A86-48DE-9409-8D688CC1A333}" srcOrd="0" destOrd="0" presId="urn:microsoft.com/office/officeart/2008/layout/NameandTitleOrganizationalChart"/>
    <dgm:cxn modelId="{B51DBFFD-1E0D-4CAE-9C47-85D44F080186}" type="presParOf" srcId="{4597E4C5-BE3A-44AB-995A-D5C800C99AC3}" destId="{599BF926-852A-4D51-8669-9D34FA2C9E13}" srcOrd="1" destOrd="0" presId="urn:microsoft.com/office/officeart/2008/layout/NameandTitleOrganizationalChart"/>
    <dgm:cxn modelId="{2CA3C74A-4B5E-4CAF-B061-6FEC03DF3D15}" type="presParOf" srcId="{4597E4C5-BE3A-44AB-995A-D5C800C99AC3}" destId="{5F1BF598-32C9-4D48-B932-3A64D8AB70EE}" srcOrd="2" destOrd="0" presId="urn:microsoft.com/office/officeart/2008/layout/NameandTitleOrganizationalChart"/>
    <dgm:cxn modelId="{90C1EEE0-B473-42B1-A026-AA7B42CCAB66}" type="presParOf" srcId="{6F92DBA8-9F89-46D2-9DCC-7586670866AD}" destId="{F8CAB9D2-26D2-41FA-AE8E-D119DD51D446}" srcOrd="1" destOrd="0" presId="urn:microsoft.com/office/officeart/2008/layout/NameandTitleOrganizationalChart"/>
    <dgm:cxn modelId="{852B9595-3F36-435A-9A5B-1DB1001122F4}"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Charge  Tseng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ME leader</a:t>
          </a:r>
          <a:endParaRPr lang="zh-TW" altLang="en-US" dirty="0"/>
        </a:p>
      </dgm:t>
    </dgm:pt>
    <dgm:pt modelId="{1848A3DE-59CA-4E5D-B375-DEE8EDE897CA}">
      <dgm:prSet phldrT="[文字]"/>
      <dgm:spPr/>
      <dgm:t>
        <a:bodyPr/>
        <a:lstStyle/>
        <a:p>
          <a:r>
            <a:rPr lang="en-US" altLang="zh-TW" dirty="0" smtClean="0"/>
            <a:t>Ace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ME</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1"/>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1"/>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1">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1">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3BD835EC-71AE-4E9F-A837-4BD08D9A3D29}" type="pres">
      <dgm:prSet presAssocID="{F2212283-7D90-4B8B-9794-EE252771D520}" presName="hierChild3" presStyleCnt="0"/>
      <dgm:spPr/>
    </dgm:pt>
  </dgm:ptLst>
  <dgm:cxnLst>
    <dgm:cxn modelId="{CC25112B-34A7-47FA-A492-9FABEEDD032C}" type="presOf" srcId="{11B28682-A024-4AD2-A978-08E0A5A91AFF}" destId="{2FDF61D5-1CC0-4E4B-B526-57F3809A330B}" srcOrd="0" destOrd="0" presId="urn:microsoft.com/office/officeart/2008/layout/NameandTitleOrganizationalChart"/>
    <dgm:cxn modelId="{4CB27EB5-5792-49C3-9343-FCA29E56AE13}" type="presOf" srcId="{1848A3DE-59CA-4E5D-B375-DEE8EDE897CA}" destId="{4B70E54E-F5ED-4982-A514-0658BE5D529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ED4D8530-9EC1-4418-933C-E61BFF58DFF0}" srcId="{F2212283-7D90-4B8B-9794-EE252771D520}" destId="{1848A3DE-59CA-4E5D-B375-DEE8EDE897CA}" srcOrd="0" destOrd="0" parTransId="{11B28682-A024-4AD2-A978-08E0A5A91AFF}" sibTransId="{CD42BC39-3308-4083-9F0B-F65994AB6DF5}"/>
    <dgm:cxn modelId="{9C23AA03-30AC-48F5-B310-DA881160C5B2}" type="presOf" srcId="{70084E28-012A-4744-8588-944475687CA3}" destId="{64E5FBCC-265A-4634-9B1A-FD2183F4B364}" srcOrd="0" destOrd="0" presId="urn:microsoft.com/office/officeart/2008/layout/NameandTitleOrganizationalChart"/>
    <dgm:cxn modelId="{9757A03C-E044-4DDD-963D-D33409683A4C}" type="presOf" srcId="{F2212283-7D90-4B8B-9794-EE252771D520}" destId="{81E5C6EA-441B-4917-A196-9CF7EC22043E}" srcOrd="0" destOrd="0" presId="urn:microsoft.com/office/officeart/2008/layout/NameandTitleOrganizationalChart"/>
    <dgm:cxn modelId="{E0490DC1-F9E9-4974-B7CA-306A2CAC5A35}" type="presOf" srcId="{CD42BC39-3308-4083-9F0B-F65994AB6DF5}" destId="{33ABE5BD-2D15-43F8-89ED-F65C80FDD81C}" srcOrd="0" destOrd="0" presId="urn:microsoft.com/office/officeart/2008/layout/NameandTitleOrganizationalChart"/>
    <dgm:cxn modelId="{40AF6CF6-724D-4114-80D9-0A22886F6B21}" type="presOf" srcId="{F2212283-7D90-4B8B-9794-EE252771D520}" destId="{29110A65-0AC3-4BAC-BCD6-007321D9D288}" srcOrd="1" destOrd="0" presId="urn:microsoft.com/office/officeart/2008/layout/NameandTitleOrganizationalChart"/>
    <dgm:cxn modelId="{06B88C7C-3D06-45D9-88B7-F5FF12FCFC69}" type="presOf" srcId="{8C89FEFA-22A0-4060-B95D-DE789A34372E}" destId="{B0DAF6CD-0D88-4ECC-A036-2657DD127867}" srcOrd="0" destOrd="0" presId="urn:microsoft.com/office/officeart/2008/layout/NameandTitleOrganizationalChart"/>
    <dgm:cxn modelId="{13913799-7BB7-41C1-94D0-FF513F0E0DCC}" type="presOf" srcId="{1848A3DE-59CA-4E5D-B375-DEE8EDE897CA}" destId="{DA9725C0-3079-491A-91FE-138DA44EA3FD}" srcOrd="1" destOrd="0" presId="urn:microsoft.com/office/officeart/2008/layout/NameandTitleOrganizationalChart"/>
    <dgm:cxn modelId="{CF1A8F6D-7BAD-4629-9931-E77AE97EC920}" type="presParOf" srcId="{64E5FBCC-265A-4634-9B1A-FD2183F4B364}" destId="{46BA8019-B724-4B9E-8B0F-A7B6EF1B69FE}" srcOrd="0" destOrd="0" presId="urn:microsoft.com/office/officeart/2008/layout/NameandTitleOrganizationalChart"/>
    <dgm:cxn modelId="{7DCAFC55-262C-494C-876E-572030D27C8F}" type="presParOf" srcId="{46BA8019-B724-4B9E-8B0F-A7B6EF1B69FE}" destId="{BD874110-05D7-48C2-9D5A-E46DEEBEAC18}" srcOrd="0" destOrd="0" presId="urn:microsoft.com/office/officeart/2008/layout/NameandTitleOrganizationalChart"/>
    <dgm:cxn modelId="{6EBCCAA2-2DF7-4E39-8A65-EBB0C8BFF24A}" type="presParOf" srcId="{BD874110-05D7-48C2-9D5A-E46DEEBEAC18}" destId="{81E5C6EA-441B-4917-A196-9CF7EC22043E}" srcOrd="0" destOrd="0" presId="urn:microsoft.com/office/officeart/2008/layout/NameandTitleOrganizationalChart"/>
    <dgm:cxn modelId="{0E60C39C-80E3-4E1D-82EB-5609FE166569}" type="presParOf" srcId="{BD874110-05D7-48C2-9D5A-E46DEEBEAC18}" destId="{B0DAF6CD-0D88-4ECC-A036-2657DD127867}" srcOrd="1" destOrd="0" presId="urn:microsoft.com/office/officeart/2008/layout/NameandTitleOrganizationalChart"/>
    <dgm:cxn modelId="{ED24F7A0-F404-4344-B729-028EDCCC7DF1}" type="presParOf" srcId="{BD874110-05D7-48C2-9D5A-E46DEEBEAC18}" destId="{29110A65-0AC3-4BAC-BCD6-007321D9D288}" srcOrd="2" destOrd="0" presId="urn:microsoft.com/office/officeart/2008/layout/NameandTitleOrganizationalChart"/>
    <dgm:cxn modelId="{BC8CBF1C-7148-4D5B-B0E8-17BBB216344B}" type="presParOf" srcId="{46BA8019-B724-4B9E-8B0F-A7B6EF1B69FE}" destId="{115172FD-022C-4B65-8BD1-45ADCF314D94}" srcOrd="1" destOrd="0" presId="urn:microsoft.com/office/officeart/2008/layout/NameandTitleOrganizationalChart"/>
    <dgm:cxn modelId="{1D27B260-4C04-41B9-9383-A079D21FC5DF}" type="presParOf" srcId="{115172FD-022C-4B65-8BD1-45ADCF314D94}" destId="{2FDF61D5-1CC0-4E4B-B526-57F3809A330B}" srcOrd="0" destOrd="0" presId="urn:microsoft.com/office/officeart/2008/layout/NameandTitleOrganizationalChart"/>
    <dgm:cxn modelId="{40754FFB-F7FD-4774-AD55-57FA6A968F95}" type="presParOf" srcId="{115172FD-022C-4B65-8BD1-45ADCF314D94}" destId="{CC480CB4-5D0E-4217-8A57-D20E0780BA45}" srcOrd="1" destOrd="0" presId="urn:microsoft.com/office/officeart/2008/layout/NameandTitleOrganizationalChart"/>
    <dgm:cxn modelId="{13D5803E-E179-4783-A153-DFAC2A23AA6E}" type="presParOf" srcId="{CC480CB4-5D0E-4217-8A57-D20E0780BA45}" destId="{64B1555E-F0E4-4EEF-B1FB-9E89EAFED0F6}" srcOrd="0" destOrd="0" presId="urn:microsoft.com/office/officeart/2008/layout/NameandTitleOrganizationalChart"/>
    <dgm:cxn modelId="{D4A70F6D-F07E-49E4-AB1A-3D85281F71C4}" type="presParOf" srcId="{64B1555E-F0E4-4EEF-B1FB-9E89EAFED0F6}" destId="{4B70E54E-F5ED-4982-A514-0658BE5D5297}" srcOrd="0" destOrd="0" presId="urn:microsoft.com/office/officeart/2008/layout/NameandTitleOrganizationalChart"/>
    <dgm:cxn modelId="{83173679-2706-4DEB-B82D-9C1F2487258F}" type="presParOf" srcId="{64B1555E-F0E4-4EEF-B1FB-9E89EAFED0F6}" destId="{33ABE5BD-2D15-43F8-89ED-F65C80FDD81C}" srcOrd="1" destOrd="0" presId="urn:microsoft.com/office/officeart/2008/layout/NameandTitleOrganizationalChart"/>
    <dgm:cxn modelId="{EB92E1BD-4065-43D9-84CD-C4BBE57B0DD2}" type="presParOf" srcId="{64B1555E-F0E4-4EEF-B1FB-9E89EAFED0F6}" destId="{DA9725C0-3079-491A-91FE-138DA44EA3FD}" srcOrd="2" destOrd="0" presId="urn:microsoft.com/office/officeart/2008/layout/NameandTitleOrganizationalChart"/>
    <dgm:cxn modelId="{F9B76A89-C6A4-402A-A151-25BD388EC3DC}" type="presParOf" srcId="{CC480CB4-5D0E-4217-8A57-D20E0780BA45}" destId="{DA443295-4A84-48B0-A761-FB14A69088B5}" srcOrd="1" destOrd="0" presId="urn:microsoft.com/office/officeart/2008/layout/NameandTitleOrganizationalChart"/>
    <dgm:cxn modelId="{7E2B5906-6680-4420-9D92-3EE073A8FB28}" type="presParOf" srcId="{CC480CB4-5D0E-4217-8A57-D20E0780BA45}" destId="{E4B127EE-AE0A-4D7F-AFEC-5B846A3B448B}" srcOrd="2" destOrd="0" presId="urn:microsoft.com/office/officeart/2008/layout/NameandTitleOrganizationalChart"/>
    <dgm:cxn modelId="{8AED6A8E-418E-45D8-B493-BEA4EC6FA8FB}"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Andy Qin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Layout leader</a:t>
          </a:r>
          <a:endParaRPr lang="zh-TW" altLang="en-US" dirty="0"/>
        </a:p>
      </dgm:t>
    </dgm:pt>
    <dgm:pt modelId="{1848A3DE-59CA-4E5D-B375-DEE8EDE897CA}">
      <dgm:prSet phldrT="[文字]"/>
      <dgm:spPr/>
      <dgm:t>
        <a:bodyPr/>
        <a:lstStyle/>
        <a:p>
          <a:r>
            <a:rPr lang="en-US" altLang="zh-TW" dirty="0" smtClean="0"/>
            <a:t>Ming </a:t>
          </a:r>
          <a:r>
            <a:rPr lang="en-US" altLang="zh-TW" dirty="0" err="1" smtClean="0"/>
            <a:t>Rong</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Main board layout</a:t>
          </a:r>
          <a:endParaRPr lang="zh-TW" altLang="en-US" dirty="0"/>
        </a:p>
      </dgm:t>
    </dgm:pt>
    <dgm:pt modelId="{E64306D9-BB30-4B70-BC23-4BA83614CF4D}">
      <dgm:prSet phldrT="[文字]"/>
      <dgm:spPr/>
      <dgm:t>
        <a:bodyPr/>
        <a:lstStyle/>
        <a:p>
          <a:r>
            <a:rPr lang="en-US" altLang="zh-TW" dirty="0" smtClean="0"/>
            <a:t>Enya</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err="1" smtClean="0"/>
            <a:t>Subboard</a:t>
          </a:r>
          <a:r>
            <a:rPr lang="en-US" altLang="zh-TW" dirty="0" smtClean="0"/>
            <a:t> layout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9048A071-30BC-46AF-A5A5-0560BFB7768E}" type="presOf" srcId="{8C89FEFA-22A0-4060-B95D-DE789A34372E}" destId="{B0DAF6CD-0D88-4ECC-A036-2657DD127867}" srcOrd="0" destOrd="0" presId="urn:microsoft.com/office/officeart/2008/layout/NameandTitleOrganizationalChart"/>
    <dgm:cxn modelId="{897838B2-BF1A-4EFF-9C32-08F13BECCFAE}" type="presOf" srcId="{F2212283-7D90-4B8B-9794-EE252771D520}" destId="{29110A65-0AC3-4BAC-BCD6-007321D9D288}" srcOrd="1" destOrd="0" presId="urn:microsoft.com/office/officeart/2008/layout/NameandTitleOrganizationalChart"/>
    <dgm:cxn modelId="{6E8B9DB0-E2D0-4FC7-A50E-850934B58650}" type="presOf" srcId="{E64306D9-BB30-4B70-BC23-4BA83614CF4D}" destId="{6E9684D3-37B6-40C2-BD8C-FE1BC10465E6}" srcOrd="1" destOrd="0" presId="urn:microsoft.com/office/officeart/2008/layout/NameandTitleOrganizationalChart"/>
    <dgm:cxn modelId="{2DEE9BA6-BADA-4B80-ACED-7DB48433CC04}" type="presOf" srcId="{1848A3DE-59CA-4E5D-B375-DEE8EDE897CA}" destId="{DA9725C0-3079-491A-91FE-138DA44EA3FD}" srcOrd="1"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F31C3F82-F968-4C99-8666-E148E32A06E3}" type="presOf" srcId="{41E71E3A-2A63-43AE-85C8-7399B13F582B}" destId="{8DA99D8F-A102-4EC5-901F-67A6F04FE476}" srcOrd="0" destOrd="0" presId="urn:microsoft.com/office/officeart/2008/layout/NameandTitleOrganizationalChart"/>
    <dgm:cxn modelId="{081F1ABB-0701-4EB8-9A13-5A8E139D0F91}" type="presOf" srcId="{1848A3DE-59CA-4E5D-B375-DEE8EDE897CA}" destId="{4B70E54E-F5ED-4982-A514-0658BE5D5297}" srcOrd="0" destOrd="0" presId="urn:microsoft.com/office/officeart/2008/layout/NameandTitleOrganizationalChart"/>
    <dgm:cxn modelId="{B1A50A47-34CB-425C-9A65-F6BAF1884112}" type="presOf" srcId="{F2212283-7D90-4B8B-9794-EE252771D520}" destId="{81E5C6EA-441B-4917-A196-9CF7EC22043E}" srcOrd="0" destOrd="0" presId="urn:microsoft.com/office/officeart/2008/layout/NameandTitleOrganizationalChart"/>
    <dgm:cxn modelId="{E2443BB0-5EDD-4FAB-97E0-E3C89718EDC8}" type="presOf" srcId="{7C54BEDE-354F-4582-8914-AFEE59AB5E4D}" destId="{E3620EC4-187E-461F-9AED-C001F8F2C774}" srcOrd="0" destOrd="0" presId="urn:microsoft.com/office/officeart/2008/layout/NameandTitleOrganizationalChart"/>
    <dgm:cxn modelId="{15B31276-B883-47FE-A78E-B44C426BCD4C}" type="presOf" srcId="{E64306D9-BB30-4B70-BC23-4BA83614CF4D}" destId="{82C3143C-B850-4F29-BF28-C9F8FB2667C8}" srcOrd="0" destOrd="0" presId="urn:microsoft.com/office/officeart/2008/layout/NameandTitleOrganizationalChart"/>
    <dgm:cxn modelId="{DD540F75-84C1-4F55-BC7E-CFEC691DB238}" type="presOf" srcId="{70084E28-012A-4744-8588-944475687CA3}" destId="{64E5FBCC-265A-4634-9B1A-FD2183F4B364}" srcOrd="0" destOrd="0" presId="urn:microsoft.com/office/officeart/2008/layout/NameandTitleOrganizationalChart"/>
    <dgm:cxn modelId="{AE170CEE-5B24-4D73-A730-ECC74435492E}" type="presOf" srcId="{CD42BC39-3308-4083-9F0B-F65994AB6DF5}" destId="{33ABE5BD-2D15-43F8-89ED-F65C80FDD81C}" srcOrd="0" destOrd="0" presId="urn:microsoft.com/office/officeart/2008/layout/NameandTitleOrganizationalChart"/>
    <dgm:cxn modelId="{1FE1683F-9E83-4360-A8EC-3C34F4ECB2BE}" type="presOf" srcId="{11B28682-A024-4AD2-A978-08E0A5A91AFF}" destId="{2FDF61D5-1CC0-4E4B-B526-57F3809A330B}"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40E717B3-3E13-4B2E-80FC-4C9E981133AC}" type="presParOf" srcId="{64E5FBCC-265A-4634-9B1A-FD2183F4B364}" destId="{46BA8019-B724-4B9E-8B0F-A7B6EF1B69FE}" srcOrd="0" destOrd="0" presId="urn:microsoft.com/office/officeart/2008/layout/NameandTitleOrganizationalChart"/>
    <dgm:cxn modelId="{62FFFD46-FF00-4473-941F-E2FFE9373140}" type="presParOf" srcId="{46BA8019-B724-4B9E-8B0F-A7B6EF1B69FE}" destId="{BD874110-05D7-48C2-9D5A-E46DEEBEAC18}" srcOrd="0" destOrd="0" presId="urn:microsoft.com/office/officeart/2008/layout/NameandTitleOrganizationalChart"/>
    <dgm:cxn modelId="{EF1DF5E2-36C1-44B4-9AF2-18E7DABF3063}" type="presParOf" srcId="{BD874110-05D7-48C2-9D5A-E46DEEBEAC18}" destId="{81E5C6EA-441B-4917-A196-9CF7EC22043E}" srcOrd="0" destOrd="0" presId="urn:microsoft.com/office/officeart/2008/layout/NameandTitleOrganizationalChart"/>
    <dgm:cxn modelId="{1200DEB2-DBF6-475B-B0D6-E25217E1A9CD}" type="presParOf" srcId="{BD874110-05D7-48C2-9D5A-E46DEEBEAC18}" destId="{B0DAF6CD-0D88-4ECC-A036-2657DD127867}" srcOrd="1" destOrd="0" presId="urn:microsoft.com/office/officeart/2008/layout/NameandTitleOrganizationalChart"/>
    <dgm:cxn modelId="{C912EF71-B786-4855-86F7-17925366488F}" type="presParOf" srcId="{BD874110-05D7-48C2-9D5A-E46DEEBEAC18}" destId="{29110A65-0AC3-4BAC-BCD6-007321D9D288}" srcOrd="2" destOrd="0" presId="urn:microsoft.com/office/officeart/2008/layout/NameandTitleOrganizationalChart"/>
    <dgm:cxn modelId="{E73CEECE-4F4A-495D-A327-94E8B1506699}" type="presParOf" srcId="{46BA8019-B724-4B9E-8B0F-A7B6EF1B69FE}" destId="{115172FD-022C-4B65-8BD1-45ADCF314D94}" srcOrd="1" destOrd="0" presId="urn:microsoft.com/office/officeart/2008/layout/NameandTitleOrganizationalChart"/>
    <dgm:cxn modelId="{C7ADFA13-49BD-449D-9494-72C9AEA9F648}" type="presParOf" srcId="{115172FD-022C-4B65-8BD1-45ADCF314D94}" destId="{2FDF61D5-1CC0-4E4B-B526-57F3809A330B}" srcOrd="0" destOrd="0" presId="urn:microsoft.com/office/officeart/2008/layout/NameandTitleOrganizationalChart"/>
    <dgm:cxn modelId="{C2FBF2A3-6087-47D3-9D56-6D52A7FD048F}" type="presParOf" srcId="{115172FD-022C-4B65-8BD1-45ADCF314D94}" destId="{CC480CB4-5D0E-4217-8A57-D20E0780BA45}" srcOrd="1" destOrd="0" presId="urn:microsoft.com/office/officeart/2008/layout/NameandTitleOrganizationalChart"/>
    <dgm:cxn modelId="{285B9D73-48E3-460A-B810-E0A0D677E431}" type="presParOf" srcId="{CC480CB4-5D0E-4217-8A57-D20E0780BA45}" destId="{64B1555E-F0E4-4EEF-B1FB-9E89EAFED0F6}" srcOrd="0" destOrd="0" presId="urn:microsoft.com/office/officeart/2008/layout/NameandTitleOrganizationalChart"/>
    <dgm:cxn modelId="{173A6A98-5501-474B-8C17-E90848C5BC01}" type="presParOf" srcId="{64B1555E-F0E4-4EEF-B1FB-9E89EAFED0F6}" destId="{4B70E54E-F5ED-4982-A514-0658BE5D5297}" srcOrd="0" destOrd="0" presId="urn:microsoft.com/office/officeart/2008/layout/NameandTitleOrganizationalChart"/>
    <dgm:cxn modelId="{EAE0CE51-FFCC-4551-A3D4-0AE348A49B12}" type="presParOf" srcId="{64B1555E-F0E4-4EEF-B1FB-9E89EAFED0F6}" destId="{33ABE5BD-2D15-43F8-89ED-F65C80FDD81C}" srcOrd="1" destOrd="0" presId="urn:microsoft.com/office/officeart/2008/layout/NameandTitleOrganizationalChart"/>
    <dgm:cxn modelId="{02DCC5AA-E4D3-46B5-B400-F24C6CAA1C76}" type="presParOf" srcId="{64B1555E-F0E4-4EEF-B1FB-9E89EAFED0F6}" destId="{DA9725C0-3079-491A-91FE-138DA44EA3FD}" srcOrd="2" destOrd="0" presId="urn:microsoft.com/office/officeart/2008/layout/NameandTitleOrganizationalChart"/>
    <dgm:cxn modelId="{5C29A3CF-27B9-47F1-8CEF-D9A62F6A48CE}" type="presParOf" srcId="{CC480CB4-5D0E-4217-8A57-D20E0780BA45}" destId="{DA443295-4A84-48B0-A761-FB14A69088B5}" srcOrd="1" destOrd="0" presId="urn:microsoft.com/office/officeart/2008/layout/NameandTitleOrganizationalChart"/>
    <dgm:cxn modelId="{2E1C0D10-2D74-4115-84DE-DFEB11015782}" type="presParOf" srcId="{CC480CB4-5D0E-4217-8A57-D20E0780BA45}" destId="{E4B127EE-AE0A-4D7F-AFEC-5B846A3B448B}" srcOrd="2" destOrd="0" presId="urn:microsoft.com/office/officeart/2008/layout/NameandTitleOrganizationalChart"/>
    <dgm:cxn modelId="{70CA573B-B61D-4E19-B0AB-70B237D6B055}" type="presParOf" srcId="{115172FD-022C-4B65-8BD1-45ADCF314D94}" destId="{8DA99D8F-A102-4EC5-901F-67A6F04FE476}" srcOrd="2" destOrd="0" presId="urn:microsoft.com/office/officeart/2008/layout/NameandTitleOrganizationalChart"/>
    <dgm:cxn modelId="{5C22A171-A2D7-40DB-AC4C-CD3A41DB6CAE}" type="presParOf" srcId="{115172FD-022C-4B65-8BD1-45ADCF314D94}" destId="{7FC6EACD-E1E6-41BF-8C6B-03C0D2F56774}" srcOrd="3" destOrd="0" presId="urn:microsoft.com/office/officeart/2008/layout/NameandTitleOrganizationalChart"/>
    <dgm:cxn modelId="{E7411BEC-A826-4A65-9D3E-D711AE24A19E}" type="presParOf" srcId="{7FC6EACD-E1E6-41BF-8C6B-03C0D2F56774}" destId="{B970908D-18D2-4FD4-8BD2-E0853AD19330}" srcOrd="0" destOrd="0" presId="urn:microsoft.com/office/officeart/2008/layout/NameandTitleOrganizationalChart"/>
    <dgm:cxn modelId="{9F95DC05-BB44-4F07-BC0E-B6F14F152FD3}" type="presParOf" srcId="{B970908D-18D2-4FD4-8BD2-E0853AD19330}" destId="{82C3143C-B850-4F29-BF28-C9F8FB2667C8}" srcOrd="0" destOrd="0" presId="urn:microsoft.com/office/officeart/2008/layout/NameandTitleOrganizationalChart"/>
    <dgm:cxn modelId="{D677DB50-29A0-440E-A297-7D743CE241F8}" type="presParOf" srcId="{B970908D-18D2-4FD4-8BD2-E0853AD19330}" destId="{E3620EC4-187E-461F-9AED-C001F8F2C774}" srcOrd="1" destOrd="0" presId="urn:microsoft.com/office/officeart/2008/layout/NameandTitleOrganizationalChart"/>
    <dgm:cxn modelId="{EFF81075-7C07-4040-B247-A21CC220FFBA}" type="presParOf" srcId="{B970908D-18D2-4FD4-8BD2-E0853AD19330}" destId="{6E9684D3-37B6-40C2-BD8C-FE1BC10465E6}" srcOrd="2" destOrd="0" presId="urn:microsoft.com/office/officeart/2008/layout/NameandTitleOrganizationalChart"/>
    <dgm:cxn modelId="{4E606903-7A99-4A37-AA54-A97CA290D353}" type="presParOf" srcId="{7FC6EACD-E1E6-41BF-8C6B-03C0D2F56774}" destId="{BA4D1559-161F-45E1-A4B4-5EC3655519B2}" srcOrd="1" destOrd="0" presId="urn:microsoft.com/office/officeart/2008/layout/NameandTitleOrganizationalChart"/>
    <dgm:cxn modelId="{551CF880-6A8D-4024-80D6-471B604F8546}" type="presParOf" srcId="{7FC6EACD-E1E6-41BF-8C6B-03C0D2F56774}" destId="{CAFF199D-9E70-4D42-BA2E-66EF5CCDB0C9}" srcOrd="2" destOrd="0" presId="urn:microsoft.com/office/officeart/2008/layout/NameandTitleOrganizationalChart"/>
    <dgm:cxn modelId="{70A5D3CC-E5C1-4CB2-BFFE-6F7C19FCECE7}"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Allen Chang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ID/Package leader</a:t>
          </a:r>
          <a:endParaRPr lang="zh-TW" altLang="en-US" dirty="0"/>
        </a:p>
      </dgm:t>
    </dgm:pt>
    <dgm:pt modelId="{1848A3DE-59CA-4E5D-B375-DEE8EDE897CA}">
      <dgm:prSet phldrT="[文字]"/>
      <dgm:spPr/>
      <dgm:t>
        <a:bodyPr/>
        <a:lstStyle/>
        <a:p>
          <a:r>
            <a:rPr lang="en-US" altLang="zh-TW" dirty="0" smtClean="0"/>
            <a:t>Lydia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Package design</a:t>
          </a:r>
          <a:endParaRPr lang="zh-TW" altLang="en-US" dirty="0"/>
        </a:p>
      </dgm:t>
    </dgm:pt>
    <dgm:pt modelId="{56ACDCCC-1ECF-40DC-84C1-673DC296D5C6}">
      <dgm:prSet phldrT="[文字]"/>
      <dgm:spPr/>
      <dgm:t>
        <a:bodyPr/>
        <a:lstStyle/>
        <a:p>
          <a:r>
            <a:rPr lang="en-US" altLang="zh-TW" dirty="0" smtClean="0"/>
            <a:t>Aglaia Lee</a:t>
          </a:r>
          <a:endParaRPr lang="zh-TW" altLang="en-US" dirty="0"/>
        </a:p>
      </dgm:t>
    </dgm:pt>
    <dgm:pt modelId="{C10FD0F8-1E41-4EA4-95D5-2EF1B4694143}" type="parTrans" cxnId="{AE1E061B-CB19-4984-A44E-866768781FAE}">
      <dgm:prSet/>
      <dgm:spPr/>
      <dgm:t>
        <a:bodyPr/>
        <a:lstStyle/>
        <a:p>
          <a:endParaRPr lang="zh-TW" altLang="en-US"/>
        </a:p>
      </dgm:t>
    </dgm:pt>
    <dgm:pt modelId="{81227540-6F36-459B-9747-BEB9EFE2E32D}" type="sibTrans" cxnId="{AE1E061B-CB19-4984-A44E-866768781FAE}">
      <dgm:prSet/>
      <dgm:spPr/>
      <dgm:t>
        <a:bodyPr/>
        <a:lstStyle/>
        <a:p>
          <a:r>
            <a:rPr lang="en-US" altLang="zh-TW" dirty="0" smtClean="0"/>
            <a:t>ID design</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B210F368-0380-41DA-AD0A-E2A111CE540F}" type="pres">
      <dgm:prSet presAssocID="{C10FD0F8-1E41-4EA4-95D5-2EF1B4694143}" presName="Name37" presStyleLbl="parChTrans1D2" presStyleIdx="1" presStyleCnt="2"/>
      <dgm:spPr/>
      <dgm:t>
        <a:bodyPr/>
        <a:lstStyle/>
        <a:p>
          <a:endParaRPr lang="zh-TW" altLang="en-US"/>
        </a:p>
      </dgm:t>
    </dgm:pt>
    <dgm:pt modelId="{D5067B09-733D-4FF7-AA13-6DFD1F7C0E3D}" type="pres">
      <dgm:prSet presAssocID="{56ACDCCC-1ECF-40DC-84C1-673DC296D5C6}" presName="hierRoot2" presStyleCnt="0">
        <dgm:presLayoutVars>
          <dgm:hierBranch val="init"/>
        </dgm:presLayoutVars>
      </dgm:prSet>
      <dgm:spPr/>
    </dgm:pt>
    <dgm:pt modelId="{3BD32329-4D85-4D6E-AF15-86DC5545D0EC}" type="pres">
      <dgm:prSet presAssocID="{56ACDCCC-1ECF-40DC-84C1-673DC296D5C6}" presName="rootComposite" presStyleCnt="0"/>
      <dgm:spPr/>
    </dgm:pt>
    <dgm:pt modelId="{8E182047-AB3A-420B-BB93-523C6A749E69}" type="pres">
      <dgm:prSet presAssocID="{56ACDCCC-1ECF-40DC-84C1-673DC296D5C6}" presName="rootText" presStyleLbl="node1" presStyleIdx="1" presStyleCnt="2">
        <dgm:presLayoutVars>
          <dgm:chMax/>
          <dgm:chPref val="3"/>
        </dgm:presLayoutVars>
      </dgm:prSet>
      <dgm:spPr/>
      <dgm:t>
        <a:bodyPr/>
        <a:lstStyle/>
        <a:p>
          <a:endParaRPr lang="zh-TW" altLang="en-US"/>
        </a:p>
      </dgm:t>
    </dgm:pt>
    <dgm:pt modelId="{6870C3CF-022B-4282-B508-0434710412D6}" type="pres">
      <dgm:prSet presAssocID="{56ACDCCC-1ECF-40DC-84C1-673DC296D5C6}" presName="titleText2" presStyleLbl="fgAcc1" presStyleIdx="1" presStyleCnt="2">
        <dgm:presLayoutVars>
          <dgm:chMax val="0"/>
          <dgm:chPref val="0"/>
        </dgm:presLayoutVars>
      </dgm:prSet>
      <dgm:spPr/>
      <dgm:t>
        <a:bodyPr/>
        <a:lstStyle/>
        <a:p>
          <a:endParaRPr lang="zh-TW" altLang="en-US"/>
        </a:p>
      </dgm:t>
    </dgm:pt>
    <dgm:pt modelId="{F241653B-BB92-41D5-A861-45B88C0B57B1}" type="pres">
      <dgm:prSet presAssocID="{56ACDCCC-1ECF-40DC-84C1-673DC296D5C6}" presName="rootConnector" presStyleLbl="node2" presStyleIdx="0" presStyleCnt="0"/>
      <dgm:spPr/>
      <dgm:t>
        <a:bodyPr/>
        <a:lstStyle/>
        <a:p>
          <a:endParaRPr lang="zh-TW" altLang="en-US"/>
        </a:p>
      </dgm:t>
    </dgm:pt>
    <dgm:pt modelId="{B5068397-BDD0-4EB4-B9C8-1EF299040372}" type="pres">
      <dgm:prSet presAssocID="{56ACDCCC-1ECF-40DC-84C1-673DC296D5C6}" presName="hierChild4" presStyleCnt="0"/>
      <dgm:spPr/>
    </dgm:pt>
    <dgm:pt modelId="{D6DB289B-33D7-4A1E-925E-0FC637C5FA1B}" type="pres">
      <dgm:prSet presAssocID="{56ACDCCC-1ECF-40DC-84C1-673DC296D5C6}"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FA15B80C-932B-4764-8EF0-7F3B3B1AF1A9}" type="presOf" srcId="{F2212283-7D90-4B8B-9794-EE252771D520}" destId="{29110A65-0AC3-4BAC-BCD6-007321D9D288}" srcOrd="1" destOrd="0" presId="urn:microsoft.com/office/officeart/2008/layout/NameandTitleOrganizationalChart"/>
    <dgm:cxn modelId="{FE98E4FD-943E-4232-84E4-D7BA301006C7}" type="presOf" srcId="{C10FD0F8-1E41-4EA4-95D5-2EF1B4694143}" destId="{B210F368-0380-41DA-AD0A-E2A111CE540F}" srcOrd="0" destOrd="0" presId="urn:microsoft.com/office/officeart/2008/layout/NameandTitleOrganizationalChart"/>
    <dgm:cxn modelId="{4FE26315-4487-4E50-9C36-3DAB4864C9F1}" type="presOf" srcId="{F2212283-7D90-4B8B-9794-EE252771D520}" destId="{81E5C6EA-441B-4917-A196-9CF7EC22043E}" srcOrd="0" destOrd="0" presId="urn:microsoft.com/office/officeart/2008/layout/NameandTitleOrganizationalChart"/>
    <dgm:cxn modelId="{45450252-9AA7-4A52-8748-5A3F0B631A5D}" type="presOf" srcId="{1848A3DE-59CA-4E5D-B375-DEE8EDE897CA}" destId="{DA9725C0-3079-491A-91FE-138DA44EA3FD}" srcOrd="1" destOrd="0" presId="urn:microsoft.com/office/officeart/2008/layout/NameandTitleOrganizationalChart"/>
    <dgm:cxn modelId="{F78716AC-ED00-4978-A85F-33D31EFF268C}" type="presOf" srcId="{CD42BC39-3308-4083-9F0B-F65994AB6DF5}" destId="{33ABE5BD-2D15-43F8-89ED-F65C80FDD81C}" srcOrd="0" destOrd="0" presId="urn:microsoft.com/office/officeart/2008/layout/NameandTitleOrganizationalChart"/>
    <dgm:cxn modelId="{55B276E6-8CA8-4CED-8D48-D4EF2FDCCD63}" type="presOf" srcId="{81227540-6F36-459B-9747-BEB9EFE2E32D}" destId="{6870C3CF-022B-4282-B508-0434710412D6}" srcOrd="0" destOrd="0" presId="urn:microsoft.com/office/officeart/2008/layout/NameandTitleOrganizationalChart"/>
    <dgm:cxn modelId="{5DF36F41-AB58-45EF-A776-4E84D88D375D}" type="presOf" srcId="{56ACDCCC-1ECF-40DC-84C1-673DC296D5C6}" destId="{8E182047-AB3A-420B-BB93-523C6A749E69}" srcOrd="0" destOrd="0" presId="urn:microsoft.com/office/officeart/2008/layout/NameandTitleOrganizationalChart"/>
    <dgm:cxn modelId="{EC64E62A-D893-4C9D-B106-3653080A106F}" type="presOf" srcId="{1848A3DE-59CA-4E5D-B375-DEE8EDE897CA}" destId="{4B70E54E-F5ED-4982-A514-0658BE5D5297}" srcOrd="0" destOrd="0" presId="urn:microsoft.com/office/officeart/2008/layout/NameandTitleOrganizationalChart"/>
    <dgm:cxn modelId="{AE1E061B-CB19-4984-A44E-866768781FAE}" srcId="{F2212283-7D90-4B8B-9794-EE252771D520}" destId="{56ACDCCC-1ECF-40DC-84C1-673DC296D5C6}" srcOrd="1" destOrd="0" parTransId="{C10FD0F8-1E41-4EA4-95D5-2EF1B4694143}" sibTransId="{81227540-6F36-459B-9747-BEB9EFE2E32D}"/>
    <dgm:cxn modelId="{930F59AA-2EA1-4BA5-85CF-7E2B9A4F48A9}" type="presOf" srcId="{70084E28-012A-4744-8588-944475687CA3}" destId="{64E5FBCC-265A-4634-9B1A-FD2183F4B364}" srcOrd="0" destOrd="0" presId="urn:microsoft.com/office/officeart/2008/layout/NameandTitleOrganizationalChart"/>
    <dgm:cxn modelId="{092A961B-1061-457E-A705-DFEBA9B06639}" type="presOf" srcId="{56ACDCCC-1ECF-40DC-84C1-673DC296D5C6}" destId="{F241653B-BB92-41D5-A861-45B88C0B57B1}" srcOrd="1" destOrd="0" presId="urn:microsoft.com/office/officeart/2008/layout/NameandTitleOrganizationalChart"/>
    <dgm:cxn modelId="{B5C1BA39-ED28-4890-B067-1923345DADD0}" type="presOf" srcId="{8C89FEFA-22A0-4060-B95D-DE789A34372E}" destId="{B0DAF6CD-0D88-4ECC-A036-2657DD12786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648F79FE-FF5B-4D95-8DAB-A805D87FB6BE}" type="presOf" srcId="{11B28682-A024-4AD2-A978-08E0A5A91AFF}" destId="{2FDF61D5-1CC0-4E4B-B526-57F3809A330B}" srcOrd="0" destOrd="0" presId="urn:microsoft.com/office/officeart/2008/layout/NameandTitleOrganizationalChart"/>
    <dgm:cxn modelId="{EFF237B8-9421-4A19-8706-14484C54708A}" type="presParOf" srcId="{64E5FBCC-265A-4634-9B1A-FD2183F4B364}" destId="{46BA8019-B724-4B9E-8B0F-A7B6EF1B69FE}" srcOrd="0" destOrd="0" presId="urn:microsoft.com/office/officeart/2008/layout/NameandTitleOrganizationalChart"/>
    <dgm:cxn modelId="{0A1F1A93-2B07-4CDD-8695-09718925145A}" type="presParOf" srcId="{46BA8019-B724-4B9E-8B0F-A7B6EF1B69FE}" destId="{BD874110-05D7-48C2-9D5A-E46DEEBEAC18}" srcOrd="0" destOrd="0" presId="urn:microsoft.com/office/officeart/2008/layout/NameandTitleOrganizationalChart"/>
    <dgm:cxn modelId="{B83D3B88-46E5-4098-B75E-C9415AA65854}" type="presParOf" srcId="{BD874110-05D7-48C2-9D5A-E46DEEBEAC18}" destId="{81E5C6EA-441B-4917-A196-9CF7EC22043E}" srcOrd="0" destOrd="0" presId="urn:microsoft.com/office/officeart/2008/layout/NameandTitleOrganizationalChart"/>
    <dgm:cxn modelId="{736E1D03-3644-446A-8B4E-A6750B06628F}" type="presParOf" srcId="{BD874110-05D7-48C2-9D5A-E46DEEBEAC18}" destId="{B0DAF6CD-0D88-4ECC-A036-2657DD127867}" srcOrd="1" destOrd="0" presId="urn:microsoft.com/office/officeart/2008/layout/NameandTitleOrganizationalChart"/>
    <dgm:cxn modelId="{F4E381B6-0DAA-41C0-A6E1-B84AF1C57A34}" type="presParOf" srcId="{BD874110-05D7-48C2-9D5A-E46DEEBEAC18}" destId="{29110A65-0AC3-4BAC-BCD6-007321D9D288}" srcOrd="2" destOrd="0" presId="urn:microsoft.com/office/officeart/2008/layout/NameandTitleOrganizationalChart"/>
    <dgm:cxn modelId="{3B5BB743-8C7F-443A-AC9E-94B55E542A7F}" type="presParOf" srcId="{46BA8019-B724-4B9E-8B0F-A7B6EF1B69FE}" destId="{115172FD-022C-4B65-8BD1-45ADCF314D94}" srcOrd="1" destOrd="0" presId="urn:microsoft.com/office/officeart/2008/layout/NameandTitleOrganizationalChart"/>
    <dgm:cxn modelId="{A1069E1D-552A-4A6F-9326-B3726ABA3745}" type="presParOf" srcId="{115172FD-022C-4B65-8BD1-45ADCF314D94}" destId="{2FDF61D5-1CC0-4E4B-B526-57F3809A330B}" srcOrd="0" destOrd="0" presId="urn:microsoft.com/office/officeart/2008/layout/NameandTitleOrganizationalChart"/>
    <dgm:cxn modelId="{6997A471-7AF5-446D-A689-EE0A831D6D68}" type="presParOf" srcId="{115172FD-022C-4B65-8BD1-45ADCF314D94}" destId="{CC480CB4-5D0E-4217-8A57-D20E0780BA45}" srcOrd="1" destOrd="0" presId="urn:microsoft.com/office/officeart/2008/layout/NameandTitleOrganizationalChart"/>
    <dgm:cxn modelId="{B8F93062-FCE8-451B-A11C-9B755008E8DA}" type="presParOf" srcId="{CC480CB4-5D0E-4217-8A57-D20E0780BA45}" destId="{64B1555E-F0E4-4EEF-B1FB-9E89EAFED0F6}" srcOrd="0" destOrd="0" presId="urn:microsoft.com/office/officeart/2008/layout/NameandTitleOrganizationalChart"/>
    <dgm:cxn modelId="{52248F7A-2AF3-4806-8604-E558514EC400}" type="presParOf" srcId="{64B1555E-F0E4-4EEF-B1FB-9E89EAFED0F6}" destId="{4B70E54E-F5ED-4982-A514-0658BE5D5297}" srcOrd="0" destOrd="0" presId="urn:microsoft.com/office/officeart/2008/layout/NameandTitleOrganizationalChart"/>
    <dgm:cxn modelId="{1E87393A-2C2D-4ECA-8393-A7D2A1DDD6B4}" type="presParOf" srcId="{64B1555E-F0E4-4EEF-B1FB-9E89EAFED0F6}" destId="{33ABE5BD-2D15-43F8-89ED-F65C80FDD81C}" srcOrd="1" destOrd="0" presId="urn:microsoft.com/office/officeart/2008/layout/NameandTitleOrganizationalChart"/>
    <dgm:cxn modelId="{CC5315F2-B140-49F8-8557-28AE96E1E4A2}" type="presParOf" srcId="{64B1555E-F0E4-4EEF-B1FB-9E89EAFED0F6}" destId="{DA9725C0-3079-491A-91FE-138DA44EA3FD}" srcOrd="2" destOrd="0" presId="urn:microsoft.com/office/officeart/2008/layout/NameandTitleOrganizationalChart"/>
    <dgm:cxn modelId="{C32FE046-B6A0-4EFF-818A-4EB80697CBD0}" type="presParOf" srcId="{CC480CB4-5D0E-4217-8A57-D20E0780BA45}" destId="{DA443295-4A84-48B0-A761-FB14A69088B5}" srcOrd="1" destOrd="0" presId="urn:microsoft.com/office/officeart/2008/layout/NameandTitleOrganizationalChart"/>
    <dgm:cxn modelId="{731B055E-7275-427C-A1F3-2FA0B042FB36}" type="presParOf" srcId="{CC480CB4-5D0E-4217-8A57-D20E0780BA45}" destId="{E4B127EE-AE0A-4D7F-AFEC-5B846A3B448B}" srcOrd="2" destOrd="0" presId="urn:microsoft.com/office/officeart/2008/layout/NameandTitleOrganizationalChart"/>
    <dgm:cxn modelId="{3272E4C0-6DD1-4DF1-86D2-0AA07C75E485}" type="presParOf" srcId="{115172FD-022C-4B65-8BD1-45ADCF314D94}" destId="{B210F368-0380-41DA-AD0A-E2A111CE540F}" srcOrd="2" destOrd="0" presId="urn:microsoft.com/office/officeart/2008/layout/NameandTitleOrganizationalChart"/>
    <dgm:cxn modelId="{C3F0FD80-663B-4E1C-9DD9-B1F38A31823B}" type="presParOf" srcId="{115172FD-022C-4B65-8BD1-45ADCF314D94}" destId="{D5067B09-733D-4FF7-AA13-6DFD1F7C0E3D}" srcOrd="3" destOrd="0" presId="urn:microsoft.com/office/officeart/2008/layout/NameandTitleOrganizationalChart"/>
    <dgm:cxn modelId="{B8931594-5AB6-4C36-B20C-F94BFD05C160}" type="presParOf" srcId="{D5067B09-733D-4FF7-AA13-6DFD1F7C0E3D}" destId="{3BD32329-4D85-4D6E-AF15-86DC5545D0EC}" srcOrd="0" destOrd="0" presId="urn:microsoft.com/office/officeart/2008/layout/NameandTitleOrganizationalChart"/>
    <dgm:cxn modelId="{41E56B17-BC54-4798-9138-47820FE20207}" type="presParOf" srcId="{3BD32329-4D85-4D6E-AF15-86DC5545D0EC}" destId="{8E182047-AB3A-420B-BB93-523C6A749E69}" srcOrd="0" destOrd="0" presId="urn:microsoft.com/office/officeart/2008/layout/NameandTitleOrganizationalChart"/>
    <dgm:cxn modelId="{43A06F3F-3902-4AA4-906E-24CF172F068C}" type="presParOf" srcId="{3BD32329-4D85-4D6E-AF15-86DC5545D0EC}" destId="{6870C3CF-022B-4282-B508-0434710412D6}" srcOrd="1" destOrd="0" presId="urn:microsoft.com/office/officeart/2008/layout/NameandTitleOrganizationalChart"/>
    <dgm:cxn modelId="{4DDEBE12-A56B-4EF1-825E-08F157A271A6}" type="presParOf" srcId="{3BD32329-4D85-4D6E-AF15-86DC5545D0EC}" destId="{F241653B-BB92-41D5-A861-45B88C0B57B1}" srcOrd="2" destOrd="0" presId="urn:microsoft.com/office/officeart/2008/layout/NameandTitleOrganizationalChart"/>
    <dgm:cxn modelId="{79F512B9-E8B2-409B-AD8E-0123236CFCB2}" type="presParOf" srcId="{D5067B09-733D-4FF7-AA13-6DFD1F7C0E3D}" destId="{B5068397-BDD0-4EB4-B9C8-1EF299040372}" srcOrd="1" destOrd="0" presId="urn:microsoft.com/office/officeart/2008/layout/NameandTitleOrganizationalChart"/>
    <dgm:cxn modelId="{582F29D7-B6B3-4DAE-B320-4D5A343AD6F6}" type="presParOf" srcId="{D5067B09-733D-4FF7-AA13-6DFD1F7C0E3D}" destId="{D6DB289B-33D7-4A1E-925E-0FC637C5FA1B}" srcOrd="2" destOrd="0" presId="urn:microsoft.com/office/officeart/2008/layout/NameandTitleOrganizationalChart"/>
    <dgm:cxn modelId="{C33C748D-65CB-4D74-866B-0A8CAAA6D843}"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Jason Kung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Compliance lead</a:t>
          </a:r>
          <a:endParaRPr lang="zh-TW" altLang="en-US" dirty="0"/>
        </a:p>
      </dgm:t>
    </dgm:pt>
    <dgm:pt modelId="{1848A3DE-59CA-4E5D-B375-DEE8EDE897CA}">
      <dgm:prSet phldrT="[文字]"/>
      <dgm:spPr/>
      <dgm:t>
        <a:bodyPr/>
        <a:lstStyle/>
        <a:p>
          <a:r>
            <a:rPr lang="en-US" altLang="zh-TW" dirty="0" smtClean="0"/>
            <a:t>Jonah Lee</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EMC test debug</a:t>
          </a:r>
          <a:endParaRPr lang="zh-TW" altLang="en-US" dirty="0"/>
        </a:p>
      </dgm:t>
    </dgm:pt>
    <dgm:pt modelId="{E64306D9-BB30-4B70-BC23-4BA83614CF4D}">
      <dgm:prSet phldrT="[文字]"/>
      <dgm:spPr/>
      <dgm:t>
        <a:bodyPr/>
        <a:lstStyle/>
        <a:p>
          <a:r>
            <a:rPr lang="en-US" altLang="zh-TW" dirty="0" smtClean="0"/>
            <a:t>Wen Chao</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smtClean="0"/>
            <a:t>EMC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59CFE703-2E4D-4322-93A8-D734CD6D73A3}" type="presOf" srcId="{7C54BEDE-354F-4582-8914-AFEE59AB5E4D}" destId="{E3620EC4-187E-461F-9AED-C001F8F2C774}" srcOrd="0" destOrd="0" presId="urn:microsoft.com/office/officeart/2008/layout/NameandTitleOrganizationalChart"/>
    <dgm:cxn modelId="{916A2378-6C6D-41BC-8D4A-D5A9F7B8969F}" type="presOf" srcId="{11B28682-A024-4AD2-A978-08E0A5A91AFF}" destId="{2FDF61D5-1CC0-4E4B-B526-57F3809A330B}" srcOrd="0" destOrd="0" presId="urn:microsoft.com/office/officeart/2008/layout/NameandTitleOrganizationalChart"/>
    <dgm:cxn modelId="{80EE1827-41EA-4642-90A7-444EAFFE346E}" type="presOf" srcId="{8C89FEFA-22A0-4060-B95D-DE789A34372E}" destId="{B0DAF6CD-0D88-4ECC-A036-2657DD127867}" srcOrd="0" destOrd="0" presId="urn:microsoft.com/office/officeart/2008/layout/NameandTitleOrganizationalChart"/>
    <dgm:cxn modelId="{97F03B22-D4F7-4255-AE05-26D6FFC6B840}" type="presOf" srcId="{1848A3DE-59CA-4E5D-B375-DEE8EDE897CA}" destId="{DA9725C0-3079-491A-91FE-138DA44EA3FD}" srcOrd="1" destOrd="0" presId="urn:microsoft.com/office/officeart/2008/layout/NameandTitleOrganizationalChart"/>
    <dgm:cxn modelId="{C05449F0-C8C9-451F-9F7C-6132DD57D7BC}" type="presOf" srcId="{70084E28-012A-4744-8588-944475687CA3}" destId="{64E5FBCC-265A-4634-9B1A-FD2183F4B364}" srcOrd="0" destOrd="0" presId="urn:microsoft.com/office/officeart/2008/layout/NameandTitleOrganizationalChart"/>
    <dgm:cxn modelId="{D9042909-8094-4694-B7A2-D93819522368}" type="presOf" srcId="{E64306D9-BB30-4B70-BC23-4BA83614CF4D}" destId="{82C3143C-B850-4F29-BF28-C9F8FB2667C8}" srcOrd="0" destOrd="0" presId="urn:microsoft.com/office/officeart/2008/layout/NameandTitleOrganizationalChart"/>
    <dgm:cxn modelId="{DBC54C8E-F842-4A1F-A00E-B857A0BD1767}" type="presOf" srcId="{41E71E3A-2A63-43AE-85C8-7399B13F582B}" destId="{8DA99D8F-A102-4EC5-901F-67A6F04FE476}"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3CA82A56-CC54-4080-971C-0AC5CAA7A6DA}" type="presOf" srcId="{CD42BC39-3308-4083-9F0B-F65994AB6DF5}" destId="{33ABE5BD-2D15-43F8-89ED-F65C80FDD81C}" srcOrd="0" destOrd="0" presId="urn:microsoft.com/office/officeart/2008/layout/NameandTitleOrganizationalChart"/>
    <dgm:cxn modelId="{8619CA42-A954-4B2A-91EA-84448EBDD6D4}" type="presOf" srcId="{E64306D9-BB30-4B70-BC23-4BA83614CF4D}" destId="{6E9684D3-37B6-40C2-BD8C-FE1BC10465E6}" srcOrd="1" destOrd="0" presId="urn:microsoft.com/office/officeart/2008/layout/NameandTitleOrganizationalChart"/>
    <dgm:cxn modelId="{0F0AB6D3-D97C-455C-97B2-9042BBC2A4C0}" type="presOf" srcId="{F2212283-7D90-4B8B-9794-EE252771D520}" destId="{29110A65-0AC3-4BAC-BCD6-007321D9D288}" srcOrd="1" destOrd="0" presId="urn:microsoft.com/office/officeart/2008/layout/NameandTitleOrganizationalChart"/>
    <dgm:cxn modelId="{10793D07-1BEA-4A1B-A487-9D6F4BC56E53}" type="presOf" srcId="{F2212283-7D90-4B8B-9794-EE252771D520}" destId="{81E5C6EA-441B-4917-A196-9CF7EC22043E}" srcOrd="0" destOrd="0" presId="urn:microsoft.com/office/officeart/2008/layout/NameandTitleOrganizationalChart"/>
    <dgm:cxn modelId="{7AA0F07E-C41E-4D1C-8DC1-CE29266F4838}" type="presOf" srcId="{1848A3DE-59CA-4E5D-B375-DEE8EDE897CA}" destId="{4B70E54E-F5ED-4982-A514-0658BE5D529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459D2535-A2CC-4436-A5FC-4D51DB856C66}" type="presParOf" srcId="{64E5FBCC-265A-4634-9B1A-FD2183F4B364}" destId="{46BA8019-B724-4B9E-8B0F-A7B6EF1B69FE}" srcOrd="0" destOrd="0" presId="urn:microsoft.com/office/officeart/2008/layout/NameandTitleOrganizationalChart"/>
    <dgm:cxn modelId="{593BA4B2-B561-4C8C-92C9-EBC8A983A724}" type="presParOf" srcId="{46BA8019-B724-4B9E-8B0F-A7B6EF1B69FE}" destId="{BD874110-05D7-48C2-9D5A-E46DEEBEAC18}" srcOrd="0" destOrd="0" presId="urn:microsoft.com/office/officeart/2008/layout/NameandTitleOrganizationalChart"/>
    <dgm:cxn modelId="{508413D0-2E7C-4D2F-901F-C223F789D292}" type="presParOf" srcId="{BD874110-05D7-48C2-9D5A-E46DEEBEAC18}" destId="{81E5C6EA-441B-4917-A196-9CF7EC22043E}" srcOrd="0" destOrd="0" presId="urn:microsoft.com/office/officeart/2008/layout/NameandTitleOrganizationalChart"/>
    <dgm:cxn modelId="{73C30FCA-C325-4A0A-9C5A-0DE57D548FDD}" type="presParOf" srcId="{BD874110-05D7-48C2-9D5A-E46DEEBEAC18}" destId="{B0DAF6CD-0D88-4ECC-A036-2657DD127867}" srcOrd="1" destOrd="0" presId="urn:microsoft.com/office/officeart/2008/layout/NameandTitleOrganizationalChart"/>
    <dgm:cxn modelId="{5F0DC109-39CE-40C3-8313-B6411BB36336}" type="presParOf" srcId="{BD874110-05D7-48C2-9D5A-E46DEEBEAC18}" destId="{29110A65-0AC3-4BAC-BCD6-007321D9D288}" srcOrd="2" destOrd="0" presId="urn:microsoft.com/office/officeart/2008/layout/NameandTitleOrganizationalChart"/>
    <dgm:cxn modelId="{D3B96923-FD53-4A3B-9E7A-7E6DA9C07305}" type="presParOf" srcId="{46BA8019-B724-4B9E-8B0F-A7B6EF1B69FE}" destId="{115172FD-022C-4B65-8BD1-45ADCF314D94}" srcOrd="1" destOrd="0" presId="urn:microsoft.com/office/officeart/2008/layout/NameandTitleOrganizationalChart"/>
    <dgm:cxn modelId="{E547E21B-2AE2-432D-AAE9-E6DEF578D51C}" type="presParOf" srcId="{115172FD-022C-4B65-8BD1-45ADCF314D94}" destId="{2FDF61D5-1CC0-4E4B-B526-57F3809A330B}" srcOrd="0" destOrd="0" presId="urn:microsoft.com/office/officeart/2008/layout/NameandTitleOrganizationalChart"/>
    <dgm:cxn modelId="{9F547DF3-F3BF-4F2D-BFEC-CFCFF00FD092}" type="presParOf" srcId="{115172FD-022C-4B65-8BD1-45ADCF314D94}" destId="{CC480CB4-5D0E-4217-8A57-D20E0780BA45}" srcOrd="1" destOrd="0" presId="urn:microsoft.com/office/officeart/2008/layout/NameandTitleOrganizationalChart"/>
    <dgm:cxn modelId="{E7772130-CA44-4E7A-8576-889192DDB306}" type="presParOf" srcId="{CC480CB4-5D0E-4217-8A57-D20E0780BA45}" destId="{64B1555E-F0E4-4EEF-B1FB-9E89EAFED0F6}" srcOrd="0" destOrd="0" presId="urn:microsoft.com/office/officeart/2008/layout/NameandTitleOrganizationalChart"/>
    <dgm:cxn modelId="{2239D329-835B-46FD-AA69-59B997BDF4E1}" type="presParOf" srcId="{64B1555E-F0E4-4EEF-B1FB-9E89EAFED0F6}" destId="{4B70E54E-F5ED-4982-A514-0658BE5D5297}" srcOrd="0" destOrd="0" presId="urn:microsoft.com/office/officeart/2008/layout/NameandTitleOrganizationalChart"/>
    <dgm:cxn modelId="{462FEE8C-7AD1-4D9A-873A-B221C7382782}" type="presParOf" srcId="{64B1555E-F0E4-4EEF-B1FB-9E89EAFED0F6}" destId="{33ABE5BD-2D15-43F8-89ED-F65C80FDD81C}" srcOrd="1" destOrd="0" presId="urn:microsoft.com/office/officeart/2008/layout/NameandTitleOrganizationalChart"/>
    <dgm:cxn modelId="{800AC89E-AE6B-446E-9B49-9558E854D919}" type="presParOf" srcId="{64B1555E-F0E4-4EEF-B1FB-9E89EAFED0F6}" destId="{DA9725C0-3079-491A-91FE-138DA44EA3FD}" srcOrd="2" destOrd="0" presId="urn:microsoft.com/office/officeart/2008/layout/NameandTitleOrganizationalChart"/>
    <dgm:cxn modelId="{4DE26076-BD4A-473F-8A93-BF9DC1853A2A}" type="presParOf" srcId="{CC480CB4-5D0E-4217-8A57-D20E0780BA45}" destId="{DA443295-4A84-48B0-A761-FB14A69088B5}" srcOrd="1" destOrd="0" presId="urn:microsoft.com/office/officeart/2008/layout/NameandTitleOrganizationalChart"/>
    <dgm:cxn modelId="{FB076607-EA91-40D4-A84F-121748C5BC46}" type="presParOf" srcId="{CC480CB4-5D0E-4217-8A57-D20E0780BA45}" destId="{E4B127EE-AE0A-4D7F-AFEC-5B846A3B448B}" srcOrd="2" destOrd="0" presId="urn:microsoft.com/office/officeart/2008/layout/NameandTitleOrganizationalChart"/>
    <dgm:cxn modelId="{2E4E3BF0-CFE8-4664-A63E-4A13D36893D2}" type="presParOf" srcId="{115172FD-022C-4B65-8BD1-45ADCF314D94}" destId="{8DA99D8F-A102-4EC5-901F-67A6F04FE476}" srcOrd="2" destOrd="0" presId="urn:microsoft.com/office/officeart/2008/layout/NameandTitleOrganizationalChart"/>
    <dgm:cxn modelId="{A66A56E2-3F40-444C-9BCC-8102745281A5}" type="presParOf" srcId="{115172FD-022C-4B65-8BD1-45ADCF314D94}" destId="{7FC6EACD-E1E6-41BF-8C6B-03C0D2F56774}" srcOrd="3" destOrd="0" presId="urn:microsoft.com/office/officeart/2008/layout/NameandTitleOrganizationalChart"/>
    <dgm:cxn modelId="{36DDCAF9-81A5-45E2-8C24-7202F555D62E}" type="presParOf" srcId="{7FC6EACD-E1E6-41BF-8C6B-03C0D2F56774}" destId="{B970908D-18D2-4FD4-8BD2-E0853AD19330}" srcOrd="0" destOrd="0" presId="urn:microsoft.com/office/officeart/2008/layout/NameandTitleOrganizationalChart"/>
    <dgm:cxn modelId="{7A4DE66D-08DC-41DC-AE2F-2A3106F9ED7E}" type="presParOf" srcId="{B970908D-18D2-4FD4-8BD2-E0853AD19330}" destId="{82C3143C-B850-4F29-BF28-C9F8FB2667C8}" srcOrd="0" destOrd="0" presId="urn:microsoft.com/office/officeart/2008/layout/NameandTitleOrganizationalChart"/>
    <dgm:cxn modelId="{B2CB9B5D-350B-4604-8D37-25D41F111F12}" type="presParOf" srcId="{B970908D-18D2-4FD4-8BD2-E0853AD19330}" destId="{E3620EC4-187E-461F-9AED-C001F8F2C774}" srcOrd="1" destOrd="0" presId="urn:microsoft.com/office/officeart/2008/layout/NameandTitleOrganizationalChart"/>
    <dgm:cxn modelId="{74AD4684-66FB-4CE4-A5CD-8D1C82185597}" type="presParOf" srcId="{B970908D-18D2-4FD4-8BD2-E0853AD19330}" destId="{6E9684D3-37B6-40C2-BD8C-FE1BC10465E6}" srcOrd="2" destOrd="0" presId="urn:microsoft.com/office/officeart/2008/layout/NameandTitleOrganizationalChart"/>
    <dgm:cxn modelId="{56B7158E-65E1-454B-B013-63F9B6C3907C}" type="presParOf" srcId="{7FC6EACD-E1E6-41BF-8C6B-03C0D2F56774}" destId="{BA4D1559-161F-45E1-A4B4-5EC3655519B2}" srcOrd="1" destOrd="0" presId="urn:microsoft.com/office/officeart/2008/layout/NameandTitleOrganizationalChart"/>
    <dgm:cxn modelId="{97FDDFFB-8340-4EF9-A23A-65B5FC795CB7}" type="presParOf" srcId="{7FC6EACD-E1E6-41BF-8C6B-03C0D2F56774}" destId="{CAFF199D-9E70-4D42-BA2E-66EF5CCDB0C9}" srcOrd="2" destOrd="0" presId="urn:microsoft.com/office/officeart/2008/layout/NameandTitleOrganizationalChart"/>
    <dgm:cxn modelId="{4981B5F9-6A71-4E09-AB4B-68E7FC6DE027}"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807152D7-C9C3-4477-9CB8-4E88B8FD1F51}"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5CC02E61-BF5B-4A04-838B-EEA8305444A1}">
      <dgm:prSet phldrT="[文字]"/>
      <dgm:spPr/>
      <dgm:t>
        <a:bodyPr/>
        <a:lstStyle/>
        <a:p>
          <a:r>
            <a:rPr lang="en-US" altLang="zh-TW" dirty="0" smtClean="0"/>
            <a:t>Wilson Kao</a:t>
          </a:r>
          <a:endParaRPr lang="zh-TW" altLang="en-US" dirty="0"/>
        </a:p>
      </dgm:t>
    </dgm:pt>
    <dgm:pt modelId="{20D62284-EB84-4FCB-85DE-79D852CAFE37}" type="parTrans" cxnId="{89A18CF6-6876-486B-80B4-38A8862949CA}">
      <dgm:prSet/>
      <dgm:spPr/>
      <dgm:t>
        <a:bodyPr/>
        <a:lstStyle/>
        <a:p>
          <a:endParaRPr lang="zh-TW" altLang="en-US"/>
        </a:p>
      </dgm:t>
    </dgm:pt>
    <dgm:pt modelId="{7C30E9AD-67E1-437B-9567-3A2EDFD317F0}" type="sibTrans" cxnId="{89A18CF6-6876-486B-80B4-38A8862949CA}">
      <dgm:prSet/>
      <dgm:spPr/>
      <dgm:t>
        <a:bodyPr/>
        <a:lstStyle/>
        <a:p>
          <a:r>
            <a:rPr lang="en-US" altLang="zh-TW" dirty="0" smtClean="0"/>
            <a:t>SQA leader</a:t>
          </a:r>
          <a:endParaRPr lang="zh-TW" altLang="en-US" dirty="0"/>
        </a:p>
      </dgm:t>
    </dgm:pt>
    <dgm:pt modelId="{74CBB422-7A68-4745-8C38-A5306BDC99B6}">
      <dgm:prSet phldrT="[文字]"/>
      <dgm:spPr/>
      <dgm:t>
        <a:bodyPr/>
        <a:lstStyle/>
        <a:p>
          <a:r>
            <a:rPr lang="en-US" altLang="zh-TW" dirty="0" smtClean="0"/>
            <a:t>James </a:t>
          </a:r>
          <a:r>
            <a:rPr lang="en-US" altLang="zh-TW" dirty="0" err="1" smtClean="0"/>
            <a:t>Kuo</a:t>
          </a:r>
          <a:endParaRPr lang="zh-TW" altLang="en-US" dirty="0"/>
        </a:p>
      </dgm:t>
    </dgm:pt>
    <dgm:pt modelId="{BBE307A2-5EF1-45BD-8443-F6D5BF7A211A}" type="parTrans" cxnId="{FFB2A1AE-FBF5-4537-B475-A98D08FE3E82}">
      <dgm:prSet/>
      <dgm:spPr/>
      <dgm:t>
        <a:bodyPr/>
        <a:lstStyle/>
        <a:p>
          <a:endParaRPr lang="zh-TW" altLang="en-US"/>
        </a:p>
      </dgm:t>
    </dgm:pt>
    <dgm:pt modelId="{DEFAD6D3-76D0-4672-813E-C8E4F88FE4A5}" type="sibTrans" cxnId="{FFB2A1AE-FBF5-4537-B475-A98D08FE3E82}">
      <dgm:prSet/>
      <dgm:spPr/>
      <dgm:t>
        <a:bodyPr/>
        <a:lstStyle/>
        <a:p>
          <a:r>
            <a:rPr lang="en-US" altLang="zh-TW" dirty="0" smtClean="0"/>
            <a:t>Dolby Cert., SIT</a:t>
          </a:r>
          <a:endParaRPr lang="zh-TW" altLang="en-US" dirty="0"/>
        </a:p>
      </dgm:t>
    </dgm:pt>
    <dgm:pt modelId="{F2E37DD7-34B7-4842-AAA9-10C20B1BF6B4}">
      <dgm:prSet phldrT="[文字]"/>
      <dgm:spPr/>
      <dgm:t>
        <a:bodyPr/>
        <a:lstStyle/>
        <a:p>
          <a:r>
            <a:rPr lang="en-US" altLang="zh-TW" dirty="0" smtClean="0"/>
            <a:t>Bryan Yang</a:t>
          </a:r>
          <a:endParaRPr lang="zh-TW" altLang="en-US" dirty="0"/>
        </a:p>
      </dgm:t>
    </dgm:pt>
    <dgm:pt modelId="{D2288B81-525E-433C-B9EE-7177367BA7B8}" type="parTrans" cxnId="{141ADBFF-CE73-4A32-BAD9-D4CA8F5C7B6E}">
      <dgm:prSet/>
      <dgm:spPr/>
      <dgm:t>
        <a:bodyPr/>
        <a:lstStyle/>
        <a:p>
          <a:endParaRPr lang="zh-TW" altLang="en-US"/>
        </a:p>
      </dgm:t>
    </dgm:pt>
    <dgm:pt modelId="{56573A57-FAE1-47AC-BC82-6F3D103EE206}" type="sibTrans" cxnId="{141ADBFF-CE73-4A32-BAD9-D4CA8F5C7B6E}">
      <dgm:prSet/>
      <dgm:spPr/>
      <dgm:t>
        <a:bodyPr/>
        <a:lstStyle/>
        <a:p>
          <a:r>
            <a:rPr lang="en-US" altLang="zh-TW" dirty="0" smtClean="0"/>
            <a:t>ATV CTS cert., SIT</a:t>
          </a:r>
          <a:endParaRPr lang="zh-TW" altLang="en-US" dirty="0"/>
        </a:p>
      </dgm:t>
    </dgm:pt>
    <dgm:pt modelId="{BD3343EB-AD71-4FDC-8D28-626604A6DB94}">
      <dgm:prSet phldrT="[文字]"/>
      <dgm:spPr/>
      <dgm:t>
        <a:bodyPr/>
        <a:lstStyle/>
        <a:p>
          <a:r>
            <a:rPr lang="en-US" altLang="zh-TW" dirty="0" err="1" smtClean="0"/>
            <a:t>Beca</a:t>
          </a:r>
          <a:r>
            <a:rPr lang="en-US" altLang="zh-TW" dirty="0" smtClean="0"/>
            <a:t> Ding</a:t>
          </a:r>
          <a:endParaRPr lang="zh-TW" altLang="en-US" dirty="0"/>
        </a:p>
      </dgm:t>
    </dgm:pt>
    <dgm:pt modelId="{B421AAC7-998C-4EF4-882C-E83765C04694}" type="parTrans" cxnId="{080FEAFC-ABF1-47D2-8522-C358B2AE9394}">
      <dgm:prSet/>
      <dgm:spPr/>
      <dgm:t>
        <a:bodyPr/>
        <a:lstStyle/>
        <a:p>
          <a:endParaRPr lang="zh-TW" altLang="en-US"/>
        </a:p>
      </dgm:t>
    </dgm:pt>
    <dgm:pt modelId="{E7F2547D-33C7-480A-9D9D-54A9D097298F}" type="sibTrans" cxnId="{080FEAFC-ABF1-47D2-8522-C358B2AE9394}">
      <dgm:prSet/>
      <dgm:spPr/>
      <dgm:t>
        <a:bodyPr/>
        <a:lstStyle/>
        <a:p>
          <a:r>
            <a:rPr lang="en-US" altLang="zh-TW" dirty="0" smtClean="0"/>
            <a:t>ATV CTS cert., SIT</a:t>
          </a:r>
          <a:endParaRPr lang="zh-TW" altLang="en-US" dirty="0"/>
        </a:p>
      </dgm:t>
    </dgm:pt>
    <dgm:pt modelId="{19A846A8-FF53-48FA-88F6-75892D05BC73}" type="pres">
      <dgm:prSet presAssocID="{807152D7-C9C3-4477-9CB8-4E88B8FD1F51}" presName="hierChild1" presStyleCnt="0">
        <dgm:presLayoutVars>
          <dgm:orgChart val="1"/>
          <dgm:chPref val="1"/>
          <dgm:dir/>
          <dgm:animOne val="branch"/>
          <dgm:animLvl val="lvl"/>
          <dgm:resizeHandles/>
        </dgm:presLayoutVars>
      </dgm:prSet>
      <dgm:spPr/>
      <dgm:t>
        <a:bodyPr/>
        <a:lstStyle/>
        <a:p>
          <a:endParaRPr lang="zh-TW" altLang="en-US"/>
        </a:p>
      </dgm:t>
    </dgm:pt>
    <dgm:pt modelId="{AF782108-44B6-4CC8-B976-E6FFB25D9274}" type="pres">
      <dgm:prSet presAssocID="{5CC02E61-BF5B-4A04-838B-EEA8305444A1}" presName="hierRoot1" presStyleCnt="0">
        <dgm:presLayoutVars>
          <dgm:hierBranch val="init"/>
        </dgm:presLayoutVars>
      </dgm:prSet>
      <dgm:spPr/>
    </dgm:pt>
    <dgm:pt modelId="{71269ACE-BE7E-4FA6-A6D5-1600755ACAE8}" type="pres">
      <dgm:prSet presAssocID="{5CC02E61-BF5B-4A04-838B-EEA8305444A1}" presName="rootComposite1" presStyleCnt="0"/>
      <dgm:spPr/>
    </dgm:pt>
    <dgm:pt modelId="{068AD5D9-9E81-491E-8A05-DBF2A82C3207}" type="pres">
      <dgm:prSet presAssocID="{5CC02E61-BF5B-4A04-838B-EEA8305444A1}" presName="rootText1" presStyleLbl="node0" presStyleIdx="0" presStyleCnt="1">
        <dgm:presLayoutVars>
          <dgm:chMax/>
          <dgm:chPref val="3"/>
        </dgm:presLayoutVars>
      </dgm:prSet>
      <dgm:spPr/>
      <dgm:t>
        <a:bodyPr/>
        <a:lstStyle/>
        <a:p>
          <a:endParaRPr lang="zh-TW" altLang="en-US"/>
        </a:p>
      </dgm:t>
    </dgm:pt>
    <dgm:pt modelId="{935B5CAD-2C76-4300-A3FC-4A30DA564002}" type="pres">
      <dgm:prSet presAssocID="{5CC02E61-BF5B-4A04-838B-EEA8305444A1}" presName="titleText1" presStyleLbl="fgAcc0" presStyleIdx="0" presStyleCnt="1">
        <dgm:presLayoutVars>
          <dgm:chMax val="0"/>
          <dgm:chPref val="0"/>
        </dgm:presLayoutVars>
      </dgm:prSet>
      <dgm:spPr/>
      <dgm:t>
        <a:bodyPr/>
        <a:lstStyle/>
        <a:p>
          <a:endParaRPr lang="zh-TW" altLang="en-US"/>
        </a:p>
      </dgm:t>
    </dgm:pt>
    <dgm:pt modelId="{64FE6E05-8446-4E67-93BA-850177D80158}" type="pres">
      <dgm:prSet presAssocID="{5CC02E61-BF5B-4A04-838B-EEA8305444A1}" presName="rootConnector1" presStyleLbl="node1" presStyleIdx="0" presStyleCnt="3"/>
      <dgm:spPr/>
      <dgm:t>
        <a:bodyPr/>
        <a:lstStyle/>
        <a:p>
          <a:endParaRPr lang="zh-TW" altLang="en-US"/>
        </a:p>
      </dgm:t>
    </dgm:pt>
    <dgm:pt modelId="{55EFFD22-8B45-4688-80D0-B80AAC9AD3A3}" type="pres">
      <dgm:prSet presAssocID="{5CC02E61-BF5B-4A04-838B-EEA8305444A1}" presName="hierChild2" presStyleCnt="0"/>
      <dgm:spPr/>
    </dgm:pt>
    <dgm:pt modelId="{BB3B0679-5F39-4D7D-A669-22A639FC0F3B}" type="pres">
      <dgm:prSet presAssocID="{BBE307A2-5EF1-45BD-8443-F6D5BF7A211A}" presName="Name37" presStyleLbl="parChTrans1D2" presStyleIdx="0" presStyleCnt="3"/>
      <dgm:spPr/>
      <dgm:t>
        <a:bodyPr/>
        <a:lstStyle/>
        <a:p>
          <a:endParaRPr lang="zh-TW" altLang="en-US"/>
        </a:p>
      </dgm:t>
    </dgm:pt>
    <dgm:pt modelId="{BFF8D2AD-D7D3-4372-9D03-A24F9483F449}" type="pres">
      <dgm:prSet presAssocID="{74CBB422-7A68-4745-8C38-A5306BDC99B6}" presName="hierRoot2" presStyleCnt="0">
        <dgm:presLayoutVars>
          <dgm:hierBranch val="init"/>
        </dgm:presLayoutVars>
      </dgm:prSet>
      <dgm:spPr/>
    </dgm:pt>
    <dgm:pt modelId="{681B0036-6B46-4FEC-8F14-A8BD16D48342}" type="pres">
      <dgm:prSet presAssocID="{74CBB422-7A68-4745-8C38-A5306BDC99B6}" presName="rootComposite" presStyleCnt="0"/>
      <dgm:spPr/>
    </dgm:pt>
    <dgm:pt modelId="{39BE8A15-0919-4DD6-BA1C-B22229E4014E}" type="pres">
      <dgm:prSet presAssocID="{74CBB422-7A68-4745-8C38-A5306BDC99B6}" presName="rootText" presStyleLbl="node1" presStyleIdx="0" presStyleCnt="3">
        <dgm:presLayoutVars>
          <dgm:chMax/>
          <dgm:chPref val="3"/>
        </dgm:presLayoutVars>
      </dgm:prSet>
      <dgm:spPr/>
      <dgm:t>
        <a:bodyPr/>
        <a:lstStyle/>
        <a:p>
          <a:endParaRPr lang="zh-TW" altLang="en-US"/>
        </a:p>
      </dgm:t>
    </dgm:pt>
    <dgm:pt modelId="{959AC464-1047-4632-949A-5879EA91DD6C}" type="pres">
      <dgm:prSet presAssocID="{74CBB422-7A68-4745-8C38-A5306BDC99B6}" presName="titleText2" presStyleLbl="fgAcc1" presStyleIdx="0" presStyleCnt="3">
        <dgm:presLayoutVars>
          <dgm:chMax val="0"/>
          <dgm:chPref val="0"/>
        </dgm:presLayoutVars>
      </dgm:prSet>
      <dgm:spPr/>
      <dgm:t>
        <a:bodyPr/>
        <a:lstStyle/>
        <a:p>
          <a:endParaRPr lang="zh-TW" altLang="en-US"/>
        </a:p>
      </dgm:t>
    </dgm:pt>
    <dgm:pt modelId="{6E5F1B9F-B99F-4007-8759-2BFB981AF7BE}" type="pres">
      <dgm:prSet presAssocID="{74CBB422-7A68-4745-8C38-A5306BDC99B6}" presName="rootConnector" presStyleLbl="node2" presStyleIdx="0" presStyleCnt="0"/>
      <dgm:spPr/>
      <dgm:t>
        <a:bodyPr/>
        <a:lstStyle/>
        <a:p>
          <a:endParaRPr lang="zh-TW" altLang="en-US"/>
        </a:p>
      </dgm:t>
    </dgm:pt>
    <dgm:pt modelId="{157FD141-697F-41DD-86DB-7568EC07E27A}" type="pres">
      <dgm:prSet presAssocID="{74CBB422-7A68-4745-8C38-A5306BDC99B6}" presName="hierChild4" presStyleCnt="0"/>
      <dgm:spPr/>
    </dgm:pt>
    <dgm:pt modelId="{DB33B66B-14D1-44C0-A6FA-96026A32538F}" type="pres">
      <dgm:prSet presAssocID="{74CBB422-7A68-4745-8C38-A5306BDC99B6}" presName="hierChild5" presStyleCnt="0"/>
      <dgm:spPr/>
    </dgm:pt>
    <dgm:pt modelId="{5557A1F0-A3C3-408B-AE4B-AC473BB98E77}" type="pres">
      <dgm:prSet presAssocID="{D2288B81-525E-433C-B9EE-7177367BA7B8}" presName="Name37" presStyleLbl="parChTrans1D2" presStyleIdx="1" presStyleCnt="3"/>
      <dgm:spPr/>
      <dgm:t>
        <a:bodyPr/>
        <a:lstStyle/>
        <a:p>
          <a:endParaRPr lang="zh-TW" altLang="en-US"/>
        </a:p>
      </dgm:t>
    </dgm:pt>
    <dgm:pt modelId="{FEA598DC-D5F3-4ABC-9A0D-0EE959C9DC09}" type="pres">
      <dgm:prSet presAssocID="{F2E37DD7-34B7-4842-AAA9-10C20B1BF6B4}" presName="hierRoot2" presStyleCnt="0">
        <dgm:presLayoutVars>
          <dgm:hierBranch val="init"/>
        </dgm:presLayoutVars>
      </dgm:prSet>
      <dgm:spPr/>
    </dgm:pt>
    <dgm:pt modelId="{FD783787-5E78-49AC-BEDE-D95425761EFD}" type="pres">
      <dgm:prSet presAssocID="{F2E37DD7-34B7-4842-AAA9-10C20B1BF6B4}" presName="rootComposite" presStyleCnt="0"/>
      <dgm:spPr/>
    </dgm:pt>
    <dgm:pt modelId="{B949A187-ECFB-4240-86CD-13A0078A72B5}" type="pres">
      <dgm:prSet presAssocID="{F2E37DD7-34B7-4842-AAA9-10C20B1BF6B4}" presName="rootText" presStyleLbl="node1" presStyleIdx="1" presStyleCnt="3">
        <dgm:presLayoutVars>
          <dgm:chMax/>
          <dgm:chPref val="3"/>
        </dgm:presLayoutVars>
      </dgm:prSet>
      <dgm:spPr/>
      <dgm:t>
        <a:bodyPr/>
        <a:lstStyle/>
        <a:p>
          <a:endParaRPr lang="zh-TW" altLang="en-US"/>
        </a:p>
      </dgm:t>
    </dgm:pt>
    <dgm:pt modelId="{D2C086CA-3A83-473A-9A47-ECD39D46470F}" type="pres">
      <dgm:prSet presAssocID="{F2E37DD7-34B7-4842-AAA9-10C20B1BF6B4}" presName="titleText2" presStyleLbl="fgAcc1" presStyleIdx="1" presStyleCnt="3">
        <dgm:presLayoutVars>
          <dgm:chMax val="0"/>
          <dgm:chPref val="0"/>
        </dgm:presLayoutVars>
      </dgm:prSet>
      <dgm:spPr/>
      <dgm:t>
        <a:bodyPr/>
        <a:lstStyle/>
        <a:p>
          <a:endParaRPr lang="zh-TW" altLang="en-US"/>
        </a:p>
      </dgm:t>
    </dgm:pt>
    <dgm:pt modelId="{06C2CD7A-6546-43A5-BDC1-19C27D711933}" type="pres">
      <dgm:prSet presAssocID="{F2E37DD7-34B7-4842-AAA9-10C20B1BF6B4}" presName="rootConnector" presStyleLbl="node2" presStyleIdx="0" presStyleCnt="0"/>
      <dgm:spPr/>
      <dgm:t>
        <a:bodyPr/>
        <a:lstStyle/>
        <a:p>
          <a:endParaRPr lang="zh-TW" altLang="en-US"/>
        </a:p>
      </dgm:t>
    </dgm:pt>
    <dgm:pt modelId="{43BEE761-656E-485E-94EA-0645152BF6F4}" type="pres">
      <dgm:prSet presAssocID="{F2E37DD7-34B7-4842-AAA9-10C20B1BF6B4}" presName="hierChild4" presStyleCnt="0"/>
      <dgm:spPr/>
    </dgm:pt>
    <dgm:pt modelId="{C3855FCC-4EF8-4B9F-984B-A6A7397FCC38}" type="pres">
      <dgm:prSet presAssocID="{F2E37DD7-34B7-4842-AAA9-10C20B1BF6B4}" presName="hierChild5" presStyleCnt="0"/>
      <dgm:spPr/>
    </dgm:pt>
    <dgm:pt modelId="{62104C71-1857-43AC-AE01-9DF2A02193F9}" type="pres">
      <dgm:prSet presAssocID="{B421AAC7-998C-4EF4-882C-E83765C04694}" presName="Name37" presStyleLbl="parChTrans1D2" presStyleIdx="2" presStyleCnt="3"/>
      <dgm:spPr/>
      <dgm:t>
        <a:bodyPr/>
        <a:lstStyle/>
        <a:p>
          <a:endParaRPr lang="zh-TW" altLang="en-US"/>
        </a:p>
      </dgm:t>
    </dgm:pt>
    <dgm:pt modelId="{A3495CEB-5997-4A9C-B739-FC87E4837371}" type="pres">
      <dgm:prSet presAssocID="{BD3343EB-AD71-4FDC-8D28-626604A6DB94}" presName="hierRoot2" presStyleCnt="0">
        <dgm:presLayoutVars>
          <dgm:hierBranch val="init"/>
        </dgm:presLayoutVars>
      </dgm:prSet>
      <dgm:spPr/>
    </dgm:pt>
    <dgm:pt modelId="{A526F5DC-958B-44F8-924C-097FD53AD3C0}" type="pres">
      <dgm:prSet presAssocID="{BD3343EB-AD71-4FDC-8D28-626604A6DB94}" presName="rootComposite" presStyleCnt="0"/>
      <dgm:spPr/>
    </dgm:pt>
    <dgm:pt modelId="{4FDD8E2C-89A7-488B-BEFF-9C0926A64F7D}" type="pres">
      <dgm:prSet presAssocID="{BD3343EB-AD71-4FDC-8D28-626604A6DB94}" presName="rootText" presStyleLbl="node1" presStyleIdx="2" presStyleCnt="3">
        <dgm:presLayoutVars>
          <dgm:chMax/>
          <dgm:chPref val="3"/>
        </dgm:presLayoutVars>
      </dgm:prSet>
      <dgm:spPr/>
      <dgm:t>
        <a:bodyPr/>
        <a:lstStyle/>
        <a:p>
          <a:endParaRPr lang="zh-TW" altLang="en-US"/>
        </a:p>
      </dgm:t>
    </dgm:pt>
    <dgm:pt modelId="{3BBC64D8-8D42-4540-ACFE-9F4A2BB102C2}" type="pres">
      <dgm:prSet presAssocID="{BD3343EB-AD71-4FDC-8D28-626604A6DB94}" presName="titleText2" presStyleLbl="fgAcc1" presStyleIdx="2" presStyleCnt="3">
        <dgm:presLayoutVars>
          <dgm:chMax val="0"/>
          <dgm:chPref val="0"/>
        </dgm:presLayoutVars>
      </dgm:prSet>
      <dgm:spPr/>
      <dgm:t>
        <a:bodyPr/>
        <a:lstStyle/>
        <a:p>
          <a:endParaRPr lang="zh-TW" altLang="en-US"/>
        </a:p>
      </dgm:t>
    </dgm:pt>
    <dgm:pt modelId="{4CBC4671-FB7D-4112-9D45-1508036B90BC}" type="pres">
      <dgm:prSet presAssocID="{BD3343EB-AD71-4FDC-8D28-626604A6DB94}" presName="rootConnector" presStyleLbl="node2" presStyleIdx="0" presStyleCnt="0"/>
      <dgm:spPr/>
      <dgm:t>
        <a:bodyPr/>
        <a:lstStyle/>
        <a:p>
          <a:endParaRPr lang="zh-TW" altLang="en-US"/>
        </a:p>
      </dgm:t>
    </dgm:pt>
    <dgm:pt modelId="{1DDEF462-3809-4BC3-A5D1-890EEC5EC2AC}" type="pres">
      <dgm:prSet presAssocID="{BD3343EB-AD71-4FDC-8D28-626604A6DB94}" presName="hierChild4" presStyleCnt="0"/>
      <dgm:spPr/>
    </dgm:pt>
    <dgm:pt modelId="{F69D26FC-720C-401C-B702-420BB717A97B}" type="pres">
      <dgm:prSet presAssocID="{BD3343EB-AD71-4FDC-8D28-626604A6DB94}" presName="hierChild5" presStyleCnt="0"/>
      <dgm:spPr/>
    </dgm:pt>
    <dgm:pt modelId="{35D98A6E-04B5-4361-9523-51EFD39BF273}" type="pres">
      <dgm:prSet presAssocID="{5CC02E61-BF5B-4A04-838B-EEA8305444A1}" presName="hierChild3" presStyleCnt="0"/>
      <dgm:spPr/>
    </dgm:pt>
  </dgm:ptLst>
  <dgm:cxnLst>
    <dgm:cxn modelId="{27732126-F5EE-4C3C-BC0A-7B8C7B18219D}" type="presOf" srcId="{7C30E9AD-67E1-437B-9567-3A2EDFD317F0}" destId="{935B5CAD-2C76-4300-A3FC-4A30DA564002}" srcOrd="0" destOrd="0" presId="urn:microsoft.com/office/officeart/2008/layout/NameandTitleOrganizationalChart"/>
    <dgm:cxn modelId="{38E79C94-D605-49E8-BEEE-D8D5974A38A8}" type="presOf" srcId="{BBE307A2-5EF1-45BD-8443-F6D5BF7A211A}" destId="{BB3B0679-5F39-4D7D-A669-22A639FC0F3B}" srcOrd="0" destOrd="0" presId="urn:microsoft.com/office/officeart/2008/layout/NameandTitleOrganizationalChart"/>
    <dgm:cxn modelId="{73BE4444-CBC8-47D5-B8E5-FCE6FEDF8975}" type="presOf" srcId="{F2E37DD7-34B7-4842-AAA9-10C20B1BF6B4}" destId="{B949A187-ECFB-4240-86CD-13A0078A72B5}" srcOrd="0" destOrd="0" presId="urn:microsoft.com/office/officeart/2008/layout/NameandTitleOrganizationalChart"/>
    <dgm:cxn modelId="{FFB2A1AE-FBF5-4537-B475-A98D08FE3E82}" srcId="{5CC02E61-BF5B-4A04-838B-EEA8305444A1}" destId="{74CBB422-7A68-4745-8C38-A5306BDC99B6}" srcOrd="0" destOrd="0" parTransId="{BBE307A2-5EF1-45BD-8443-F6D5BF7A211A}" sibTransId="{DEFAD6D3-76D0-4672-813E-C8E4F88FE4A5}"/>
    <dgm:cxn modelId="{141ADBFF-CE73-4A32-BAD9-D4CA8F5C7B6E}" srcId="{5CC02E61-BF5B-4A04-838B-EEA8305444A1}" destId="{F2E37DD7-34B7-4842-AAA9-10C20B1BF6B4}" srcOrd="1" destOrd="0" parTransId="{D2288B81-525E-433C-B9EE-7177367BA7B8}" sibTransId="{56573A57-FAE1-47AC-BC82-6F3D103EE206}"/>
    <dgm:cxn modelId="{89A18CF6-6876-486B-80B4-38A8862949CA}" srcId="{807152D7-C9C3-4477-9CB8-4E88B8FD1F51}" destId="{5CC02E61-BF5B-4A04-838B-EEA8305444A1}" srcOrd="0" destOrd="0" parTransId="{20D62284-EB84-4FCB-85DE-79D852CAFE37}" sibTransId="{7C30E9AD-67E1-437B-9567-3A2EDFD317F0}"/>
    <dgm:cxn modelId="{0BC13351-60DB-4B97-BA37-223F97E43647}" type="presOf" srcId="{BD3343EB-AD71-4FDC-8D28-626604A6DB94}" destId="{4FDD8E2C-89A7-488B-BEFF-9C0926A64F7D}" srcOrd="0" destOrd="0" presId="urn:microsoft.com/office/officeart/2008/layout/NameandTitleOrganizationalChart"/>
    <dgm:cxn modelId="{B88A3618-571F-423E-B366-60BD36545D1D}" type="presOf" srcId="{BD3343EB-AD71-4FDC-8D28-626604A6DB94}" destId="{4CBC4671-FB7D-4112-9D45-1508036B90BC}" srcOrd="1" destOrd="0" presId="urn:microsoft.com/office/officeart/2008/layout/NameandTitleOrganizationalChart"/>
    <dgm:cxn modelId="{0A2432D9-BCAF-499E-B9A0-CA4CB319AFE4}" type="presOf" srcId="{74CBB422-7A68-4745-8C38-A5306BDC99B6}" destId="{39BE8A15-0919-4DD6-BA1C-B22229E4014E}" srcOrd="0" destOrd="0" presId="urn:microsoft.com/office/officeart/2008/layout/NameandTitleOrganizationalChart"/>
    <dgm:cxn modelId="{080FEAFC-ABF1-47D2-8522-C358B2AE9394}" srcId="{5CC02E61-BF5B-4A04-838B-EEA8305444A1}" destId="{BD3343EB-AD71-4FDC-8D28-626604A6DB94}" srcOrd="2" destOrd="0" parTransId="{B421AAC7-998C-4EF4-882C-E83765C04694}" sibTransId="{E7F2547D-33C7-480A-9D9D-54A9D097298F}"/>
    <dgm:cxn modelId="{00AC7A17-8A14-45D4-8AE5-1B5B7347C021}" type="presOf" srcId="{74CBB422-7A68-4745-8C38-A5306BDC99B6}" destId="{6E5F1B9F-B99F-4007-8759-2BFB981AF7BE}" srcOrd="1" destOrd="0" presId="urn:microsoft.com/office/officeart/2008/layout/NameandTitleOrganizationalChart"/>
    <dgm:cxn modelId="{757A8BC1-6EA6-415F-B6D7-3093845F9D58}" type="presOf" srcId="{E7F2547D-33C7-480A-9D9D-54A9D097298F}" destId="{3BBC64D8-8D42-4540-ACFE-9F4A2BB102C2}" srcOrd="0" destOrd="0" presId="urn:microsoft.com/office/officeart/2008/layout/NameandTitleOrganizationalChart"/>
    <dgm:cxn modelId="{D56901BC-E0D4-4AAC-A554-7946B4821C3B}" type="presOf" srcId="{5CC02E61-BF5B-4A04-838B-EEA8305444A1}" destId="{068AD5D9-9E81-491E-8A05-DBF2A82C3207}" srcOrd="0" destOrd="0" presId="urn:microsoft.com/office/officeart/2008/layout/NameandTitleOrganizationalChart"/>
    <dgm:cxn modelId="{B48912FF-6946-4AA6-B972-2758A3BBE1DA}" type="presOf" srcId="{807152D7-C9C3-4477-9CB8-4E88B8FD1F51}" destId="{19A846A8-FF53-48FA-88F6-75892D05BC73}" srcOrd="0" destOrd="0" presId="urn:microsoft.com/office/officeart/2008/layout/NameandTitleOrganizationalChart"/>
    <dgm:cxn modelId="{10FE97CC-93FC-40E1-B083-0080A25987AF}" type="presOf" srcId="{F2E37DD7-34B7-4842-AAA9-10C20B1BF6B4}" destId="{06C2CD7A-6546-43A5-BDC1-19C27D711933}" srcOrd="1" destOrd="0" presId="urn:microsoft.com/office/officeart/2008/layout/NameandTitleOrganizationalChart"/>
    <dgm:cxn modelId="{F7D51BD8-B1A0-47BF-8C51-186E671CE231}" type="presOf" srcId="{5CC02E61-BF5B-4A04-838B-EEA8305444A1}" destId="{64FE6E05-8446-4E67-93BA-850177D80158}" srcOrd="1" destOrd="0" presId="urn:microsoft.com/office/officeart/2008/layout/NameandTitleOrganizationalChart"/>
    <dgm:cxn modelId="{60B0AE89-450B-4B52-8A6D-7C2918D154CB}" type="presOf" srcId="{D2288B81-525E-433C-B9EE-7177367BA7B8}" destId="{5557A1F0-A3C3-408B-AE4B-AC473BB98E77}" srcOrd="0" destOrd="0" presId="urn:microsoft.com/office/officeart/2008/layout/NameandTitleOrganizationalChart"/>
    <dgm:cxn modelId="{C7D4A449-CD26-482A-A999-4075C217633F}" type="presOf" srcId="{B421AAC7-998C-4EF4-882C-E83765C04694}" destId="{62104C71-1857-43AC-AE01-9DF2A02193F9}" srcOrd="0" destOrd="0" presId="urn:microsoft.com/office/officeart/2008/layout/NameandTitleOrganizationalChart"/>
    <dgm:cxn modelId="{D3A834F9-EC60-4DFC-A60E-5D9817EF57DF}" type="presOf" srcId="{DEFAD6D3-76D0-4672-813E-C8E4F88FE4A5}" destId="{959AC464-1047-4632-949A-5879EA91DD6C}" srcOrd="0" destOrd="0" presId="urn:microsoft.com/office/officeart/2008/layout/NameandTitleOrganizationalChart"/>
    <dgm:cxn modelId="{EC7F796C-EB9F-4574-82A6-F9978DF2334C}" type="presOf" srcId="{56573A57-FAE1-47AC-BC82-6F3D103EE206}" destId="{D2C086CA-3A83-473A-9A47-ECD39D46470F}" srcOrd="0" destOrd="0" presId="urn:microsoft.com/office/officeart/2008/layout/NameandTitleOrganizationalChart"/>
    <dgm:cxn modelId="{0B6495DC-5DDA-4807-BBCF-A196E07CC16C}" type="presParOf" srcId="{19A846A8-FF53-48FA-88F6-75892D05BC73}" destId="{AF782108-44B6-4CC8-B976-E6FFB25D9274}" srcOrd="0" destOrd="0" presId="urn:microsoft.com/office/officeart/2008/layout/NameandTitleOrganizationalChart"/>
    <dgm:cxn modelId="{498C4DE4-2F2C-450C-AB78-B89C800741B9}" type="presParOf" srcId="{AF782108-44B6-4CC8-B976-E6FFB25D9274}" destId="{71269ACE-BE7E-4FA6-A6D5-1600755ACAE8}" srcOrd="0" destOrd="0" presId="urn:microsoft.com/office/officeart/2008/layout/NameandTitleOrganizationalChart"/>
    <dgm:cxn modelId="{C51A2539-FC2C-468E-88AC-21A744789827}" type="presParOf" srcId="{71269ACE-BE7E-4FA6-A6D5-1600755ACAE8}" destId="{068AD5D9-9E81-491E-8A05-DBF2A82C3207}" srcOrd="0" destOrd="0" presId="urn:microsoft.com/office/officeart/2008/layout/NameandTitleOrganizationalChart"/>
    <dgm:cxn modelId="{842597D9-FE8E-478A-A895-B53122A632B4}" type="presParOf" srcId="{71269ACE-BE7E-4FA6-A6D5-1600755ACAE8}" destId="{935B5CAD-2C76-4300-A3FC-4A30DA564002}" srcOrd="1" destOrd="0" presId="urn:microsoft.com/office/officeart/2008/layout/NameandTitleOrganizationalChart"/>
    <dgm:cxn modelId="{F79D33C3-E9AD-4B4F-9F9A-A792D7CF33ED}" type="presParOf" srcId="{71269ACE-BE7E-4FA6-A6D5-1600755ACAE8}" destId="{64FE6E05-8446-4E67-93BA-850177D80158}" srcOrd="2" destOrd="0" presId="urn:microsoft.com/office/officeart/2008/layout/NameandTitleOrganizationalChart"/>
    <dgm:cxn modelId="{140FB1DD-02AE-4527-8B6F-7DDAFEB15514}" type="presParOf" srcId="{AF782108-44B6-4CC8-B976-E6FFB25D9274}" destId="{55EFFD22-8B45-4688-80D0-B80AAC9AD3A3}" srcOrd="1" destOrd="0" presId="urn:microsoft.com/office/officeart/2008/layout/NameandTitleOrganizationalChart"/>
    <dgm:cxn modelId="{37DD0790-67E3-4460-9582-0935E08B377F}" type="presParOf" srcId="{55EFFD22-8B45-4688-80D0-B80AAC9AD3A3}" destId="{BB3B0679-5F39-4D7D-A669-22A639FC0F3B}" srcOrd="0" destOrd="0" presId="urn:microsoft.com/office/officeart/2008/layout/NameandTitleOrganizationalChart"/>
    <dgm:cxn modelId="{78708B05-C618-4C6C-83E8-A7D198DA6142}" type="presParOf" srcId="{55EFFD22-8B45-4688-80D0-B80AAC9AD3A3}" destId="{BFF8D2AD-D7D3-4372-9D03-A24F9483F449}" srcOrd="1" destOrd="0" presId="urn:microsoft.com/office/officeart/2008/layout/NameandTitleOrganizationalChart"/>
    <dgm:cxn modelId="{82A0A84E-3A97-4B7D-B30D-78F15D2A5CBA}" type="presParOf" srcId="{BFF8D2AD-D7D3-4372-9D03-A24F9483F449}" destId="{681B0036-6B46-4FEC-8F14-A8BD16D48342}" srcOrd="0" destOrd="0" presId="urn:microsoft.com/office/officeart/2008/layout/NameandTitleOrganizationalChart"/>
    <dgm:cxn modelId="{7BBBC8E5-A2AE-4FE3-BCC5-A5B7836E56B0}" type="presParOf" srcId="{681B0036-6B46-4FEC-8F14-A8BD16D48342}" destId="{39BE8A15-0919-4DD6-BA1C-B22229E4014E}" srcOrd="0" destOrd="0" presId="urn:microsoft.com/office/officeart/2008/layout/NameandTitleOrganizationalChart"/>
    <dgm:cxn modelId="{3B730D13-4E1E-4ED9-8FE0-90014E169C72}" type="presParOf" srcId="{681B0036-6B46-4FEC-8F14-A8BD16D48342}" destId="{959AC464-1047-4632-949A-5879EA91DD6C}" srcOrd="1" destOrd="0" presId="urn:microsoft.com/office/officeart/2008/layout/NameandTitleOrganizationalChart"/>
    <dgm:cxn modelId="{A4707DCF-0AFE-4D0E-BD63-349EA5850F24}" type="presParOf" srcId="{681B0036-6B46-4FEC-8F14-A8BD16D48342}" destId="{6E5F1B9F-B99F-4007-8759-2BFB981AF7BE}" srcOrd="2" destOrd="0" presId="urn:microsoft.com/office/officeart/2008/layout/NameandTitleOrganizationalChart"/>
    <dgm:cxn modelId="{BD402B6A-B938-43D3-89F1-A7E52D6861A0}" type="presParOf" srcId="{BFF8D2AD-D7D3-4372-9D03-A24F9483F449}" destId="{157FD141-697F-41DD-86DB-7568EC07E27A}" srcOrd="1" destOrd="0" presId="urn:microsoft.com/office/officeart/2008/layout/NameandTitleOrganizationalChart"/>
    <dgm:cxn modelId="{C2256B34-3B85-49AD-A836-EF15C0AB7761}" type="presParOf" srcId="{BFF8D2AD-D7D3-4372-9D03-A24F9483F449}" destId="{DB33B66B-14D1-44C0-A6FA-96026A32538F}" srcOrd="2" destOrd="0" presId="urn:microsoft.com/office/officeart/2008/layout/NameandTitleOrganizationalChart"/>
    <dgm:cxn modelId="{3BFCBB6A-A370-43DC-8966-B2A5A2F9EB4B}" type="presParOf" srcId="{55EFFD22-8B45-4688-80D0-B80AAC9AD3A3}" destId="{5557A1F0-A3C3-408B-AE4B-AC473BB98E77}" srcOrd="2" destOrd="0" presId="urn:microsoft.com/office/officeart/2008/layout/NameandTitleOrganizationalChart"/>
    <dgm:cxn modelId="{29BD5B7A-37A9-4A27-95F2-71743C1F789A}" type="presParOf" srcId="{55EFFD22-8B45-4688-80D0-B80AAC9AD3A3}" destId="{FEA598DC-D5F3-4ABC-9A0D-0EE959C9DC09}" srcOrd="3" destOrd="0" presId="urn:microsoft.com/office/officeart/2008/layout/NameandTitleOrganizationalChart"/>
    <dgm:cxn modelId="{4874C317-0605-4AE1-8C37-8F4D40F19C7F}" type="presParOf" srcId="{FEA598DC-D5F3-4ABC-9A0D-0EE959C9DC09}" destId="{FD783787-5E78-49AC-BEDE-D95425761EFD}" srcOrd="0" destOrd="0" presId="urn:microsoft.com/office/officeart/2008/layout/NameandTitleOrganizationalChart"/>
    <dgm:cxn modelId="{75789CC2-4FA4-4272-893E-43AD42E44A03}" type="presParOf" srcId="{FD783787-5E78-49AC-BEDE-D95425761EFD}" destId="{B949A187-ECFB-4240-86CD-13A0078A72B5}" srcOrd="0" destOrd="0" presId="urn:microsoft.com/office/officeart/2008/layout/NameandTitleOrganizationalChart"/>
    <dgm:cxn modelId="{328F4865-09EB-45CB-B14B-657D6557EF26}" type="presParOf" srcId="{FD783787-5E78-49AC-BEDE-D95425761EFD}" destId="{D2C086CA-3A83-473A-9A47-ECD39D46470F}" srcOrd="1" destOrd="0" presId="urn:microsoft.com/office/officeart/2008/layout/NameandTitleOrganizationalChart"/>
    <dgm:cxn modelId="{618E0C02-1FA5-4541-BA9F-6EDE35476F97}" type="presParOf" srcId="{FD783787-5E78-49AC-BEDE-D95425761EFD}" destId="{06C2CD7A-6546-43A5-BDC1-19C27D711933}" srcOrd="2" destOrd="0" presId="urn:microsoft.com/office/officeart/2008/layout/NameandTitleOrganizationalChart"/>
    <dgm:cxn modelId="{A56528DF-395D-4BE2-A8B3-2763AB9BF10D}" type="presParOf" srcId="{FEA598DC-D5F3-4ABC-9A0D-0EE959C9DC09}" destId="{43BEE761-656E-485E-94EA-0645152BF6F4}" srcOrd="1" destOrd="0" presId="urn:microsoft.com/office/officeart/2008/layout/NameandTitleOrganizationalChart"/>
    <dgm:cxn modelId="{D3662521-FB10-4690-B8EB-46AABB656552}" type="presParOf" srcId="{FEA598DC-D5F3-4ABC-9A0D-0EE959C9DC09}" destId="{C3855FCC-4EF8-4B9F-984B-A6A7397FCC38}" srcOrd="2" destOrd="0" presId="urn:microsoft.com/office/officeart/2008/layout/NameandTitleOrganizationalChart"/>
    <dgm:cxn modelId="{4D0BE7F4-8EC3-4AF8-97D2-F3EDEC1FA306}" type="presParOf" srcId="{55EFFD22-8B45-4688-80D0-B80AAC9AD3A3}" destId="{62104C71-1857-43AC-AE01-9DF2A02193F9}" srcOrd="4" destOrd="0" presId="urn:microsoft.com/office/officeart/2008/layout/NameandTitleOrganizationalChart"/>
    <dgm:cxn modelId="{7BA193BA-6407-4A95-AA4C-7BE84901DC30}" type="presParOf" srcId="{55EFFD22-8B45-4688-80D0-B80AAC9AD3A3}" destId="{A3495CEB-5997-4A9C-B739-FC87E4837371}" srcOrd="5" destOrd="0" presId="urn:microsoft.com/office/officeart/2008/layout/NameandTitleOrganizationalChart"/>
    <dgm:cxn modelId="{78C9AD8A-43D4-4156-A67A-F41DD073D891}" type="presParOf" srcId="{A3495CEB-5997-4A9C-B739-FC87E4837371}" destId="{A526F5DC-958B-44F8-924C-097FD53AD3C0}" srcOrd="0" destOrd="0" presId="urn:microsoft.com/office/officeart/2008/layout/NameandTitleOrganizationalChart"/>
    <dgm:cxn modelId="{97E19D6A-56C0-4A69-A7BF-44A39C3D3DF1}" type="presParOf" srcId="{A526F5DC-958B-44F8-924C-097FD53AD3C0}" destId="{4FDD8E2C-89A7-488B-BEFF-9C0926A64F7D}" srcOrd="0" destOrd="0" presId="urn:microsoft.com/office/officeart/2008/layout/NameandTitleOrganizationalChart"/>
    <dgm:cxn modelId="{50543E14-3A5A-40FC-8EF4-171794D026D4}" type="presParOf" srcId="{A526F5DC-958B-44F8-924C-097FD53AD3C0}" destId="{3BBC64D8-8D42-4540-ACFE-9F4A2BB102C2}" srcOrd="1" destOrd="0" presId="urn:microsoft.com/office/officeart/2008/layout/NameandTitleOrganizationalChart"/>
    <dgm:cxn modelId="{55E4F9D7-43CD-4906-A980-6D2FEAFD9C5F}" type="presParOf" srcId="{A526F5DC-958B-44F8-924C-097FD53AD3C0}" destId="{4CBC4671-FB7D-4112-9D45-1508036B90BC}" srcOrd="2" destOrd="0" presId="urn:microsoft.com/office/officeart/2008/layout/NameandTitleOrganizationalChart"/>
    <dgm:cxn modelId="{886173DB-4ED6-41EB-B7CD-5C223C36375B}" type="presParOf" srcId="{A3495CEB-5997-4A9C-B739-FC87E4837371}" destId="{1DDEF462-3809-4BC3-A5D1-890EEC5EC2AC}" srcOrd="1" destOrd="0" presId="urn:microsoft.com/office/officeart/2008/layout/NameandTitleOrganizationalChart"/>
    <dgm:cxn modelId="{60BBA87F-8142-4B65-981F-DDB2CAE67F2E}" type="presParOf" srcId="{A3495CEB-5997-4A9C-B739-FC87E4837371}" destId="{F69D26FC-720C-401C-B702-420BB717A97B}" srcOrd="2" destOrd="0" presId="urn:microsoft.com/office/officeart/2008/layout/NameandTitleOrganizationalChart"/>
    <dgm:cxn modelId="{7CE54123-0699-451D-A60C-0B9EFF89B3FA}" type="presParOf" srcId="{AF782108-44B6-4CC8-B976-E6FFB25D9274}" destId="{35D98A6E-04B5-4361-9523-51EFD39BF273}"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smtClean="0"/>
            <a:t>Kenji Chen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smtClean="0"/>
            <a:t>HWQA leader</a:t>
          </a:r>
          <a:endParaRPr lang="zh-TW" altLang="en-US" dirty="0"/>
        </a:p>
      </dgm:t>
    </dgm:pt>
    <dgm:pt modelId="{1848A3DE-59CA-4E5D-B375-DEE8EDE897CA}">
      <dgm:prSet phldrT="[文字]"/>
      <dgm:spPr/>
      <dgm:t>
        <a:bodyPr/>
        <a:lstStyle/>
        <a:p>
          <a:r>
            <a:rPr lang="en-US" altLang="zh-TW" dirty="0" smtClean="0"/>
            <a:t>Tommy Chen</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smtClean="0"/>
            <a:t>Reliability, mechanical</a:t>
          </a:r>
          <a:endParaRPr lang="zh-TW" altLang="en-US" dirty="0"/>
        </a:p>
      </dgm:t>
    </dgm:pt>
    <dgm:pt modelId="{E64306D9-BB30-4B70-BC23-4BA83614CF4D}">
      <dgm:prSet phldrT="[文字]"/>
      <dgm:spPr/>
      <dgm:t>
        <a:bodyPr/>
        <a:lstStyle/>
        <a:p>
          <a:r>
            <a:rPr lang="en-US" altLang="zh-TW" dirty="0" smtClean="0"/>
            <a:t>Leif Lin</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smtClean="0"/>
            <a:t>Package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FDEB7677-29A8-4CA9-9371-EAB460FC4AC7}" type="presOf" srcId="{41E71E3A-2A63-43AE-85C8-7399B13F582B}" destId="{8DA99D8F-A102-4EC5-901F-67A6F04FE476}" srcOrd="0" destOrd="0" presId="urn:microsoft.com/office/officeart/2008/layout/NameandTitleOrganizationalChart"/>
    <dgm:cxn modelId="{FBEC1956-6627-477D-84A6-B62458B48A9B}" type="presOf" srcId="{1848A3DE-59CA-4E5D-B375-DEE8EDE897CA}" destId="{4B70E54E-F5ED-4982-A514-0658BE5D5297}" srcOrd="0" destOrd="0" presId="urn:microsoft.com/office/officeart/2008/layout/NameandTitleOrganizationalChart"/>
    <dgm:cxn modelId="{835C7AF2-94C0-4E77-BD4F-728EA0CE68C8}" type="presOf" srcId="{1848A3DE-59CA-4E5D-B375-DEE8EDE897CA}" destId="{DA9725C0-3079-491A-91FE-138DA44EA3FD}" srcOrd="1" destOrd="0" presId="urn:microsoft.com/office/officeart/2008/layout/NameandTitleOrganizationalChart"/>
    <dgm:cxn modelId="{6A2AF9C5-AE29-48A0-A4F0-3A61F9A1C347}" type="presOf" srcId="{F2212283-7D90-4B8B-9794-EE252771D520}" destId="{81E5C6EA-441B-4917-A196-9CF7EC22043E}" srcOrd="0" destOrd="0" presId="urn:microsoft.com/office/officeart/2008/layout/NameandTitleOrganizationalChart"/>
    <dgm:cxn modelId="{E67B72A5-7679-4694-B99B-98E9F23638C2}" type="presOf" srcId="{11B28682-A024-4AD2-A978-08E0A5A91AFF}" destId="{2FDF61D5-1CC0-4E4B-B526-57F3809A330B}" srcOrd="0" destOrd="0" presId="urn:microsoft.com/office/officeart/2008/layout/NameandTitleOrganizationalChart"/>
    <dgm:cxn modelId="{01A5AA55-2D89-4231-A034-0BD0BCE8064E}" type="presOf" srcId="{7C54BEDE-354F-4582-8914-AFEE59AB5E4D}" destId="{E3620EC4-187E-461F-9AED-C001F8F2C774}" srcOrd="0" destOrd="0" presId="urn:microsoft.com/office/officeart/2008/layout/NameandTitleOrganizationalChart"/>
    <dgm:cxn modelId="{4083A3F1-B905-4263-87F1-C4ABE40D8203}" type="presOf" srcId="{F2212283-7D90-4B8B-9794-EE252771D520}" destId="{29110A65-0AC3-4BAC-BCD6-007321D9D288}" srcOrd="1" destOrd="0" presId="urn:microsoft.com/office/officeart/2008/layout/NameandTitleOrganizationalChart"/>
    <dgm:cxn modelId="{495F2C31-6C63-41E0-8957-DAC23B4434EC}" type="presOf" srcId="{CD42BC39-3308-4083-9F0B-F65994AB6DF5}" destId="{33ABE5BD-2D15-43F8-89ED-F65C80FDD81C}"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6D54F715-5442-46F2-A9F8-B0C9B0464C15}" type="presOf" srcId="{E64306D9-BB30-4B70-BC23-4BA83614CF4D}" destId="{6E9684D3-37B6-40C2-BD8C-FE1BC10465E6}" srcOrd="1" destOrd="0" presId="urn:microsoft.com/office/officeart/2008/layout/NameandTitleOrganizationalChart"/>
    <dgm:cxn modelId="{B60D4851-D9C6-4DDB-B078-BE0909181BD7}" type="presOf" srcId="{70084E28-012A-4744-8588-944475687CA3}" destId="{64E5FBCC-265A-4634-9B1A-FD2183F4B364}" srcOrd="0" destOrd="0" presId="urn:microsoft.com/office/officeart/2008/layout/NameandTitleOrganizationalChart"/>
    <dgm:cxn modelId="{677A67C4-4720-40CB-BB2C-0B7EC4E89952}" type="presOf" srcId="{8C89FEFA-22A0-4060-B95D-DE789A34372E}" destId="{B0DAF6CD-0D88-4ECC-A036-2657DD12786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DB04558E-628A-4175-8A79-54E5358DC694}" type="presOf" srcId="{E64306D9-BB30-4B70-BC23-4BA83614CF4D}" destId="{82C3143C-B850-4F29-BF28-C9F8FB2667C8}" srcOrd="0" destOrd="0" presId="urn:microsoft.com/office/officeart/2008/layout/NameandTitleOrganizationalChart"/>
    <dgm:cxn modelId="{C35F800C-BE0F-42CC-B8D8-E4B3FBCB19C0}" type="presParOf" srcId="{64E5FBCC-265A-4634-9B1A-FD2183F4B364}" destId="{46BA8019-B724-4B9E-8B0F-A7B6EF1B69FE}" srcOrd="0" destOrd="0" presId="urn:microsoft.com/office/officeart/2008/layout/NameandTitleOrganizationalChart"/>
    <dgm:cxn modelId="{7D617254-0318-408B-9E52-CF9B7F68785E}" type="presParOf" srcId="{46BA8019-B724-4B9E-8B0F-A7B6EF1B69FE}" destId="{BD874110-05D7-48C2-9D5A-E46DEEBEAC18}" srcOrd="0" destOrd="0" presId="urn:microsoft.com/office/officeart/2008/layout/NameandTitleOrganizationalChart"/>
    <dgm:cxn modelId="{C5A43343-E4AC-44C9-B285-A3D7FAB348A0}" type="presParOf" srcId="{BD874110-05D7-48C2-9D5A-E46DEEBEAC18}" destId="{81E5C6EA-441B-4917-A196-9CF7EC22043E}" srcOrd="0" destOrd="0" presId="urn:microsoft.com/office/officeart/2008/layout/NameandTitleOrganizationalChart"/>
    <dgm:cxn modelId="{F5455987-D5F7-48F7-A9D8-D4A306E4AFC6}" type="presParOf" srcId="{BD874110-05D7-48C2-9D5A-E46DEEBEAC18}" destId="{B0DAF6CD-0D88-4ECC-A036-2657DD127867}" srcOrd="1" destOrd="0" presId="urn:microsoft.com/office/officeart/2008/layout/NameandTitleOrganizationalChart"/>
    <dgm:cxn modelId="{510EDDFA-73B5-4957-9512-0258E98D2752}" type="presParOf" srcId="{BD874110-05D7-48C2-9D5A-E46DEEBEAC18}" destId="{29110A65-0AC3-4BAC-BCD6-007321D9D288}" srcOrd="2" destOrd="0" presId="urn:microsoft.com/office/officeart/2008/layout/NameandTitleOrganizationalChart"/>
    <dgm:cxn modelId="{CF260E01-4CA8-4D6E-9ACC-84F0BC4A3585}" type="presParOf" srcId="{46BA8019-B724-4B9E-8B0F-A7B6EF1B69FE}" destId="{115172FD-022C-4B65-8BD1-45ADCF314D94}" srcOrd="1" destOrd="0" presId="urn:microsoft.com/office/officeart/2008/layout/NameandTitleOrganizationalChart"/>
    <dgm:cxn modelId="{8245E138-766A-45A8-B6BB-96F27EEB22FD}" type="presParOf" srcId="{115172FD-022C-4B65-8BD1-45ADCF314D94}" destId="{2FDF61D5-1CC0-4E4B-B526-57F3809A330B}" srcOrd="0" destOrd="0" presId="urn:microsoft.com/office/officeart/2008/layout/NameandTitleOrganizationalChart"/>
    <dgm:cxn modelId="{7A0C5C2E-3922-4C54-989F-D2D29B3013F8}" type="presParOf" srcId="{115172FD-022C-4B65-8BD1-45ADCF314D94}" destId="{CC480CB4-5D0E-4217-8A57-D20E0780BA45}" srcOrd="1" destOrd="0" presId="urn:microsoft.com/office/officeart/2008/layout/NameandTitleOrganizationalChart"/>
    <dgm:cxn modelId="{35B98138-0B3B-4608-B60F-06136159E6C8}" type="presParOf" srcId="{CC480CB4-5D0E-4217-8A57-D20E0780BA45}" destId="{64B1555E-F0E4-4EEF-B1FB-9E89EAFED0F6}" srcOrd="0" destOrd="0" presId="urn:microsoft.com/office/officeart/2008/layout/NameandTitleOrganizationalChart"/>
    <dgm:cxn modelId="{C406566C-2672-4ABD-99C3-FFC094C1C5CF}" type="presParOf" srcId="{64B1555E-F0E4-4EEF-B1FB-9E89EAFED0F6}" destId="{4B70E54E-F5ED-4982-A514-0658BE5D5297}" srcOrd="0" destOrd="0" presId="urn:microsoft.com/office/officeart/2008/layout/NameandTitleOrganizationalChart"/>
    <dgm:cxn modelId="{77322482-B63D-4415-8754-7887BC69105B}" type="presParOf" srcId="{64B1555E-F0E4-4EEF-B1FB-9E89EAFED0F6}" destId="{33ABE5BD-2D15-43F8-89ED-F65C80FDD81C}" srcOrd="1" destOrd="0" presId="urn:microsoft.com/office/officeart/2008/layout/NameandTitleOrganizationalChart"/>
    <dgm:cxn modelId="{74C365F5-8269-4F6D-BAD8-D54B6E6B0FF3}" type="presParOf" srcId="{64B1555E-F0E4-4EEF-B1FB-9E89EAFED0F6}" destId="{DA9725C0-3079-491A-91FE-138DA44EA3FD}" srcOrd="2" destOrd="0" presId="urn:microsoft.com/office/officeart/2008/layout/NameandTitleOrganizationalChart"/>
    <dgm:cxn modelId="{9C3BBD83-C3FE-4A94-8C4F-DB879E894A10}" type="presParOf" srcId="{CC480CB4-5D0E-4217-8A57-D20E0780BA45}" destId="{DA443295-4A84-48B0-A761-FB14A69088B5}" srcOrd="1" destOrd="0" presId="urn:microsoft.com/office/officeart/2008/layout/NameandTitleOrganizationalChart"/>
    <dgm:cxn modelId="{B9FD0E34-0825-489F-BFB4-A788B83C837F}" type="presParOf" srcId="{CC480CB4-5D0E-4217-8A57-D20E0780BA45}" destId="{E4B127EE-AE0A-4D7F-AFEC-5B846A3B448B}" srcOrd="2" destOrd="0" presId="urn:microsoft.com/office/officeart/2008/layout/NameandTitleOrganizationalChart"/>
    <dgm:cxn modelId="{942E1420-3980-4112-892C-FB6B08956230}" type="presParOf" srcId="{115172FD-022C-4B65-8BD1-45ADCF314D94}" destId="{8DA99D8F-A102-4EC5-901F-67A6F04FE476}" srcOrd="2" destOrd="0" presId="urn:microsoft.com/office/officeart/2008/layout/NameandTitleOrganizationalChart"/>
    <dgm:cxn modelId="{B9C065EA-E181-4019-9464-0989F8035D93}" type="presParOf" srcId="{115172FD-022C-4B65-8BD1-45ADCF314D94}" destId="{7FC6EACD-E1E6-41BF-8C6B-03C0D2F56774}" srcOrd="3" destOrd="0" presId="urn:microsoft.com/office/officeart/2008/layout/NameandTitleOrganizationalChart"/>
    <dgm:cxn modelId="{484D8574-35E1-4016-A3CE-9D6F7DC5E557}" type="presParOf" srcId="{7FC6EACD-E1E6-41BF-8C6B-03C0D2F56774}" destId="{B970908D-18D2-4FD4-8BD2-E0853AD19330}" srcOrd="0" destOrd="0" presId="urn:microsoft.com/office/officeart/2008/layout/NameandTitleOrganizationalChart"/>
    <dgm:cxn modelId="{63033C13-0DFA-4E8D-A86C-CAA6BC39B104}" type="presParOf" srcId="{B970908D-18D2-4FD4-8BD2-E0853AD19330}" destId="{82C3143C-B850-4F29-BF28-C9F8FB2667C8}" srcOrd="0" destOrd="0" presId="urn:microsoft.com/office/officeart/2008/layout/NameandTitleOrganizationalChart"/>
    <dgm:cxn modelId="{D3205D66-B398-4EED-BDA5-3F070BAEFF78}" type="presParOf" srcId="{B970908D-18D2-4FD4-8BD2-E0853AD19330}" destId="{E3620EC4-187E-461F-9AED-C001F8F2C774}" srcOrd="1" destOrd="0" presId="urn:microsoft.com/office/officeart/2008/layout/NameandTitleOrganizationalChart"/>
    <dgm:cxn modelId="{095EE7B8-D8DB-4D4E-9286-46FF03278BE3}" type="presParOf" srcId="{B970908D-18D2-4FD4-8BD2-E0853AD19330}" destId="{6E9684D3-37B6-40C2-BD8C-FE1BC10465E6}" srcOrd="2" destOrd="0" presId="urn:microsoft.com/office/officeart/2008/layout/NameandTitleOrganizationalChart"/>
    <dgm:cxn modelId="{2B49C7B5-77F3-449D-AE66-875B07A8C293}" type="presParOf" srcId="{7FC6EACD-E1E6-41BF-8C6B-03C0D2F56774}" destId="{BA4D1559-161F-45E1-A4B4-5EC3655519B2}" srcOrd="1" destOrd="0" presId="urn:microsoft.com/office/officeart/2008/layout/NameandTitleOrganizationalChart"/>
    <dgm:cxn modelId="{58693558-A695-49D7-9575-00CDC58A5A87}" type="presParOf" srcId="{7FC6EACD-E1E6-41BF-8C6B-03C0D2F56774}" destId="{CAFF199D-9E70-4D42-BA2E-66EF5CCDB0C9}" srcOrd="2" destOrd="0" presId="urn:microsoft.com/office/officeart/2008/layout/NameandTitleOrganizationalChart"/>
    <dgm:cxn modelId="{17E736B3-C9D7-47DA-993E-7EA2D49104AB}"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DD4849-573C-41B9-AD9D-83C0F80DC242}">
      <dsp:nvSpPr>
        <dsp:cNvPr id="0" name=""/>
        <dsp:cNvSpPr/>
      </dsp:nvSpPr>
      <dsp:spPr>
        <a:xfrm>
          <a:off x="3286902" y="1255773"/>
          <a:ext cx="2579265" cy="383408"/>
        </a:xfrm>
        <a:custGeom>
          <a:avLst/>
          <a:gdLst/>
          <a:ahLst/>
          <a:cxnLst/>
          <a:rect l="0" t="0" r="0" b="0"/>
          <a:pathLst>
            <a:path>
              <a:moveTo>
                <a:pt x="0" y="0"/>
              </a:moveTo>
              <a:lnTo>
                <a:pt x="0" y="228570"/>
              </a:lnTo>
              <a:lnTo>
                <a:pt x="2579265" y="228570"/>
              </a:lnTo>
              <a:lnTo>
                <a:pt x="2579265"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104C71-1857-43AC-AE01-9DF2A02193F9}">
      <dsp:nvSpPr>
        <dsp:cNvPr id="0" name=""/>
        <dsp:cNvSpPr/>
      </dsp:nvSpPr>
      <dsp:spPr>
        <a:xfrm>
          <a:off x="3286902" y="1255773"/>
          <a:ext cx="859755" cy="383408"/>
        </a:xfrm>
        <a:custGeom>
          <a:avLst/>
          <a:gdLst/>
          <a:ahLst/>
          <a:cxnLst/>
          <a:rect l="0" t="0" r="0" b="0"/>
          <a:pathLst>
            <a:path>
              <a:moveTo>
                <a:pt x="0" y="0"/>
              </a:moveTo>
              <a:lnTo>
                <a:pt x="0" y="228570"/>
              </a:lnTo>
              <a:lnTo>
                <a:pt x="859755" y="228570"/>
              </a:lnTo>
              <a:lnTo>
                <a:pt x="859755"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57A1F0-A3C3-408B-AE4B-AC473BB98E77}">
      <dsp:nvSpPr>
        <dsp:cNvPr id="0" name=""/>
        <dsp:cNvSpPr/>
      </dsp:nvSpPr>
      <dsp:spPr>
        <a:xfrm>
          <a:off x="2427146" y="1255773"/>
          <a:ext cx="859755" cy="383408"/>
        </a:xfrm>
        <a:custGeom>
          <a:avLst/>
          <a:gdLst/>
          <a:ahLst/>
          <a:cxnLst/>
          <a:rect l="0" t="0" r="0" b="0"/>
          <a:pathLst>
            <a:path>
              <a:moveTo>
                <a:pt x="859755" y="0"/>
              </a:moveTo>
              <a:lnTo>
                <a:pt x="859755" y="228570"/>
              </a:lnTo>
              <a:lnTo>
                <a:pt x="0" y="228570"/>
              </a:lnTo>
              <a:lnTo>
                <a:pt x="0"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3B0679-5F39-4D7D-A669-22A639FC0F3B}">
      <dsp:nvSpPr>
        <dsp:cNvPr id="0" name=""/>
        <dsp:cNvSpPr/>
      </dsp:nvSpPr>
      <dsp:spPr>
        <a:xfrm>
          <a:off x="707636" y="1255773"/>
          <a:ext cx="2579265" cy="383408"/>
        </a:xfrm>
        <a:custGeom>
          <a:avLst/>
          <a:gdLst/>
          <a:ahLst/>
          <a:cxnLst/>
          <a:rect l="0" t="0" r="0" b="0"/>
          <a:pathLst>
            <a:path>
              <a:moveTo>
                <a:pt x="2579265" y="0"/>
              </a:moveTo>
              <a:lnTo>
                <a:pt x="2579265" y="228570"/>
              </a:lnTo>
              <a:lnTo>
                <a:pt x="0" y="228570"/>
              </a:lnTo>
              <a:lnTo>
                <a:pt x="0"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8AD5D9-9E81-491E-8A05-DBF2A82C3207}">
      <dsp:nvSpPr>
        <dsp:cNvPr id="0" name=""/>
        <dsp:cNvSpPr/>
      </dsp:nvSpPr>
      <dsp:spPr>
        <a:xfrm>
          <a:off x="2646068" y="592182"/>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Wilson Kao</a:t>
          </a:r>
          <a:endParaRPr lang="zh-TW" altLang="en-US" sz="2100" kern="1200" dirty="0"/>
        </a:p>
      </dsp:txBody>
      <dsp:txXfrm>
        <a:off x="2646068" y="592182"/>
        <a:ext cx="1281667" cy="663590"/>
      </dsp:txXfrm>
    </dsp:sp>
    <dsp:sp modelId="{935B5CAD-2C76-4300-A3FC-4A30DA564002}">
      <dsp:nvSpPr>
        <dsp:cNvPr id="0" name=""/>
        <dsp:cNvSpPr/>
      </dsp:nvSpPr>
      <dsp:spPr>
        <a:xfrm>
          <a:off x="2902401" y="1108308"/>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altLang="zh-TW" sz="1300" kern="1200" dirty="0"/>
            <a:t>SQA leader,20yr</a:t>
          </a:r>
          <a:endParaRPr lang="zh-TW" altLang="en-US" sz="1300" kern="1200" dirty="0"/>
        </a:p>
      </dsp:txBody>
      <dsp:txXfrm>
        <a:off x="2902401" y="1108308"/>
        <a:ext cx="1153501" cy="221196"/>
      </dsp:txXfrm>
    </dsp:sp>
    <dsp:sp modelId="{39BE8A15-0919-4DD6-BA1C-B22229E4014E}">
      <dsp:nvSpPr>
        <dsp:cNvPr id="0" name=""/>
        <dsp:cNvSpPr/>
      </dsp:nvSpPr>
      <dsp:spPr>
        <a:xfrm>
          <a:off x="66802"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James </a:t>
          </a:r>
          <a:r>
            <a:rPr lang="en-US" altLang="zh-TW" sz="2100" kern="1200" dirty="0" err="1"/>
            <a:t>Kuo</a:t>
          </a:r>
          <a:endParaRPr lang="zh-TW" altLang="en-US" sz="2100" kern="1200" dirty="0"/>
        </a:p>
      </dsp:txBody>
      <dsp:txXfrm>
        <a:off x="66802" y="1639181"/>
        <a:ext cx="1281667" cy="663590"/>
      </dsp:txXfrm>
    </dsp:sp>
    <dsp:sp modelId="{959AC464-1047-4632-949A-5879EA91DD6C}">
      <dsp:nvSpPr>
        <dsp:cNvPr id="0" name=""/>
        <dsp:cNvSpPr/>
      </dsp:nvSpPr>
      <dsp:spPr>
        <a:xfrm>
          <a:off x="323136"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Senior engineer,20yr</a:t>
          </a:r>
          <a:endParaRPr lang="zh-TW" altLang="en-US" sz="1000" kern="1200" dirty="0"/>
        </a:p>
      </dsp:txBody>
      <dsp:txXfrm>
        <a:off x="323136" y="2155307"/>
        <a:ext cx="1153501" cy="221196"/>
      </dsp:txXfrm>
    </dsp:sp>
    <dsp:sp modelId="{B949A187-ECFB-4240-86CD-13A0078A72B5}">
      <dsp:nvSpPr>
        <dsp:cNvPr id="0" name=""/>
        <dsp:cNvSpPr/>
      </dsp:nvSpPr>
      <dsp:spPr>
        <a:xfrm>
          <a:off x="1786312"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Bryan Yang</a:t>
          </a:r>
          <a:endParaRPr lang="zh-TW" altLang="en-US" sz="2100" kern="1200" dirty="0"/>
        </a:p>
      </dsp:txBody>
      <dsp:txXfrm>
        <a:off x="1786312" y="1639181"/>
        <a:ext cx="1281667" cy="663590"/>
      </dsp:txXfrm>
    </dsp:sp>
    <dsp:sp modelId="{D2C086CA-3A83-473A-9A47-ECD39D46470F}">
      <dsp:nvSpPr>
        <dsp:cNvPr id="0" name=""/>
        <dsp:cNvSpPr/>
      </dsp:nvSpPr>
      <dsp:spPr>
        <a:xfrm>
          <a:off x="2042646"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Senior engineer,12yr</a:t>
          </a:r>
          <a:endParaRPr lang="zh-TW" altLang="en-US" sz="1000" kern="1200" dirty="0"/>
        </a:p>
      </dsp:txBody>
      <dsp:txXfrm>
        <a:off x="2042646" y="2155307"/>
        <a:ext cx="1153501" cy="221196"/>
      </dsp:txXfrm>
    </dsp:sp>
    <dsp:sp modelId="{4FDD8E2C-89A7-488B-BEFF-9C0926A64F7D}">
      <dsp:nvSpPr>
        <dsp:cNvPr id="0" name=""/>
        <dsp:cNvSpPr/>
      </dsp:nvSpPr>
      <dsp:spPr>
        <a:xfrm>
          <a:off x="3505823"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err="1"/>
            <a:t>Beca</a:t>
          </a:r>
          <a:r>
            <a:rPr lang="en-US" altLang="zh-TW" sz="2100" kern="1200" dirty="0"/>
            <a:t> Ding</a:t>
          </a:r>
          <a:endParaRPr lang="zh-TW" altLang="en-US" sz="2100" kern="1200" dirty="0"/>
        </a:p>
      </dsp:txBody>
      <dsp:txXfrm>
        <a:off x="3505823" y="1639181"/>
        <a:ext cx="1281667" cy="663590"/>
      </dsp:txXfrm>
    </dsp:sp>
    <dsp:sp modelId="{3BBC64D8-8D42-4540-ACFE-9F4A2BB102C2}">
      <dsp:nvSpPr>
        <dsp:cNvPr id="0" name=""/>
        <dsp:cNvSpPr/>
      </dsp:nvSpPr>
      <dsp:spPr>
        <a:xfrm>
          <a:off x="3762156"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Junior Engineer,2yr</a:t>
          </a:r>
          <a:endParaRPr lang="zh-TW" altLang="en-US" sz="1100" kern="1200" dirty="0"/>
        </a:p>
      </dsp:txBody>
      <dsp:txXfrm>
        <a:off x="3762156" y="2155307"/>
        <a:ext cx="1153501" cy="221196"/>
      </dsp:txXfrm>
    </dsp:sp>
    <dsp:sp modelId="{AC8FE1FF-0235-410C-9A5E-52CF192091D6}">
      <dsp:nvSpPr>
        <dsp:cNvPr id="0" name=""/>
        <dsp:cNvSpPr/>
      </dsp:nvSpPr>
      <dsp:spPr>
        <a:xfrm>
          <a:off x="5225333"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D.A. Wei</a:t>
          </a:r>
          <a:endParaRPr lang="zh-TW" altLang="en-US" sz="2100" kern="1200" dirty="0"/>
        </a:p>
      </dsp:txBody>
      <dsp:txXfrm>
        <a:off x="5225333" y="1639181"/>
        <a:ext cx="1281667" cy="663590"/>
      </dsp:txXfrm>
    </dsp:sp>
    <dsp:sp modelId="{A9CD52CF-5F1D-4E65-B290-82B327E77864}">
      <dsp:nvSpPr>
        <dsp:cNvPr id="0" name=""/>
        <dsp:cNvSpPr/>
      </dsp:nvSpPr>
      <dsp:spPr>
        <a:xfrm>
          <a:off x="5481667"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Senior engineer,8yr</a:t>
          </a:r>
          <a:endParaRPr lang="zh-TW" altLang="en-US" sz="1000" kern="1200" dirty="0"/>
        </a:p>
      </dsp:txBody>
      <dsp:txXfrm>
        <a:off x="5481667" y="2155307"/>
        <a:ext cx="1153501" cy="221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61D5-1CC0-4E4B-B526-57F3809A330B}">
      <dsp:nvSpPr>
        <dsp:cNvPr id="0" name=""/>
        <dsp:cNvSpPr/>
      </dsp:nvSpPr>
      <dsp:spPr>
        <a:xfrm>
          <a:off x="1190708" y="699264"/>
          <a:ext cx="91440" cy="403479"/>
        </a:xfrm>
        <a:custGeom>
          <a:avLst/>
          <a:gdLst/>
          <a:ahLst/>
          <a:cxnLst/>
          <a:rect l="0" t="0" r="0" b="0"/>
          <a:pathLst>
            <a:path>
              <a:moveTo>
                <a:pt x="45720" y="0"/>
              </a:moveTo>
              <a:lnTo>
                <a:pt x="45720" y="4034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562047" y="934"/>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Charge  Tseng</a:t>
          </a:r>
          <a:endParaRPr lang="zh-TW" altLang="en-US" sz="2100" kern="1200" dirty="0"/>
        </a:p>
      </dsp:txBody>
      <dsp:txXfrm>
        <a:off x="562047" y="934"/>
        <a:ext cx="1348762" cy="698329"/>
      </dsp:txXfrm>
    </dsp:sp>
    <dsp:sp modelId="{B0DAF6CD-0D88-4ECC-A036-2657DD127867}">
      <dsp:nvSpPr>
        <dsp:cNvPr id="0" name=""/>
        <dsp:cNvSpPr/>
      </dsp:nvSpPr>
      <dsp:spPr>
        <a:xfrm>
          <a:off x="831799" y="544080"/>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a:t>ME leader,20yr</a:t>
          </a:r>
          <a:endParaRPr lang="zh-TW" altLang="en-US" sz="1400" kern="1200" dirty="0"/>
        </a:p>
      </dsp:txBody>
      <dsp:txXfrm>
        <a:off x="831799" y="544080"/>
        <a:ext cx="1213886" cy="232776"/>
      </dsp:txXfrm>
    </dsp:sp>
    <dsp:sp modelId="{4B70E54E-F5ED-4982-A514-0658BE5D5297}">
      <dsp:nvSpPr>
        <dsp:cNvPr id="0" name=""/>
        <dsp:cNvSpPr/>
      </dsp:nvSpPr>
      <dsp:spPr>
        <a:xfrm>
          <a:off x="562047" y="1102743"/>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Ace Liu</a:t>
          </a:r>
          <a:endParaRPr lang="zh-TW" altLang="en-US" sz="2100" kern="1200" dirty="0"/>
        </a:p>
      </dsp:txBody>
      <dsp:txXfrm>
        <a:off x="562047" y="1102743"/>
        <a:ext cx="1348762" cy="698329"/>
      </dsp:txXfrm>
    </dsp:sp>
    <dsp:sp modelId="{33ABE5BD-2D15-43F8-89ED-F65C80FDD81C}">
      <dsp:nvSpPr>
        <dsp:cNvPr id="0" name=""/>
        <dsp:cNvSpPr/>
      </dsp:nvSpPr>
      <dsp:spPr>
        <a:xfrm>
          <a:off x="831799" y="1645888"/>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Senior engineer,5yr</a:t>
          </a:r>
          <a:endParaRPr lang="zh-TW" altLang="en-US" sz="1100" kern="1200" dirty="0"/>
        </a:p>
      </dsp:txBody>
      <dsp:txXfrm>
        <a:off x="831799" y="1645888"/>
        <a:ext cx="1213886" cy="232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811050"/>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811050"/>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69576"/>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Andy Qin</a:t>
          </a:r>
          <a:endParaRPr lang="zh-TW" altLang="en-US" sz="1800" kern="1200" dirty="0"/>
        </a:p>
      </dsp:txBody>
      <dsp:txXfrm>
        <a:off x="728671" y="269576"/>
        <a:ext cx="1045809" cy="541473"/>
      </dsp:txXfrm>
    </dsp:sp>
    <dsp:sp modelId="{B0DAF6CD-0D88-4ECC-A036-2657DD127867}">
      <dsp:nvSpPr>
        <dsp:cNvPr id="0" name=""/>
        <dsp:cNvSpPr/>
      </dsp:nvSpPr>
      <dsp:spPr>
        <a:xfrm>
          <a:off x="937833" y="690723"/>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Layout leader,16yr</a:t>
          </a:r>
          <a:endParaRPr lang="zh-TW" altLang="en-US" sz="900" kern="1200" dirty="0"/>
        </a:p>
      </dsp:txBody>
      <dsp:txXfrm>
        <a:off x="937833" y="690723"/>
        <a:ext cx="941228" cy="180491"/>
      </dsp:txXfrm>
    </dsp:sp>
    <dsp:sp modelId="{4B70E54E-F5ED-4982-A514-0658BE5D5297}">
      <dsp:nvSpPr>
        <dsp:cNvPr id="0" name=""/>
        <dsp:cNvSpPr/>
      </dsp:nvSpPr>
      <dsp:spPr>
        <a:xfrm>
          <a:off x="27132" y="1123902"/>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Ming </a:t>
          </a:r>
          <a:r>
            <a:rPr lang="en-US" altLang="zh-TW" sz="1800" kern="1200" dirty="0" err="1"/>
            <a:t>Rong</a:t>
          </a:r>
          <a:endParaRPr lang="zh-TW" altLang="en-US" sz="1800" kern="1200" dirty="0"/>
        </a:p>
      </dsp:txBody>
      <dsp:txXfrm>
        <a:off x="27132" y="1123902"/>
        <a:ext cx="1045809" cy="541473"/>
      </dsp:txXfrm>
    </dsp:sp>
    <dsp:sp modelId="{33ABE5BD-2D15-43F8-89ED-F65C80FDD81C}">
      <dsp:nvSpPr>
        <dsp:cNvPr id="0" name=""/>
        <dsp:cNvSpPr/>
      </dsp:nvSpPr>
      <dsp:spPr>
        <a:xfrm>
          <a:off x="236293" y="1545048"/>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6yr</a:t>
          </a:r>
          <a:endParaRPr lang="zh-TW" altLang="en-US" sz="800" kern="1200" dirty="0"/>
        </a:p>
      </dsp:txBody>
      <dsp:txXfrm>
        <a:off x="236293" y="1545048"/>
        <a:ext cx="941228" cy="180491"/>
      </dsp:txXfrm>
    </dsp:sp>
    <dsp:sp modelId="{82C3143C-B850-4F29-BF28-C9F8FB2667C8}">
      <dsp:nvSpPr>
        <dsp:cNvPr id="0" name=""/>
        <dsp:cNvSpPr/>
      </dsp:nvSpPr>
      <dsp:spPr>
        <a:xfrm>
          <a:off x="1430210" y="1123902"/>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Enya</a:t>
          </a:r>
          <a:endParaRPr lang="zh-TW" altLang="en-US" sz="1800" kern="1200" dirty="0"/>
        </a:p>
      </dsp:txBody>
      <dsp:txXfrm>
        <a:off x="1430210" y="1123902"/>
        <a:ext cx="1045809" cy="541473"/>
      </dsp:txXfrm>
    </dsp:sp>
    <dsp:sp modelId="{E3620EC4-187E-461F-9AED-C001F8F2C774}">
      <dsp:nvSpPr>
        <dsp:cNvPr id="0" name=""/>
        <dsp:cNvSpPr/>
      </dsp:nvSpPr>
      <dsp:spPr>
        <a:xfrm>
          <a:off x="1639372" y="1545048"/>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7yr</a:t>
          </a:r>
          <a:endParaRPr lang="zh-TW" altLang="en-US" sz="800" kern="1200" dirty="0"/>
        </a:p>
      </dsp:txBody>
      <dsp:txXfrm>
        <a:off x="1639372" y="1545048"/>
        <a:ext cx="941228" cy="1804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F302F-D62E-4D74-ACA9-DFCEEB2B14E5}">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Allen Chang</a:t>
          </a:r>
          <a:endParaRPr lang="zh-TW" altLang="en-US" sz="16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Package leader, 16yr</a:t>
          </a:r>
          <a:endParaRPr lang="zh-TW" altLang="en-US" sz="8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Lydia Liu</a:t>
          </a:r>
          <a:endParaRPr lang="zh-TW" altLang="en-US" sz="16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4yr</a:t>
          </a:r>
          <a:endParaRPr lang="zh-TW" altLang="en-US" sz="800" kern="1200" dirty="0"/>
        </a:p>
      </dsp:txBody>
      <dsp:txXfrm>
        <a:off x="236293" y="1487290"/>
        <a:ext cx="941228" cy="180491"/>
      </dsp:txXfrm>
    </dsp:sp>
    <dsp:sp modelId="{02E9722E-2C9E-402B-BD73-A5306AE88FA3}">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smtClean="0"/>
            <a:t>Aglaia Lee</a:t>
          </a:r>
          <a:endParaRPr lang="zh-TW" altLang="en-US" sz="1600" kern="1200" dirty="0"/>
        </a:p>
      </dsp:txBody>
      <dsp:txXfrm>
        <a:off x="1430210" y="1066143"/>
        <a:ext cx="1045809" cy="541473"/>
      </dsp:txXfrm>
    </dsp:sp>
    <dsp:sp modelId="{6AD072AA-0876-419B-8542-A1D8861ACE91}">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4445" rIns="17780" bIns="4445" numCol="1" spcCol="1270" anchor="ctr" anchorCtr="0">
          <a:noAutofit/>
        </a:bodyPr>
        <a:lstStyle/>
        <a:p>
          <a:pPr lvl="0" algn="r" defTabSz="311150">
            <a:lnSpc>
              <a:spcPct val="90000"/>
            </a:lnSpc>
            <a:spcBef>
              <a:spcPct val="0"/>
            </a:spcBef>
            <a:spcAft>
              <a:spcPct val="35000"/>
            </a:spcAft>
          </a:pPr>
          <a:r>
            <a:rPr lang="en-US" altLang="zh-TW" sz="700" kern="1200" dirty="0" smtClean="0"/>
            <a:t>Senior engineer, 5yr</a:t>
          </a:r>
          <a:endParaRPr lang="zh-TW" altLang="en-US" sz="700" kern="1200" dirty="0"/>
        </a:p>
      </dsp:txBody>
      <dsp:txXfrm>
        <a:off x="1639372" y="1487290"/>
        <a:ext cx="941228" cy="1804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Jason Kung</a:t>
          </a:r>
          <a:endParaRPr lang="zh-TW" altLang="en-US" sz="17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4445" rIns="17780" bIns="4445" numCol="1" spcCol="1270" anchor="ctr" anchorCtr="0">
          <a:noAutofit/>
        </a:bodyPr>
        <a:lstStyle/>
        <a:p>
          <a:pPr lvl="0" algn="r" defTabSz="311150">
            <a:lnSpc>
              <a:spcPct val="90000"/>
            </a:lnSpc>
            <a:spcBef>
              <a:spcPct val="0"/>
            </a:spcBef>
            <a:spcAft>
              <a:spcPct val="35000"/>
            </a:spcAft>
          </a:pPr>
          <a:r>
            <a:rPr lang="en-US" altLang="zh-TW" sz="700" kern="1200" dirty="0"/>
            <a:t>Compliance leader, 19yr</a:t>
          </a:r>
          <a:endParaRPr lang="zh-TW" altLang="en-US" sz="7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Jonah Lee</a:t>
          </a:r>
          <a:endParaRPr lang="zh-TW" altLang="en-US" sz="17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16yr</a:t>
          </a:r>
          <a:endParaRPr lang="zh-TW" altLang="en-US" sz="8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Wen Chao</a:t>
          </a:r>
          <a:endParaRPr lang="zh-TW" altLang="en-US" sz="17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8yr</a:t>
          </a:r>
          <a:endParaRPr lang="zh-TW" altLang="en-US" sz="800" kern="1200" dirty="0"/>
        </a:p>
      </dsp:txBody>
      <dsp:txXfrm>
        <a:off x="1639372" y="1487290"/>
        <a:ext cx="941228" cy="1804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1149389"/>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1149389"/>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607915"/>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Kenji Chen</a:t>
          </a:r>
          <a:endParaRPr lang="zh-TW" altLang="en-US" sz="1600" kern="1200" dirty="0"/>
        </a:p>
      </dsp:txBody>
      <dsp:txXfrm>
        <a:off x="728671" y="607915"/>
        <a:ext cx="1045809" cy="541473"/>
      </dsp:txXfrm>
    </dsp:sp>
    <dsp:sp modelId="{B0DAF6CD-0D88-4ECC-A036-2657DD127867}">
      <dsp:nvSpPr>
        <dsp:cNvPr id="0" name=""/>
        <dsp:cNvSpPr/>
      </dsp:nvSpPr>
      <dsp:spPr>
        <a:xfrm>
          <a:off x="937833" y="1029061"/>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HWQA leader, 18yr</a:t>
          </a:r>
          <a:endParaRPr lang="zh-TW" altLang="en-US" sz="800" kern="1200" dirty="0"/>
        </a:p>
      </dsp:txBody>
      <dsp:txXfrm>
        <a:off x="937833" y="1029061"/>
        <a:ext cx="941228" cy="180491"/>
      </dsp:txXfrm>
    </dsp:sp>
    <dsp:sp modelId="{4B70E54E-F5ED-4982-A514-0658BE5D5297}">
      <dsp:nvSpPr>
        <dsp:cNvPr id="0" name=""/>
        <dsp:cNvSpPr/>
      </dsp:nvSpPr>
      <dsp:spPr>
        <a:xfrm>
          <a:off x="27132" y="1462240"/>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Tommy Chen</a:t>
          </a:r>
          <a:endParaRPr lang="zh-TW" altLang="en-US" sz="1600" kern="1200" dirty="0"/>
        </a:p>
      </dsp:txBody>
      <dsp:txXfrm>
        <a:off x="27132" y="1462240"/>
        <a:ext cx="1045809" cy="541473"/>
      </dsp:txXfrm>
    </dsp:sp>
    <dsp:sp modelId="{33ABE5BD-2D15-43F8-89ED-F65C80FDD81C}">
      <dsp:nvSpPr>
        <dsp:cNvPr id="0" name=""/>
        <dsp:cNvSpPr/>
      </dsp:nvSpPr>
      <dsp:spPr>
        <a:xfrm>
          <a:off x="236293" y="1883387"/>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13yr</a:t>
          </a:r>
          <a:endParaRPr lang="zh-TW" altLang="en-US" sz="800" kern="1200" dirty="0"/>
        </a:p>
      </dsp:txBody>
      <dsp:txXfrm>
        <a:off x="236293" y="1883387"/>
        <a:ext cx="941228" cy="180491"/>
      </dsp:txXfrm>
    </dsp:sp>
    <dsp:sp modelId="{82C3143C-B850-4F29-BF28-C9F8FB2667C8}">
      <dsp:nvSpPr>
        <dsp:cNvPr id="0" name=""/>
        <dsp:cNvSpPr/>
      </dsp:nvSpPr>
      <dsp:spPr>
        <a:xfrm>
          <a:off x="1430210" y="1462240"/>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Leif Lin</a:t>
          </a:r>
          <a:endParaRPr lang="zh-TW" altLang="en-US" sz="1600" kern="1200" dirty="0"/>
        </a:p>
      </dsp:txBody>
      <dsp:txXfrm>
        <a:off x="1430210" y="1462240"/>
        <a:ext cx="1045809" cy="541473"/>
      </dsp:txXfrm>
    </dsp:sp>
    <dsp:sp modelId="{E3620EC4-187E-461F-9AED-C001F8F2C774}">
      <dsp:nvSpPr>
        <dsp:cNvPr id="0" name=""/>
        <dsp:cNvSpPr/>
      </dsp:nvSpPr>
      <dsp:spPr>
        <a:xfrm>
          <a:off x="1639372" y="1883387"/>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12yr</a:t>
          </a:r>
          <a:endParaRPr lang="zh-TW" altLang="en-US" sz="800" kern="1200" dirty="0"/>
        </a:p>
      </dsp:txBody>
      <dsp:txXfrm>
        <a:off x="1639372" y="1883387"/>
        <a:ext cx="941228" cy="1804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1081" y="0"/>
          <a:ext cx="2108290"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dsp:txBody>
      <dsp:txXfrm>
        <a:off x="1081" y="0"/>
        <a:ext cx="1982276" cy="504056"/>
      </dsp:txXfrm>
    </dsp:sp>
    <dsp:sp modelId="{704FBBD5-863D-4BFA-928C-777BF3C6E851}">
      <dsp:nvSpPr>
        <dsp:cNvPr id="0" name=""/>
        <dsp:cNvSpPr/>
      </dsp:nvSpPr>
      <dsp:spPr>
        <a:xfrm>
          <a:off x="1687713"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1939741" y="0"/>
        <a:ext cx="1604234" cy="504056"/>
      </dsp:txXfrm>
    </dsp:sp>
    <dsp:sp modelId="{B08D4ADD-F68E-40AF-B854-A0FCF3730120}">
      <dsp:nvSpPr>
        <dsp:cNvPr id="0" name=""/>
        <dsp:cNvSpPr/>
      </dsp:nvSpPr>
      <dsp:spPr>
        <a:xfrm>
          <a:off x="3374346"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dsp:txBody>
      <dsp:txXfrm>
        <a:off x="3626374" y="0"/>
        <a:ext cx="1604234" cy="504056"/>
      </dsp:txXfrm>
    </dsp:sp>
    <dsp:sp modelId="{59862D6C-87AE-4215-9AFC-564114DB72FB}">
      <dsp:nvSpPr>
        <dsp:cNvPr id="0" name=""/>
        <dsp:cNvSpPr/>
      </dsp:nvSpPr>
      <dsp:spPr>
        <a:xfrm>
          <a:off x="5060979"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5313007" y="0"/>
        <a:ext cx="1604234" cy="504056"/>
      </dsp:txXfrm>
    </dsp:sp>
    <dsp:sp modelId="{A036310F-DAE6-4760-B3F5-1AB630AA02BD}">
      <dsp:nvSpPr>
        <dsp:cNvPr id="0" name=""/>
        <dsp:cNvSpPr/>
      </dsp:nvSpPr>
      <dsp:spPr>
        <a:xfrm>
          <a:off x="6747611"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dsp:txBody>
      <dsp:txXfrm>
        <a:off x="6999639" y="0"/>
        <a:ext cx="1604234" cy="50405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1081" y="0"/>
          <a:ext cx="2108290"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dsp:txBody>
      <dsp:txXfrm>
        <a:off x="1081" y="0"/>
        <a:ext cx="1982276" cy="504056"/>
      </dsp:txXfrm>
    </dsp:sp>
    <dsp:sp modelId="{704FBBD5-863D-4BFA-928C-777BF3C6E851}">
      <dsp:nvSpPr>
        <dsp:cNvPr id="0" name=""/>
        <dsp:cNvSpPr/>
      </dsp:nvSpPr>
      <dsp:spPr>
        <a:xfrm>
          <a:off x="1687713"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1939741" y="0"/>
        <a:ext cx="1604234" cy="504056"/>
      </dsp:txXfrm>
    </dsp:sp>
    <dsp:sp modelId="{B08D4ADD-F68E-40AF-B854-A0FCF3730120}">
      <dsp:nvSpPr>
        <dsp:cNvPr id="0" name=""/>
        <dsp:cNvSpPr/>
      </dsp:nvSpPr>
      <dsp:spPr>
        <a:xfrm>
          <a:off x="3374346"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dsp:txBody>
      <dsp:txXfrm>
        <a:off x="3626374" y="0"/>
        <a:ext cx="1604234" cy="504056"/>
      </dsp:txXfrm>
    </dsp:sp>
    <dsp:sp modelId="{59862D6C-87AE-4215-9AFC-564114DB72FB}">
      <dsp:nvSpPr>
        <dsp:cNvPr id="0" name=""/>
        <dsp:cNvSpPr/>
      </dsp:nvSpPr>
      <dsp:spPr>
        <a:xfrm>
          <a:off x="5060979"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5313007" y="0"/>
        <a:ext cx="1604234" cy="504056"/>
      </dsp:txXfrm>
    </dsp:sp>
    <dsp:sp modelId="{A036310F-DAE6-4760-B3F5-1AB630AA02BD}">
      <dsp:nvSpPr>
        <dsp:cNvPr id="0" name=""/>
        <dsp:cNvSpPr/>
      </dsp:nvSpPr>
      <dsp:spPr>
        <a:xfrm>
          <a:off x="6747611"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dsp:txBody>
      <dsp:txXfrm>
        <a:off x="6999639" y="0"/>
        <a:ext cx="1604234" cy="5040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704FBBD5-863D-4BFA-928C-777BF3C6E851}">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1A7FBD8C-3744-4F3B-9468-DFF3D4E73CBC}">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1A7FBD8C-3744-4F3B-9468-DFF3D4E73CBC}">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1A7FBD8C-3744-4F3B-9468-DFF3D4E73CBC}">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59862D6C-87AE-4215-9AFC-564114DB72FB}">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1A7FBD8C-3744-4F3B-9468-DFF3D4E73CBC}">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11ED-1E6D-4BE8-8A6A-07EBCE15A149}">
      <dsp:nvSpPr>
        <dsp:cNvPr id="0" name=""/>
        <dsp:cNvSpPr/>
      </dsp:nvSpPr>
      <dsp:spPr>
        <a:xfrm>
          <a:off x="5771242" y="1247039"/>
          <a:ext cx="192274" cy="628149"/>
        </a:xfrm>
        <a:custGeom>
          <a:avLst/>
          <a:gdLst/>
          <a:ahLst/>
          <a:cxnLst/>
          <a:rect l="0" t="0" r="0" b="0"/>
          <a:pathLst>
            <a:path>
              <a:moveTo>
                <a:pt x="192274" y="0"/>
              </a:moveTo>
              <a:lnTo>
                <a:pt x="192274" y="628149"/>
              </a:lnTo>
              <a:lnTo>
                <a:pt x="0" y="6281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12F10-4053-4450-8FB5-AD54B9C7082F}">
      <dsp:nvSpPr>
        <dsp:cNvPr id="0" name=""/>
        <dsp:cNvSpPr/>
      </dsp:nvSpPr>
      <dsp:spPr>
        <a:xfrm>
          <a:off x="5963516" y="1247039"/>
          <a:ext cx="5285745" cy="1256298"/>
        </a:xfrm>
        <a:custGeom>
          <a:avLst/>
          <a:gdLst/>
          <a:ahLst/>
          <a:cxnLst/>
          <a:rect l="0" t="0" r="0" b="0"/>
          <a:pathLst>
            <a:path>
              <a:moveTo>
                <a:pt x="0" y="0"/>
              </a:moveTo>
              <a:lnTo>
                <a:pt x="0" y="1120307"/>
              </a:lnTo>
              <a:lnTo>
                <a:pt x="5285745" y="1120307"/>
              </a:lnTo>
              <a:lnTo>
                <a:pt x="5285745"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C9907-F15D-44F8-B378-F7F4291B9643}">
      <dsp:nvSpPr>
        <dsp:cNvPr id="0" name=""/>
        <dsp:cNvSpPr/>
      </dsp:nvSpPr>
      <dsp:spPr>
        <a:xfrm>
          <a:off x="5963516" y="1247039"/>
          <a:ext cx="3775532" cy="1256298"/>
        </a:xfrm>
        <a:custGeom>
          <a:avLst/>
          <a:gdLst/>
          <a:ahLst/>
          <a:cxnLst/>
          <a:rect l="0" t="0" r="0" b="0"/>
          <a:pathLst>
            <a:path>
              <a:moveTo>
                <a:pt x="0" y="0"/>
              </a:moveTo>
              <a:lnTo>
                <a:pt x="0" y="1120307"/>
              </a:lnTo>
              <a:lnTo>
                <a:pt x="3775532" y="1120307"/>
              </a:lnTo>
              <a:lnTo>
                <a:pt x="3775532"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2B4C0F-3DC2-43A0-B955-A4675A78E0AF}">
      <dsp:nvSpPr>
        <dsp:cNvPr id="0" name=""/>
        <dsp:cNvSpPr/>
      </dsp:nvSpPr>
      <dsp:spPr>
        <a:xfrm>
          <a:off x="5963516" y="1247039"/>
          <a:ext cx="2265319" cy="1256298"/>
        </a:xfrm>
        <a:custGeom>
          <a:avLst/>
          <a:gdLst/>
          <a:ahLst/>
          <a:cxnLst/>
          <a:rect l="0" t="0" r="0" b="0"/>
          <a:pathLst>
            <a:path>
              <a:moveTo>
                <a:pt x="0" y="0"/>
              </a:moveTo>
              <a:lnTo>
                <a:pt x="0" y="1120307"/>
              </a:lnTo>
              <a:lnTo>
                <a:pt x="2265319" y="1120307"/>
              </a:lnTo>
              <a:lnTo>
                <a:pt x="2265319"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BAAA1D-6964-45C9-857A-6F2D89669E5F}">
      <dsp:nvSpPr>
        <dsp:cNvPr id="0" name=""/>
        <dsp:cNvSpPr/>
      </dsp:nvSpPr>
      <dsp:spPr>
        <a:xfrm>
          <a:off x="5963516" y="1247039"/>
          <a:ext cx="755106" cy="1256298"/>
        </a:xfrm>
        <a:custGeom>
          <a:avLst/>
          <a:gdLst/>
          <a:ahLst/>
          <a:cxnLst/>
          <a:rect l="0" t="0" r="0" b="0"/>
          <a:pathLst>
            <a:path>
              <a:moveTo>
                <a:pt x="0" y="0"/>
              </a:moveTo>
              <a:lnTo>
                <a:pt x="0" y="1120307"/>
              </a:lnTo>
              <a:lnTo>
                <a:pt x="755106" y="1120307"/>
              </a:lnTo>
              <a:lnTo>
                <a:pt x="755106"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E5F62E-FDFA-45F1-9A38-7368B2322C9F}">
      <dsp:nvSpPr>
        <dsp:cNvPr id="0" name=""/>
        <dsp:cNvSpPr/>
      </dsp:nvSpPr>
      <dsp:spPr>
        <a:xfrm>
          <a:off x="5208410" y="1247039"/>
          <a:ext cx="755106" cy="1256298"/>
        </a:xfrm>
        <a:custGeom>
          <a:avLst/>
          <a:gdLst/>
          <a:ahLst/>
          <a:cxnLst/>
          <a:rect l="0" t="0" r="0" b="0"/>
          <a:pathLst>
            <a:path>
              <a:moveTo>
                <a:pt x="755106" y="0"/>
              </a:moveTo>
              <a:lnTo>
                <a:pt x="755106"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75E787-8A26-4EA2-871B-0A6626C8E225}">
      <dsp:nvSpPr>
        <dsp:cNvPr id="0" name=""/>
        <dsp:cNvSpPr/>
      </dsp:nvSpPr>
      <dsp:spPr>
        <a:xfrm>
          <a:off x="3698197" y="1247039"/>
          <a:ext cx="2265319" cy="1256298"/>
        </a:xfrm>
        <a:custGeom>
          <a:avLst/>
          <a:gdLst/>
          <a:ahLst/>
          <a:cxnLst/>
          <a:rect l="0" t="0" r="0" b="0"/>
          <a:pathLst>
            <a:path>
              <a:moveTo>
                <a:pt x="2265319" y="0"/>
              </a:moveTo>
              <a:lnTo>
                <a:pt x="2265319"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6C96EC-D506-45B3-A164-45ECDD7CA196}">
      <dsp:nvSpPr>
        <dsp:cNvPr id="0" name=""/>
        <dsp:cNvSpPr/>
      </dsp:nvSpPr>
      <dsp:spPr>
        <a:xfrm>
          <a:off x="2187984" y="1247039"/>
          <a:ext cx="3775532" cy="1256298"/>
        </a:xfrm>
        <a:custGeom>
          <a:avLst/>
          <a:gdLst/>
          <a:ahLst/>
          <a:cxnLst/>
          <a:rect l="0" t="0" r="0" b="0"/>
          <a:pathLst>
            <a:path>
              <a:moveTo>
                <a:pt x="3775532" y="0"/>
              </a:moveTo>
              <a:lnTo>
                <a:pt x="3775532"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5D0848-BCAF-4F01-AC8E-AA8F5544658D}">
      <dsp:nvSpPr>
        <dsp:cNvPr id="0" name=""/>
        <dsp:cNvSpPr/>
      </dsp:nvSpPr>
      <dsp:spPr>
        <a:xfrm>
          <a:off x="677771" y="1247039"/>
          <a:ext cx="5285745" cy="1256298"/>
        </a:xfrm>
        <a:custGeom>
          <a:avLst/>
          <a:gdLst/>
          <a:ahLst/>
          <a:cxnLst/>
          <a:rect l="0" t="0" r="0" b="0"/>
          <a:pathLst>
            <a:path>
              <a:moveTo>
                <a:pt x="5285745" y="0"/>
              </a:moveTo>
              <a:lnTo>
                <a:pt x="5285745"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8B6EB-9343-413B-A950-7555C0CB54C0}">
      <dsp:nvSpPr>
        <dsp:cNvPr id="0" name=""/>
        <dsp:cNvSpPr/>
      </dsp:nvSpPr>
      <dsp:spPr>
        <a:xfrm>
          <a:off x="5400684" y="664220"/>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Jacky Chiang</a:t>
          </a:r>
          <a:endParaRPr lang="zh-TW" altLang="en-US" sz="1700" kern="1200" dirty="0"/>
        </a:p>
      </dsp:txBody>
      <dsp:txXfrm>
        <a:off x="5400684" y="664220"/>
        <a:ext cx="1125664" cy="582819"/>
      </dsp:txXfrm>
    </dsp:sp>
    <dsp:sp modelId="{890682BD-5784-4D8A-8767-E683B7BC15AA}">
      <dsp:nvSpPr>
        <dsp:cNvPr id="0" name=""/>
        <dsp:cNvSpPr/>
      </dsp:nvSpPr>
      <dsp:spPr>
        <a:xfrm>
          <a:off x="5625817" y="1117524"/>
          <a:ext cx="1013097" cy="1942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altLang="zh-TW" sz="1200" kern="1200" dirty="0"/>
            <a:t>SW Manager</a:t>
          </a:r>
          <a:endParaRPr lang="zh-TW" altLang="en-US" sz="1200" kern="1200" dirty="0"/>
        </a:p>
      </dsp:txBody>
      <dsp:txXfrm>
        <a:off x="5625817" y="1117524"/>
        <a:ext cx="1013097" cy="194273"/>
      </dsp:txXfrm>
    </dsp:sp>
    <dsp:sp modelId="{5B21F33E-6908-40DA-A44C-7551B86EB1E6}">
      <dsp:nvSpPr>
        <dsp:cNvPr id="0" name=""/>
        <dsp:cNvSpPr/>
      </dsp:nvSpPr>
      <dsp:spPr>
        <a:xfrm>
          <a:off x="114939"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River Wong</a:t>
          </a:r>
          <a:endParaRPr lang="zh-TW" altLang="en-US" sz="1700" kern="1200" dirty="0"/>
        </a:p>
      </dsp:txBody>
      <dsp:txXfrm>
        <a:off x="114939" y="2503338"/>
        <a:ext cx="1125664" cy="582819"/>
      </dsp:txXfrm>
    </dsp:sp>
    <dsp:sp modelId="{E74DA0E3-E760-401E-A2B6-A7968BBD4409}">
      <dsp:nvSpPr>
        <dsp:cNvPr id="0" name=""/>
        <dsp:cNvSpPr/>
      </dsp:nvSpPr>
      <dsp:spPr>
        <a:xfrm>
          <a:off x="340072" y="2887399"/>
          <a:ext cx="1013097" cy="33275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smtClean="0"/>
            <a:t>SW Engineer</a:t>
          </a:r>
          <a:endParaRPr lang="zh-TW" altLang="en-US" sz="1000" kern="1200" dirty="0"/>
        </a:p>
      </dsp:txBody>
      <dsp:txXfrm>
        <a:off x="340072" y="2887399"/>
        <a:ext cx="1013097" cy="332758"/>
      </dsp:txXfrm>
    </dsp:sp>
    <dsp:sp modelId="{C6942BDE-9D78-48FF-912D-61BB35676841}">
      <dsp:nvSpPr>
        <dsp:cNvPr id="0" name=""/>
        <dsp:cNvSpPr/>
      </dsp:nvSpPr>
      <dsp:spPr>
        <a:xfrm>
          <a:off x="1625152"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Jim Chen</a:t>
          </a:r>
          <a:endParaRPr lang="zh-TW" altLang="en-US" sz="1700" kern="1200" dirty="0"/>
        </a:p>
      </dsp:txBody>
      <dsp:txXfrm>
        <a:off x="1625152" y="2503338"/>
        <a:ext cx="1125664" cy="582819"/>
      </dsp:txXfrm>
    </dsp:sp>
    <dsp:sp modelId="{6181423F-D597-4166-91AC-9D7DF0228C10}">
      <dsp:nvSpPr>
        <dsp:cNvPr id="0" name=""/>
        <dsp:cNvSpPr/>
      </dsp:nvSpPr>
      <dsp:spPr>
        <a:xfrm>
          <a:off x="1850285" y="2897748"/>
          <a:ext cx="1013097" cy="3120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smtClean="0"/>
            <a:t>SW Engineer</a:t>
          </a:r>
          <a:endParaRPr lang="zh-TW" altLang="en-US" sz="800" kern="1200" dirty="0"/>
        </a:p>
      </dsp:txBody>
      <dsp:txXfrm>
        <a:off x="1850285" y="2897748"/>
        <a:ext cx="1013097" cy="312060"/>
      </dsp:txXfrm>
    </dsp:sp>
    <dsp:sp modelId="{A5093036-F7FD-4D52-86D7-CDC734FADA0C}">
      <dsp:nvSpPr>
        <dsp:cNvPr id="0" name=""/>
        <dsp:cNvSpPr/>
      </dsp:nvSpPr>
      <dsp:spPr>
        <a:xfrm>
          <a:off x="3135365"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Jason Ling</a:t>
          </a:r>
          <a:endParaRPr lang="zh-TW" altLang="en-US" sz="1700" kern="1200" dirty="0"/>
        </a:p>
      </dsp:txBody>
      <dsp:txXfrm>
        <a:off x="3135365" y="2503338"/>
        <a:ext cx="1125664" cy="582819"/>
      </dsp:txXfrm>
    </dsp:sp>
    <dsp:sp modelId="{6AF199EB-E8B7-49F1-974E-1AB9B7525ED2}">
      <dsp:nvSpPr>
        <dsp:cNvPr id="0" name=""/>
        <dsp:cNvSpPr/>
      </dsp:nvSpPr>
      <dsp:spPr>
        <a:xfrm>
          <a:off x="3360498" y="2914682"/>
          <a:ext cx="1013097" cy="27819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smtClean="0"/>
            <a:t>SW Engineer</a:t>
          </a:r>
          <a:endParaRPr lang="zh-TW" altLang="en-US" sz="1000" kern="1200" dirty="0"/>
        </a:p>
      </dsp:txBody>
      <dsp:txXfrm>
        <a:off x="3360498" y="2914682"/>
        <a:ext cx="1013097" cy="278193"/>
      </dsp:txXfrm>
    </dsp:sp>
    <dsp:sp modelId="{6088DDC9-D588-4E36-9A7C-D5C21A4BB47A}">
      <dsp:nvSpPr>
        <dsp:cNvPr id="0" name=""/>
        <dsp:cNvSpPr/>
      </dsp:nvSpPr>
      <dsp:spPr>
        <a:xfrm>
          <a:off x="4645578"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Jerry Lin</a:t>
          </a:r>
          <a:endParaRPr lang="zh-TW" altLang="en-US" sz="1700" kern="1200" dirty="0"/>
        </a:p>
      </dsp:txBody>
      <dsp:txXfrm>
        <a:off x="4645578" y="2503338"/>
        <a:ext cx="1125664" cy="582819"/>
      </dsp:txXfrm>
    </dsp:sp>
    <dsp:sp modelId="{59779439-EE16-4F03-A8D6-96C08D656E4F}">
      <dsp:nvSpPr>
        <dsp:cNvPr id="0" name=""/>
        <dsp:cNvSpPr/>
      </dsp:nvSpPr>
      <dsp:spPr>
        <a:xfrm>
          <a:off x="4870711" y="2897748"/>
          <a:ext cx="1013097" cy="3120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smtClean="0"/>
            <a:t>SW Engineer</a:t>
          </a:r>
          <a:endParaRPr lang="zh-TW" altLang="en-US" sz="800" kern="1200" dirty="0"/>
        </a:p>
      </dsp:txBody>
      <dsp:txXfrm>
        <a:off x="4870711" y="2897748"/>
        <a:ext cx="1013097" cy="312060"/>
      </dsp:txXfrm>
    </dsp:sp>
    <dsp:sp modelId="{0D88ECA5-0AEB-4E11-8028-94ADDED79A76}">
      <dsp:nvSpPr>
        <dsp:cNvPr id="0" name=""/>
        <dsp:cNvSpPr/>
      </dsp:nvSpPr>
      <dsp:spPr>
        <a:xfrm>
          <a:off x="6155791"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err="1"/>
            <a:t>Bcan</a:t>
          </a:r>
          <a:r>
            <a:rPr lang="en-US" altLang="zh-TW" sz="1700" kern="1200" dirty="0"/>
            <a:t> </a:t>
          </a:r>
          <a:r>
            <a:rPr lang="en-US" altLang="zh-TW" sz="1700" kern="1200" dirty="0" err="1"/>
            <a:t>Yeh</a:t>
          </a:r>
          <a:endParaRPr lang="zh-TW" altLang="en-US" sz="1700" kern="1200" dirty="0"/>
        </a:p>
      </dsp:txBody>
      <dsp:txXfrm>
        <a:off x="6155791" y="2503338"/>
        <a:ext cx="1125664" cy="582819"/>
      </dsp:txXfrm>
    </dsp:sp>
    <dsp:sp modelId="{088CF902-2F40-4666-A5EF-39A243A8518A}">
      <dsp:nvSpPr>
        <dsp:cNvPr id="0" name=""/>
        <dsp:cNvSpPr/>
      </dsp:nvSpPr>
      <dsp:spPr>
        <a:xfrm>
          <a:off x="6380923" y="2889281"/>
          <a:ext cx="1013097" cy="32899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smtClean="0"/>
            <a:t>SW Engineer</a:t>
          </a:r>
          <a:endParaRPr lang="zh-TW" altLang="en-US" sz="800" kern="1200" dirty="0"/>
        </a:p>
      </dsp:txBody>
      <dsp:txXfrm>
        <a:off x="6380923" y="2889281"/>
        <a:ext cx="1013097" cy="328993"/>
      </dsp:txXfrm>
    </dsp:sp>
    <dsp:sp modelId="{52CEB42D-D718-4590-B632-7D4B9D36719F}">
      <dsp:nvSpPr>
        <dsp:cNvPr id="0" name=""/>
        <dsp:cNvSpPr/>
      </dsp:nvSpPr>
      <dsp:spPr>
        <a:xfrm>
          <a:off x="7666004"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Sam Yang</a:t>
          </a:r>
          <a:endParaRPr lang="zh-TW" altLang="en-US" sz="1700" kern="1200" dirty="0"/>
        </a:p>
      </dsp:txBody>
      <dsp:txXfrm>
        <a:off x="7666004" y="2503338"/>
        <a:ext cx="1125664" cy="582819"/>
      </dsp:txXfrm>
    </dsp:sp>
    <dsp:sp modelId="{1E7C588A-14E4-4B49-B8D6-E20E884B50D9}">
      <dsp:nvSpPr>
        <dsp:cNvPr id="0" name=""/>
        <dsp:cNvSpPr/>
      </dsp:nvSpPr>
      <dsp:spPr>
        <a:xfrm>
          <a:off x="7891136" y="2863881"/>
          <a:ext cx="1013097" cy="37979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smtClean="0"/>
            <a:t>SW Engineer</a:t>
          </a:r>
          <a:endParaRPr lang="zh-TW" altLang="en-US" sz="800" kern="1200" dirty="0"/>
        </a:p>
      </dsp:txBody>
      <dsp:txXfrm>
        <a:off x="7891136" y="2863881"/>
        <a:ext cx="1013097" cy="379794"/>
      </dsp:txXfrm>
    </dsp:sp>
    <dsp:sp modelId="{CE156E9E-CF07-4D9A-93DC-596AADB6B3DF}">
      <dsp:nvSpPr>
        <dsp:cNvPr id="0" name=""/>
        <dsp:cNvSpPr/>
      </dsp:nvSpPr>
      <dsp:spPr>
        <a:xfrm>
          <a:off x="9176217"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Peter Chen</a:t>
          </a:r>
          <a:endParaRPr lang="zh-TW" altLang="en-US" sz="1700" kern="1200" dirty="0"/>
        </a:p>
      </dsp:txBody>
      <dsp:txXfrm>
        <a:off x="9176217" y="2503338"/>
        <a:ext cx="1125664" cy="582819"/>
      </dsp:txXfrm>
    </dsp:sp>
    <dsp:sp modelId="{7D5C98E2-635F-4255-AFAE-4EA096209F5E}">
      <dsp:nvSpPr>
        <dsp:cNvPr id="0" name=""/>
        <dsp:cNvSpPr/>
      </dsp:nvSpPr>
      <dsp:spPr>
        <a:xfrm>
          <a:off x="9401349" y="2885989"/>
          <a:ext cx="1013097" cy="33557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smtClean="0"/>
            <a:t>SW Engineer</a:t>
          </a:r>
          <a:endParaRPr lang="zh-TW" altLang="en-US" sz="800" kern="1200" dirty="0"/>
        </a:p>
      </dsp:txBody>
      <dsp:txXfrm>
        <a:off x="9401349" y="2885989"/>
        <a:ext cx="1013097" cy="335577"/>
      </dsp:txXfrm>
    </dsp:sp>
    <dsp:sp modelId="{946B4B35-F2F7-4EE9-92AF-EAED8F4E6886}">
      <dsp:nvSpPr>
        <dsp:cNvPr id="0" name=""/>
        <dsp:cNvSpPr/>
      </dsp:nvSpPr>
      <dsp:spPr>
        <a:xfrm>
          <a:off x="10686429"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Brent Choi</a:t>
          </a:r>
          <a:endParaRPr lang="zh-TW" altLang="en-US" sz="1700" kern="1200" dirty="0"/>
        </a:p>
      </dsp:txBody>
      <dsp:txXfrm>
        <a:off x="10686429" y="2503338"/>
        <a:ext cx="1125664" cy="582819"/>
      </dsp:txXfrm>
    </dsp:sp>
    <dsp:sp modelId="{F5F5B03A-A601-4AF5-8B98-BE6CCE499068}">
      <dsp:nvSpPr>
        <dsp:cNvPr id="0" name=""/>
        <dsp:cNvSpPr/>
      </dsp:nvSpPr>
      <dsp:spPr>
        <a:xfrm>
          <a:off x="10911562" y="2902922"/>
          <a:ext cx="1013097" cy="30171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66725">
            <a:lnSpc>
              <a:spcPct val="90000"/>
            </a:lnSpc>
            <a:spcBef>
              <a:spcPct val="0"/>
            </a:spcBef>
            <a:spcAft>
              <a:spcPct val="35000"/>
            </a:spcAft>
          </a:pPr>
          <a:r>
            <a:rPr lang="en-US" altLang="zh-TW" sz="1050" kern="1200" dirty="0" smtClean="0"/>
            <a:t>SW Engineer</a:t>
          </a:r>
          <a:endParaRPr lang="zh-TW" altLang="en-US" sz="1050" kern="1200" dirty="0"/>
        </a:p>
      </dsp:txBody>
      <dsp:txXfrm>
        <a:off x="10911562" y="2902922"/>
        <a:ext cx="1013097" cy="301711"/>
      </dsp:txXfrm>
    </dsp:sp>
    <dsp:sp modelId="{11154B99-1A86-48DE-9409-8D688CC1A333}">
      <dsp:nvSpPr>
        <dsp:cNvPr id="0" name=""/>
        <dsp:cNvSpPr/>
      </dsp:nvSpPr>
      <dsp:spPr>
        <a:xfrm>
          <a:off x="4645578" y="1583779"/>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err="1"/>
            <a:t>Kerwin</a:t>
          </a:r>
          <a:r>
            <a:rPr lang="en-US" altLang="zh-TW" sz="1700" kern="1200" dirty="0"/>
            <a:t> Chen</a:t>
          </a:r>
          <a:endParaRPr lang="zh-TW" altLang="en-US" sz="1700" kern="1200" dirty="0"/>
        </a:p>
      </dsp:txBody>
      <dsp:txXfrm>
        <a:off x="4645578" y="1583779"/>
        <a:ext cx="1125664" cy="582819"/>
      </dsp:txXfrm>
    </dsp:sp>
    <dsp:sp modelId="{599BF926-852A-4D51-8669-9D34FA2C9E13}">
      <dsp:nvSpPr>
        <dsp:cNvPr id="0" name=""/>
        <dsp:cNvSpPr/>
      </dsp:nvSpPr>
      <dsp:spPr>
        <a:xfrm>
          <a:off x="4870711" y="2037083"/>
          <a:ext cx="1013097" cy="1942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altLang="zh-TW" sz="1200" kern="1200" dirty="0"/>
            <a:t>SW Lead</a:t>
          </a:r>
          <a:endParaRPr lang="zh-TW" altLang="en-US" sz="1200" kern="1200" dirty="0"/>
        </a:p>
      </dsp:txBody>
      <dsp:txXfrm>
        <a:off x="4870711" y="2037083"/>
        <a:ext cx="1013097" cy="19427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11ED-1E6D-4BE8-8A6A-07EBCE15A149}">
      <dsp:nvSpPr>
        <dsp:cNvPr id="0" name=""/>
        <dsp:cNvSpPr/>
      </dsp:nvSpPr>
      <dsp:spPr>
        <a:xfrm>
          <a:off x="2784575" y="766900"/>
          <a:ext cx="252896" cy="826197"/>
        </a:xfrm>
        <a:custGeom>
          <a:avLst/>
          <a:gdLst/>
          <a:ahLst/>
          <a:cxnLst/>
          <a:rect l="0" t="0" r="0" b="0"/>
          <a:pathLst>
            <a:path>
              <a:moveTo>
                <a:pt x="252896" y="0"/>
              </a:moveTo>
              <a:lnTo>
                <a:pt x="252896" y="826197"/>
              </a:lnTo>
              <a:lnTo>
                <a:pt x="0" y="8261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C9907-F15D-44F8-B378-F7F4291B9643}">
      <dsp:nvSpPr>
        <dsp:cNvPr id="0" name=""/>
        <dsp:cNvSpPr/>
      </dsp:nvSpPr>
      <dsp:spPr>
        <a:xfrm>
          <a:off x="3037471" y="766900"/>
          <a:ext cx="1130665" cy="1652395"/>
        </a:xfrm>
        <a:custGeom>
          <a:avLst/>
          <a:gdLst/>
          <a:ahLst/>
          <a:cxnLst/>
          <a:rect l="0" t="0" r="0" b="0"/>
          <a:pathLst>
            <a:path>
              <a:moveTo>
                <a:pt x="0" y="0"/>
              </a:moveTo>
              <a:lnTo>
                <a:pt x="0" y="1473528"/>
              </a:lnTo>
              <a:lnTo>
                <a:pt x="1130665" y="1473528"/>
              </a:lnTo>
              <a:lnTo>
                <a:pt x="1130665" y="1652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5D0848-BCAF-4F01-AC8E-AA8F5544658D}">
      <dsp:nvSpPr>
        <dsp:cNvPr id="0" name=""/>
        <dsp:cNvSpPr/>
      </dsp:nvSpPr>
      <dsp:spPr>
        <a:xfrm>
          <a:off x="2035704" y="766900"/>
          <a:ext cx="1001766" cy="1652395"/>
        </a:xfrm>
        <a:custGeom>
          <a:avLst/>
          <a:gdLst/>
          <a:ahLst/>
          <a:cxnLst/>
          <a:rect l="0" t="0" r="0" b="0"/>
          <a:pathLst>
            <a:path>
              <a:moveTo>
                <a:pt x="1001766" y="0"/>
              </a:moveTo>
              <a:lnTo>
                <a:pt x="1001766" y="1473528"/>
              </a:lnTo>
              <a:lnTo>
                <a:pt x="0" y="1473528"/>
              </a:lnTo>
              <a:lnTo>
                <a:pt x="0" y="1652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8B6EB-9343-413B-A950-7555C0CB54C0}">
      <dsp:nvSpPr>
        <dsp:cNvPr id="0" name=""/>
        <dsp:cNvSpPr/>
      </dsp:nvSpPr>
      <dsp:spPr>
        <a:xfrm>
          <a:off x="2297184" y="325"/>
          <a:ext cx="1480573"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smtClean="0"/>
            <a:t>Sean Chiang</a:t>
          </a:r>
          <a:endParaRPr lang="zh-TW" altLang="en-US" sz="2000" kern="1200" dirty="0"/>
        </a:p>
      </dsp:txBody>
      <dsp:txXfrm>
        <a:off x="2297184" y="325"/>
        <a:ext cx="1480573" cy="766575"/>
      </dsp:txXfrm>
    </dsp:sp>
    <dsp:sp modelId="{890682BD-5784-4D8A-8767-E683B7BC15AA}">
      <dsp:nvSpPr>
        <dsp:cNvPr id="0" name=""/>
        <dsp:cNvSpPr/>
      </dsp:nvSpPr>
      <dsp:spPr>
        <a:xfrm>
          <a:off x="2593299" y="596550"/>
          <a:ext cx="1332516" cy="2555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altLang="zh-TW" sz="1600" kern="1200" dirty="0" smtClean="0"/>
            <a:t>HW </a:t>
          </a:r>
          <a:r>
            <a:rPr lang="en-US" altLang="zh-TW" sz="1600" kern="1200" dirty="0"/>
            <a:t>Manager</a:t>
          </a:r>
          <a:endParaRPr lang="zh-TW" altLang="en-US" sz="1600" kern="1200" dirty="0"/>
        </a:p>
      </dsp:txBody>
      <dsp:txXfrm>
        <a:off x="2593299" y="596550"/>
        <a:ext cx="1332516" cy="255525"/>
      </dsp:txXfrm>
    </dsp:sp>
    <dsp:sp modelId="{5B21F33E-6908-40DA-A44C-7551B86EB1E6}">
      <dsp:nvSpPr>
        <dsp:cNvPr id="0" name=""/>
        <dsp:cNvSpPr/>
      </dsp:nvSpPr>
      <dsp:spPr>
        <a:xfrm>
          <a:off x="1166519" y="2419296"/>
          <a:ext cx="1738370"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smtClean="0"/>
            <a:t>Fu-Chiang Yang</a:t>
          </a:r>
          <a:endParaRPr lang="zh-TW" altLang="en-US" sz="2000" kern="1200" dirty="0"/>
        </a:p>
      </dsp:txBody>
      <dsp:txXfrm>
        <a:off x="1166519" y="2419296"/>
        <a:ext cx="1738370" cy="766575"/>
      </dsp:txXfrm>
    </dsp:sp>
    <dsp:sp modelId="{E74DA0E3-E760-401E-A2B6-A7968BBD4409}">
      <dsp:nvSpPr>
        <dsp:cNvPr id="0" name=""/>
        <dsp:cNvSpPr/>
      </dsp:nvSpPr>
      <dsp:spPr>
        <a:xfrm>
          <a:off x="1591532" y="2924447"/>
          <a:ext cx="1332516" cy="4376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smtClean="0"/>
            <a:t>HW Engineer</a:t>
          </a:r>
          <a:endParaRPr lang="zh-TW" altLang="en-US" sz="1000" kern="1200" dirty="0"/>
        </a:p>
      </dsp:txBody>
      <dsp:txXfrm>
        <a:off x="1591532" y="2924447"/>
        <a:ext cx="1332516" cy="437673"/>
      </dsp:txXfrm>
    </dsp:sp>
    <dsp:sp modelId="{CE156E9E-CF07-4D9A-93DC-596AADB6B3DF}">
      <dsp:nvSpPr>
        <dsp:cNvPr id="0" name=""/>
        <dsp:cNvSpPr/>
      </dsp:nvSpPr>
      <dsp:spPr>
        <a:xfrm>
          <a:off x="3281783" y="2419296"/>
          <a:ext cx="1772705"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smtClean="0"/>
            <a:t>Catherine Chen</a:t>
          </a:r>
          <a:endParaRPr lang="zh-TW" altLang="en-US" sz="2000" kern="1200" dirty="0"/>
        </a:p>
      </dsp:txBody>
      <dsp:txXfrm>
        <a:off x="3281783" y="2419296"/>
        <a:ext cx="1772705" cy="766575"/>
      </dsp:txXfrm>
    </dsp:sp>
    <dsp:sp modelId="{7D5C98E2-635F-4255-AFAE-4EA096209F5E}">
      <dsp:nvSpPr>
        <dsp:cNvPr id="0" name=""/>
        <dsp:cNvSpPr/>
      </dsp:nvSpPr>
      <dsp:spPr>
        <a:xfrm>
          <a:off x="3723964" y="2922593"/>
          <a:ext cx="1332516" cy="44138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smtClean="0"/>
            <a:t>HW Engineer</a:t>
          </a:r>
          <a:endParaRPr lang="zh-TW" altLang="en-US" sz="900" kern="1200" dirty="0"/>
        </a:p>
      </dsp:txBody>
      <dsp:txXfrm>
        <a:off x="3723964" y="2922593"/>
        <a:ext cx="1332516" cy="441381"/>
      </dsp:txXfrm>
    </dsp:sp>
    <dsp:sp modelId="{11154B99-1A86-48DE-9409-8D688CC1A333}">
      <dsp:nvSpPr>
        <dsp:cNvPr id="0" name=""/>
        <dsp:cNvSpPr/>
      </dsp:nvSpPr>
      <dsp:spPr>
        <a:xfrm>
          <a:off x="1304001" y="1209810"/>
          <a:ext cx="1480573"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smtClean="0"/>
            <a:t>Tom Lee</a:t>
          </a:r>
          <a:endParaRPr lang="zh-TW" altLang="en-US" sz="2000" kern="1200" dirty="0"/>
        </a:p>
      </dsp:txBody>
      <dsp:txXfrm>
        <a:off x="1304001" y="1209810"/>
        <a:ext cx="1480573" cy="766575"/>
      </dsp:txXfrm>
    </dsp:sp>
    <dsp:sp modelId="{599BF926-852A-4D51-8669-9D34FA2C9E13}">
      <dsp:nvSpPr>
        <dsp:cNvPr id="0" name=""/>
        <dsp:cNvSpPr/>
      </dsp:nvSpPr>
      <dsp:spPr>
        <a:xfrm>
          <a:off x="1600116" y="1806036"/>
          <a:ext cx="1332516" cy="2555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altLang="zh-TW" sz="1600" kern="1200" dirty="0" smtClean="0"/>
            <a:t>HW </a:t>
          </a:r>
          <a:r>
            <a:rPr lang="en-US" altLang="zh-TW" sz="1600" kern="1200" dirty="0"/>
            <a:t>Lead</a:t>
          </a:r>
          <a:endParaRPr lang="zh-TW" altLang="en-US" sz="1600" kern="1200" dirty="0"/>
        </a:p>
      </dsp:txBody>
      <dsp:txXfrm>
        <a:off x="1600116" y="1806036"/>
        <a:ext cx="1332516" cy="25552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61D5-1CC0-4E4B-B526-57F3809A330B}">
      <dsp:nvSpPr>
        <dsp:cNvPr id="0" name=""/>
        <dsp:cNvSpPr/>
      </dsp:nvSpPr>
      <dsp:spPr>
        <a:xfrm>
          <a:off x="1190708" y="699264"/>
          <a:ext cx="91440" cy="403479"/>
        </a:xfrm>
        <a:custGeom>
          <a:avLst/>
          <a:gdLst/>
          <a:ahLst/>
          <a:cxnLst/>
          <a:rect l="0" t="0" r="0" b="0"/>
          <a:pathLst>
            <a:path>
              <a:moveTo>
                <a:pt x="45720" y="0"/>
              </a:moveTo>
              <a:lnTo>
                <a:pt x="45720" y="4034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562047" y="934"/>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smtClean="0"/>
            <a:t>Charge  Tseng</a:t>
          </a:r>
          <a:endParaRPr lang="zh-TW" altLang="en-US" sz="2100" kern="1200" dirty="0"/>
        </a:p>
      </dsp:txBody>
      <dsp:txXfrm>
        <a:off x="562047" y="934"/>
        <a:ext cx="1348762" cy="698329"/>
      </dsp:txXfrm>
    </dsp:sp>
    <dsp:sp modelId="{B0DAF6CD-0D88-4ECC-A036-2657DD127867}">
      <dsp:nvSpPr>
        <dsp:cNvPr id="0" name=""/>
        <dsp:cNvSpPr/>
      </dsp:nvSpPr>
      <dsp:spPr>
        <a:xfrm>
          <a:off x="831799" y="544080"/>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altLang="zh-TW" sz="1500" kern="1200" dirty="0" smtClean="0"/>
            <a:t>ME leader</a:t>
          </a:r>
          <a:endParaRPr lang="zh-TW" altLang="en-US" sz="1500" kern="1200" dirty="0"/>
        </a:p>
      </dsp:txBody>
      <dsp:txXfrm>
        <a:off x="831799" y="544080"/>
        <a:ext cx="1213886" cy="232776"/>
      </dsp:txXfrm>
    </dsp:sp>
    <dsp:sp modelId="{4B70E54E-F5ED-4982-A514-0658BE5D5297}">
      <dsp:nvSpPr>
        <dsp:cNvPr id="0" name=""/>
        <dsp:cNvSpPr/>
      </dsp:nvSpPr>
      <dsp:spPr>
        <a:xfrm>
          <a:off x="562047" y="1102743"/>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smtClean="0"/>
            <a:t>Ace Liu</a:t>
          </a:r>
          <a:endParaRPr lang="zh-TW" altLang="en-US" sz="2100" kern="1200" dirty="0"/>
        </a:p>
      </dsp:txBody>
      <dsp:txXfrm>
        <a:off x="562047" y="1102743"/>
        <a:ext cx="1348762" cy="698329"/>
      </dsp:txXfrm>
    </dsp:sp>
    <dsp:sp modelId="{33ABE5BD-2D15-43F8-89ED-F65C80FDD81C}">
      <dsp:nvSpPr>
        <dsp:cNvPr id="0" name=""/>
        <dsp:cNvSpPr/>
      </dsp:nvSpPr>
      <dsp:spPr>
        <a:xfrm>
          <a:off x="831799" y="1645888"/>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altLang="zh-TW" sz="1500" kern="1200" dirty="0" smtClean="0"/>
            <a:t>ME</a:t>
          </a:r>
          <a:endParaRPr lang="zh-TW" altLang="en-US" sz="1500" kern="1200" dirty="0"/>
        </a:p>
      </dsp:txBody>
      <dsp:txXfrm>
        <a:off x="831799" y="1645888"/>
        <a:ext cx="1213886" cy="23277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smtClean="0"/>
            <a:t>Andy Qin</a:t>
          </a:r>
          <a:endParaRPr lang="zh-TW" altLang="en-US" sz="18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smtClean="0"/>
            <a:t>Layout leader</a:t>
          </a:r>
          <a:endParaRPr lang="zh-TW" altLang="en-US" sz="11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smtClean="0"/>
            <a:t>Ming </a:t>
          </a:r>
          <a:r>
            <a:rPr lang="en-US" altLang="zh-TW" sz="1800" kern="1200" dirty="0" err="1" smtClean="0"/>
            <a:t>Rong</a:t>
          </a:r>
          <a:endParaRPr lang="zh-TW" altLang="en-US" sz="18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smtClean="0"/>
            <a:t>Main board layout</a:t>
          </a:r>
          <a:endParaRPr lang="zh-TW" altLang="en-US" sz="9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smtClean="0"/>
            <a:t>Enya</a:t>
          </a:r>
          <a:endParaRPr lang="zh-TW" altLang="en-US" sz="18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err="1" smtClean="0"/>
            <a:t>Subboard</a:t>
          </a:r>
          <a:r>
            <a:rPr lang="en-US" altLang="zh-TW" sz="1000" kern="1200" dirty="0" smtClean="0"/>
            <a:t> layout</a:t>
          </a:r>
          <a:endParaRPr lang="zh-TW" altLang="en-US" sz="1000" kern="1200" dirty="0"/>
        </a:p>
      </dsp:txBody>
      <dsp:txXfrm>
        <a:off x="1639372" y="1487290"/>
        <a:ext cx="941228" cy="18049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0F368-0380-41DA-AD0A-E2A111CE540F}">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smtClean="0"/>
            <a:t>Allen Chang</a:t>
          </a:r>
          <a:endParaRPr lang="zh-TW" altLang="en-US" sz="16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smtClean="0"/>
            <a:t>ID/Package leader</a:t>
          </a:r>
          <a:endParaRPr lang="zh-TW" altLang="en-US" sz="9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smtClean="0"/>
            <a:t>Lydia Liu</a:t>
          </a:r>
          <a:endParaRPr lang="zh-TW" altLang="en-US" sz="16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smtClean="0"/>
            <a:t>Package design</a:t>
          </a:r>
          <a:endParaRPr lang="zh-TW" altLang="en-US" sz="1100" kern="1200" dirty="0"/>
        </a:p>
      </dsp:txBody>
      <dsp:txXfrm>
        <a:off x="236293" y="1487290"/>
        <a:ext cx="941228" cy="180491"/>
      </dsp:txXfrm>
    </dsp:sp>
    <dsp:sp modelId="{8E182047-AB3A-420B-BB93-523C6A749E69}">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smtClean="0"/>
            <a:t>Aglaia Lee</a:t>
          </a:r>
          <a:endParaRPr lang="zh-TW" altLang="en-US" sz="1600" kern="1200" dirty="0"/>
        </a:p>
      </dsp:txBody>
      <dsp:txXfrm>
        <a:off x="1430210" y="1066143"/>
        <a:ext cx="1045809" cy="541473"/>
      </dsp:txXfrm>
    </dsp:sp>
    <dsp:sp modelId="{6870C3CF-022B-4282-B508-0434710412D6}">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smtClean="0"/>
            <a:t>ID design</a:t>
          </a:r>
          <a:endParaRPr lang="zh-TW" altLang="en-US" sz="1100" kern="1200" dirty="0"/>
        </a:p>
      </dsp:txBody>
      <dsp:txXfrm>
        <a:off x="1639372" y="1487290"/>
        <a:ext cx="941228" cy="18049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smtClean="0"/>
            <a:t>Jason Kung</a:t>
          </a:r>
          <a:endParaRPr lang="zh-TW" altLang="en-US" sz="17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smtClean="0"/>
            <a:t>Compliance lead</a:t>
          </a:r>
          <a:endParaRPr lang="zh-TW" altLang="en-US" sz="10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smtClean="0"/>
            <a:t>Jonah Lee</a:t>
          </a:r>
          <a:endParaRPr lang="zh-TW" altLang="en-US" sz="17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smtClean="0"/>
            <a:t>EMC test debug</a:t>
          </a:r>
          <a:endParaRPr lang="zh-TW" altLang="en-US" sz="10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smtClean="0"/>
            <a:t>Wen Chao</a:t>
          </a:r>
          <a:endParaRPr lang="zh-TW" altLang="en-US" sz="17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smtClean="0"/>
            <a:t>EMC test</a:t>
          </a:r>
          <a:endParaRPr lang="zh-TW" altLang="en-US" sz="1100" kern="1200" dirty="0"/>
        </a:p>
      </dsp:txBody>
      <dsp:txXfrm>
        <a:off x="1639372" y="1487290"/>
        <a:ext cx="941228" cy="18049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04C71-1857-43AC-AE01-9DF2A02193F9}">
      <dsp:nvSpPr>
        <dsp:cNvPr id="0" name=""/>
        <dsp:cNvSpPr/>
      </dsp:nvSpPr>
      <dsp:spPr>
        <a:xfrm>
          <a:off x="3369006" y="1305922"/>
          <a:ext cx="2404894" cy="536231"/>
        </a:xfrm>
        <a:custGeom>
          <a:avLst/>
          <a:gdLst/>
          <a:ahLst/>
          <a:cxnLst/>
          <a:rect l="0" t="0" r="0" b="0"/>
          <a:pathLst>
            <a:path>
              <a:moveTo>
                <a:pt x="0" y="0"/>
              </a:moveTo>
              <a:lnTo>
                <a:pt x="0" y="319676"/>
              </a:lnTo>
              <a:lnTo>
                <a:pt x="2404894" y="319676"/>
              </a:lnTo>
              <a:lnTo>
                <a:pt x="2404894"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57A1F0-A3C3-408B-AE4B-AC473BB98E77}">
      <dsp:nvSpPr>
        <dsp:cNvPr id="0" name=""/>
        <dsp:cNvSpPr/>
      </dsp:nvSpPr>
      <dsp:spPr>
        <a:xfrm>
          <a:off x="3323286" y="1305922"/>
          <a:ext cx="91440" cy="536231"/>
        </a:xfrm>
        <a:custGeom>
          <a:avLst/>
          <a:gdLst/>
          <a:ahLst/>
          <a:cxnLst/>
          <a:rect l="0" t="0" r="0" b="0"/>
          <a:pathLst>
            <a:path>
              <a:moveTo>
                <a:pt x="45720" y="0"/>
              </a:moveTo>
              <a:lnTo>
                <a:pt x="45720"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3B0679-5F39-4D7D-A669-22A639FC0F3B}">
      <dsp:nvSpPr>
        <dsp:cNvPr id="0" name=""/>
        <dsp:cNvSpPr/>
      </dsp:nvSpPr>
      <dsp:spPr>
        <a:xfrm>
          <a:off x="964111" y="1305922"/>
          <a:ext cx="2404894" cy="536231"/>
        </a:xfrm>
        <a:custGeom>
          <a:avLst/>
          <a:gdLst/>
          <a:ahLst/>
          <a:cxnLst/>
          <a:rect l="0" t="0" r="0" b="0"/>
          <a:pathLst>
            <a:path>
              <a:moveTo>
                <a:pt x="2404894" y="0"/>
              </a:moveTo>
              <a:lnTo>
                <a:pt x="2404894" y="319676"/>
              </a:lnTo>
              <a:lnTo>
                <a:pt x="0" y="319676"/>
              </a:lnTo>
              <a:lnTo>
                <a:pt x="0"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8AD5D9-9E81-491E-8A05-DBF2A82C3207}">
      <dsp:nvSpPr>
        <dsp:cNvPr id="0" name=""/>
        <dsp:cNvSpPr/>
      </dsp:nvSpPr>
      <dsp:spPr>
        <a:xfrm>
          <a:off x="2472740" y="377829"/>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smtClean="0"/>
            <a:t>Wilson Kao</a:t>
          </a:r>
          <a:endParaRPr lang="zh-TW" altLang="en-US" sz="3000" kern="1200" dirty="0"/>
        </a:p>
      </dsp:txBody>
      <dsp:txXfrm>
        <a:off x="2472740" y="377829"/>
        <a:ext cx="1792531" cy="928093"/>
      </dsp:txXfrm>
    </dsp:sp>
    <dsp:sp modelId="{935B5CAD-2C76-4300-A3FC-4A30DA564002}">
      <dsp:nvSpPr>
        <dsp:cNvPr id="0" name=""/>
        <dsp:cNvSpPr/>
      </dsp:nvSpPr>
      <dsp:spPr>
        <a:xfrm>
          <a:off x="2831247" y="1099679"/>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lvl="0" algn="r" defTabSz="889000">
            <a:lnSpc>
              <a:spcPct val="90000"/>
            </a:lnSpc>
            <a:spcBef>
              <a:spcPct val="0"/>
            </a:spcBef>
            <a:spcAft>
              <a:spcPct val="35000"/>
            </a:spcAft>
          </a:pPr>
          <a:r>
            <a:rPr lang="en-US" altLang="zh-TW" sz="2000" kern="1200" dirty="0" smtClean="0"/>
            <a:t>SQA leader</a:t>
          </a:r>
          <a:endParaRPr lang="zh-TW" altLang="en-US" sz="2000" kern="1200" dirty="0"/>
        </a:p>
      </dsp:txBody>
      <dsp:txXfrm>
        <a:off x="2831247" y="1099679"/>
        <a:ext cx="1613278" cy="309364"/>
      </dsp:txXfrm>
    </dsp:sp>
    <dsp:sp modelId="{39BE8A15-0919-4DD6-BA1C-B22229E4014E}">
      <dsp:nvSpPr>
        <dsp:cNvPr id="0" name=""/>
        <dsp:cNvSpPr/>
      </dsp:nvSpPr>
      <dsp:spPr>
        <a:xfrm>
          <a:off x="67846"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smtClean="0"/>
            <a:t>James </a:t>
          </a:r>
          <a:r>
            <a:rPr lang="en-US" altLang="zh-TW" sz="3000" kern="1200" dirty="0" err="1" smtClean="0"/>
            <a:t>Kuo</a:t>
          </a:r>
          <a:endParaRPr lang="zh-TW" altLang="en-US" sz="3000" kern="1200" dirty="0"/>
        </a:p>
      </dsp:txBody>
      <dsp:txXfrm>
        <a:off x="67846" y="1842154"/>
        <a:ext cx="1792531" cy="928093"/>
      </dsp:txXfrm>
    </dsp:sp>
    <dsp:sp modelId="{959AC464-1047-4632-949A-5879EA91DD6C}">
      <dsp:nvSpPr>
        <dsp:cNvPr id="0" name=""/>
        <dsp:cNvSpPr/>
      </dsp:nvSpPr>
      <dsp:spPr>
        <a:xfrm>
          <a:off x="426352"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260" tIns="12065" rIns="48260" bIns="12065" numCol="1" spcCol="1270" anchor="ctr" anchorCtr="0">
          <a:noAutofit/>
        </a:bodyPr>
        <a:lstStyle/>
        <a:p>
          <a:pPr lvl="0" algn="r" defTabSz="844550">
            <a:lnSpc>
              <a:spcPct val="90000"/>
            </a:lnSpc>
            <a:spcBef>
              <a:spcPct val="0"/>
            </a:spcBef>
            <a:spcAft>
              <a:spcPct val="35000"/>
            </a:spcAft>
          </a:pPr>
          <a:r>
            <a:rPr lang="en-US" altLang="zh-TW" sz="1900" kern="1200" dirty="0" smtClean="0"/>
            <a:t>Dolby Cert., SIT</a:t>
          </a:r>
          <a:endParaRPr lang="zh-TW" altLang="en-US" sz="1900" kern="1200" dirty="0"/>
        </a:p>
      </dsp:txBody>
      <dsp:txXfrm>
        <a:off x="426352" y="2564004"/>
        <a:ext cx="1613278" cy="309364"/>
      </dsp:txXfrm>
    </dsp:sp>
    <dsp:sp modelId="{B949A187-ECFB-4240-86CD-13A0078A72B5}">
      <dsp:nvSpPr>
        <dsp:cNvPr id="0" name=""/>
        <dsp:cNvSpPr/>
      </dsp:nvSpPr>
      <dsp:spPr>
        <a:xfrm>
          <a:off x="2472740"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smtClean="0"/>
            <a:t>Bryan Yang</a:t>
          </a:r>
          <a:endParaRPr lang="zh-TW" altLang="en-US" sz="3000" kern="1200" dirty="0"/>
        </a:p>
      </dsp:txBody>
      <dsp:txXfrm>
        <a:off x="2472740" y="1842154"/>
        <a:ext cx="1792531" cy="928093"/>
      </dsp:txXfrm>
    </dsp:sp>
    <dsp:sp modelId="{D2C086CA-3A83-473A-9A47-ECD39D46470F}">
      <dsp:nvSpPr>
        <dsp:cNvPr id="0" name=""/>
        <dsp:cNvSpPr/>
      </dsp:nvSpPr>
      <dsp:spPr>
        <a:xfrm>
          <a:off x="2831247"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10795" rIns="43180" bIns="10795" numCol="1" spcCol="1270" anchor="ctr" anchorCtr="0">
          <a:noAutofit/>
        </a:bodyPr>
        <a:lstStyle/>
        <a:p>
          <a:pPr lvl="0" algn="r" defTabSz="755650">
            <a:lnSpc>
              <a:spcPct val="90000"/>
            </a:lnSpc>
            <a:spcBef>
              <a:spcPct val="0"/>
            </a:spcBef>
            <a:spcAft>
              <a:spcPct val="35000"/>
            </a:spcAft>
          </a:pPr>
          <a:r>
            <a:rPr lang="en-US" altLang="zh-TW" sz="1700" kern="1200" dirty="0" smtClean="0"/>
            <a:t>ATV CTS cert., SIT</a:t>
          </a:r>
          <a:endParaRPr lang="zh-TW" altLang="en-US" sz="1700" kern="1200" dirty="0"/>
        </a:p>
      </dsp:txBody>
      <dsp:txXfrm>
        <a:off x="2831247" y="2564004"/>
        <a:ext cx="1613278" cy="309364"/>
      </dsp:txXfrm>
    </dsp:sp>
    <dsp:sp modelId="{4FDD8E2C-89A7-488B-BEFF-9C0926A64F7D}">
      <dsp:nvSpPr>
        <dsp:cNvPr id="0" name=""/>
        <dsp:cNvSpPr/>
      </dsp:nvSpPr>
      <dsp:spPr>
        <a:xfrm>
          <a:off x="4877635"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err="1" smtClean="0"/>
            <a:t>Beca</a:t>
          </a:r>
          <a:r>
            <a:rPr lang="en-US" altLang="zh-TW" sz="3000" kern="1200" dirty="0" smtClean="0"/>
            <a:t> Ding</a:t>
          </a:r>
          <a:endParaRPr lang="zh-TW" altLang="en-US" sz="3000" kern="1200" dirty="0"/>
        </a:p>
      </dsp:txBody>
      <dsp:txXfrm>
        <a:off x="4877635" y="1842154"/>
        <a:ext cx="1792531" cy="928093"/>
      </dsp:txXfrm>
    </dsp:sp>
    <dsp:sp modelId="{3BBC64D8-8D42-4540-ACFE-9F4A2BB102C2}">
      <dsp:nvSpPr>
        <dsp:cNvPr id="0" name=""/>
        <dsp:cNvSpPr/>
      </dsp:nvSpPr>
      <dsp:spPr>
        <a:xfrm>
          <a:off x="5236141"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10795" rIns="43180" bIns="10795" numCol="1" spcCol="1270" anchor="ctr" anchorCtr="0">
          <a:noAutofit/>
        </a:bodyPr>
        <a:lstStyle/>
        <a:p>
          <a:pPr lvl="0" algn="r" defTabSz="755650">
            <a:lnSpc>
              <a:spcPct val="90000"/>
            </a:lnSpc>
            <a:spcBef>
              <a:spcPct val="0"/>
            </a:spcBef>
            <a:spcAft>
              <a:spcPct val="35000"/>
            </a:spcAft>
          </a:pPr>
          <a:r>
            <a:rPr lang="en-US" altLang="zh-TW" sz="1700" kern="1200" dirty="0" smtClean="0"/>
            <a:t>ATV CTS cert., SIT</a:t>
          </a:r>
          <a:endParaRPr lang="zh-TW" altLang="en-US" sz="1700" kern="1200" dirty="0"/>
        </a:p>
      </dsp:txBody>
      <dsp:txXfrm>
        <a:off x="5236141" y="2564004"/>
        <a:ext cx="1613278" cy="30936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488457" y="983505"/>
          <a:ext cx="834317" cy="372063"/>
        </a:xfrm>
        <a:custGeom>
          <a:avLst/>
          <a:gdLst/>
          <a:ahLst/>
          <a:cxnLst/>
          <a:rect l="0" t="0" r="0" b="0"/>
          <a:pathLst>
            <a:path>
              <a:moveTo>
                <a:pt x="0" y="0"/>
              </a:moveTo>
              <a:lnTo>
                <a:pt x="0" y="221807"/>
              </a:lnTo>
              <a:lnTo>
                <a:pt x="834317" y="221807"/>
              </a:lnTo>
              <a:lnTo>
                <a:pt x="834317" y="372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654140" y="983505"/>
          <a:ext cx="834317" cy="372063"/>
        </a:xfrm>
        <a:custGeom>
          <a:avLst/>
          <a:gdLst/>
          <a:ahLst/>
          <a:cxnLst/>
          <a:rect l="0" t="0" r="0" b="0"/>
          <a:pathLst>
            <a:path>
              <a:moveTo>
                <a:pt x="834317" y="0"/>
              </a:moveTo>
              <a:lnTo>
                <a:pt x="834317" y="221807"/>
              </a:lnTo>
              <a:lnTo>
                <a:pt x="0" y="221807"/>
              </a:lnTo>
              <a:lnTo>
                <a:pt x="0" y="372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866584" y="339548"/>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smtClean="0"/>
            <a:t>Kenji Chen</a:t>
          </a:r>
          <a:endParaRPr lang="zh-TW" altLang="en-US" sz="1900" kern="1200" dirty="0"/>
        </a:p>
      </dsp:txBody>
      <dsp:txXfrm>
        <a:off x="866584" y="339548"/>
        <a:ext cx="1243746" cy="643956"/>
      </dsp:txXfrm>
    </dsp:sp>
    <dsp:sp modelId="{B0DAF6CD-0D88-4ECC-A036-2657DD127867}">
      <dsp:nvSpPr>
        <dsp:cNvPr id="0" name=""/>
        <dsp:cNvSpPr/>
      </dsp:nvSpPr>
      <dsp:spPr>
        <a:xfrm>
          <a:off x="1115333" y="84040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smtClean="0"/>
            <a:t>HWQA leader</a:t>
          </a:r>
          <a:endParaRPr lang="zh-TW" altLang="en-US" sz="1400" kern="1200" dirty="0"/>
        </a:p>
      </dsp:txBody>
      <dsp:txXfrm>
        <a:off x="1115333" y="840404"/>
        <a:ext cx="1119371" cy="214652"/>
      </dsp:txXfrm>
    </dsp:sp>
    <dsp:sp modelId="{4B70E54E-F5ED-4982-A514-0658BE5D5297}">
      <dsp:nvSpPr>
        <dsp:cNvPr id="0" name=""/>
        <dsp:cNvSpPr/>
      </dsp:nvSpPr>
      <dsp:spPr>
        <a:xfrm>
          <a:off x="32267" y="1355569"/>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smtClean="0"/>
            <a:t>Tommy Chen</a:t>
          </a:r>
          <a:endParaRPr lang="zh-TW" altLang="en-US" sz="1900" kern="1200" dirty="0"/>
        </a:p>
      </dsp:txBody>
      <dsp:txXfrm>
        <a:off x="32267" y="1355569"/>
        <a:ext cx="1243746" cy="643956"/>
      </dsp:txXfrm>
    </dsp:sp>
    <dsp:sp modelId="{33ABE5BD-2D15-43F8-89ED-F65C80FDD81C}">
      <dsp:nvSpPr>
        <dsp:cNvPr id="0" name=""/>
        <dsp:cNvSpPr/>
      </dsp:nvSpPr>
      <dsp:spPr>
        <a:xfrm>
          <a:off x="281016" y="185642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smtClean="0"/>
            <a:t>Reliability, mechanical</a:t>
          </a:r>
          <a:endParaRPr lang="zh-TW" altLang="en-US" sz="900" kern="1200" dirty="0"/>
        </a:p>
      </dsp:txBody>
      <dsp:txXfrm>
        <a:off x="281016" y="1856424"/>
        <a:ext cx="1119371" cy="214652"/>
      </dsp:txXfrm>
    </dsp:sp>
    <dsp:sp modelId="{82C3143C-B850-4F29-BF28-C9F8FB2667C8}">
      <dsp:nvSpPr>
        <dsp:cNvPr id="0" name=""/>
        <dsp:cNvSpPr/>
      </dsp:nvSpPr>
      <dsp:spPr>
        <a:xfrm>
          <a:off x="1700901" y="1355569"/>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smtClean="0"/>
            <a:t>Leif Lin</a:t>
          </a:r>
          <a:endParaRPr lang="zh-TW" altLang="en-US" sz="1900" kern="1200" dirty="0"/>
        </a:p>
      </dsp:txBody>
      <dsp:txXfrm>
        <a:off x="1700901" y="1355569"/>
        <a:ext cx="1243746" cy="643956"/>
      </dsp:txXfrm>
    </dsp:sp>
    <dsp:sp modelId="{E3620EC4-187E-461F-9AED-C001F8F2C774}">
      <dsp:nvSpPr>
        <dsp:cNvPr id="0" name=""/>
        <dsp:cNvSpPr/>
      </dsp:nvSpPr>
      <dsp:spPr>
        <a:xfrm>
          <a:off x="1949650" y="185642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smtClean="0"/>
            <a:t>Package test</a:t>
          </a:r>
          <a:endParaRPr lang="zh-TW" altLang="en-US" sz="1400" kern="1200" dirty="0"/>
        </a:p>
      </dsp:txBody>
      <dsp:txXfrm>
        <a:off x="1949650" y="1856424"/>
        <a:ext cx="1119371" cy="21465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0.emf"/><Relationship Id="rId1" Type="http://schemas.openxmlformats.org/officeDocument/2006/relationships/image" Target="../media/image15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image" Target="../media/image205.wmf"/><Relationship Id="rId1" Type="http://schemas.openxmlformats.org/officeDocument/2006/relationships/image" Target="../media/image204.wmf"/><Relationship Id="rId5" Type="http://schemas.openxmlformats.org/officeDocument/2006/relationships/image" Target="../media/image208.wmf"/><Relationship Id="rId4" Type="http://schemas.openxmlformats.org/officeDocument/2006/relationships/image" Target="../media/image20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EE9FC1-D46F-42BF-9E30-EA7267E69DBC}" type="datetimeFigureOut">
              <a:rPr lang="zh-TW" altLang="en-US" smtClean="0"/>
              <a:t>2021/4/23</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D86993-4463-4D97-B6C5-C09ADEAA09E9}" type="slidenum">
              <a:rPr lang="zh-TW" altLang="en-US" smtClean="0"/>
              <a:t>‹#›</a:t>
            </a:fld>
            <a:endParaRPr lang="zh-TW" altLang="en-US"/>
          </a:p>
        </p:txBody>
      </p:sp>
    </p:spTree>
    <p:extLst>
      <p:ext uri="{BB962C8B-B14F-4D97-AF65-F5344CB8AC3E}">
        <p14:creationId xmlns:p14="http://schemas.microsoft.com/office/powerpoint/2010/main" val="1414764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360797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165924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655856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316245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406466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1114575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371105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RCU’</a:t>
            </a:r>
          </a:p>
          <a:p>
            <a:r>
              <a:rPr lang="en-US" altLang="zh-TW" dirty="0" smtClean="0"/>
              <a:t>DUT</a:t>
            </a:r>
            <a:r>
              <a:rPr lang="zh-TW" altLang="en-US" dirty="0" smtClean="0"/>
              <a:t>換成</a:t>
            </a:r>
            <a:r>
              <a:rPr lang="en-US" altLang="zh-TW" dirty="0" smtClean="0"/>
              <a:t>EAGLE</a:t>
            </a:r>
          </a:p>
        </p:txBody>
      </p:sp>
      <p:sp>
        <p:nvSpPr>
          <p:cNvPr id="4" name="投影片編號版面配置區 3"/>
          <p:cNvSpPr>
            <a:spLocks noGrp="1"/>
          </p:cNvSpPr>
          <p:nvPr>
            <p:ph type="sldNum" sz="quarter" idx="10"/>
          </p:nvPr>
        </p:nvSpPr>
        <p:spPr/>
        <p:txBody>
          <a:bodyPr/>
          <a:lstStyle/>
          <a:p>
            <a:fld id="{B3D86993-4463-4D97-B6C5-C09ADEAA09E9}" type="slidenum">
              <a:rPr lang="zh-TW" altLang="en-US" smtClean="0"/>
              <a:t>17</a:t>
            </a:fld>
            <a:endParaRPr lang="zh-TW" altLang="en-US"/>
          </a:p>
        </p:txBody>
      </p:sp>
    </p:spTree>
    <p:extLst>
      <p:ext uri="{BB962C8B-B14F-4D97-AF65-F5344CB8AC3E}">
        <p14:creationId xmlns:p14="http://schemas.microsoft.com/office/powerpoint/2010/main" val="4026973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dirty="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851677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dirty="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3559412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dirty="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814832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4771EAC-A1AC-8B4A-BA7E-E05B098065D2}" type="slidenum">
              <a:rPr kumimoji="1" lang="ja-JP" altLang="en-US" smtClean="0"/>
              <a:pPr/>
              <a:t>43</a:t>
            </a:fld>
            <a:endParaRPr kumimoji="1" lang="ja-JP" altLang="en-US"/>
          </a:p>
        </p:txBody>
      </p:sp>
    </p:spTree>
    <p:extLst>
      <p:ext uri="{BB962C8B-B14F-4D97-AF65-F5344CB8AC3E}">
        <p14:creationId xmlns:p14="http://schemas.microsoft.com/office/powerpoint/2010/main" val="3786082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Hant" dirty="0"/>
          </a:p>
        </p:txBody>
      </p:sp>
      <p:sp>
        <p:nvSpPr>
          <p:cNvPr id="4" name="投影片編號版面配置區 3"/>
          <p:cNvSpPr>
            <a:spLocks noGrp="1"/>
          </p:cNvSpPr>
          <p:nvPr>
            <p:ph type="sldNum" sz="quarter" idx="10"/>
          </p:nvPr>
        </p:nvSpPr>
        <p:spPr/>
        <p:txBody>
          <a:bodyPr/>
          <a:lstStyle/>
          <a:p>
            <a:pPr>
              <a:defRPr/>
            </a:pPr>
            <a:fld id="{0DD306CF-8F4E-45F7-9FDE-F3FB39B97D5F}" type="slidenum">
              <a:rPr lang="zh-TW" altLang="en-US" smtClean="0"/>
              <a:pPr>
                <a:defRPr/>
              </a:pPr>
              <a:t>48</a:t>
            </a:fld>
            <a:endParaRPr lang="zh-TW" altLang="en-US"/>
          </a:p>
        </p:txBody>
      </p:sp>
    </p:spTree>
    <p:extLst>
      <p:ext uri="{BB962C8B-B14F-4D97-AF65-F5344CB8AC3E}">
        <p14:creationId xmlns:p14="http://schemas.microsoft.com/office/powerpoint/2010/main" val="499411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投影片圖像版面配置區 1"/>
          <p:cNvSpPr>
            <a:spLocks noGrp="1" noRot="1" noChangeAspect="1" noTextEdit="1"/>
          </p:cNvSpPr>
          <p:nvPr>
            <p:ph type="sldImg"/>
          </p:nvPr>
        </p:nvSpPr>
        <p:spPr>
          <a:ln/>
        </p:spPr>
      </p:sp>
      <p:sp>
        <p:nvSpPr>
          <p:cNvPr id="29698" name="備忘稿版面配置區 2"/>
          <p:cNvSpPr>
            <a:spLocks noGrp="1"/>
          </p:cNvSpPr>
          <p:nvPr>
            <p:ph type="body" idx="1"/>
          </p:nvPr>
        </p:nvSpPr>
        <p:spPr>
          <a:noFill/>
          <a:ln/>
        </p:spPr>
        <p:txBody>
          <a:bodyPr/>
          <a:lstStyle/>
          <a:p>
            <a:pPr eaLnBrk="1" hangingPunct="1"/>
            <a:endParaRPr lang="zh-TW" altLang="en-US" smtClean="0">
              <a:ea typeface="新細明體" charset="-120"/>
            </a:endParaRPr>
          </a:p>
        </p:txBody>
      </p:sp>
      <p:sp>
        <p:nvSpPr>
          <p:cNvPr id="29699" name="投影片編號版面配置區 3"/>
          <p:cNvSpPr txBox="1">
            <a:spLocks noGrp="1"/>
          </p:cNvSpPr>
          <p:nvPr/>
        </p:nvSpPr>
        <p:spPr bwMode="auto">
          <a:xfrm>
            <a:off x="3886201" y="8686800"/>
            <a:ext cx="2971800" cy="457200"/>
          </a:xfrm>
          <a:prstGeom prst="rect">
            <a:avLst/>
          </a:prstGeom>
          <a:noFill/>
          <a:ln w="9525">
            <a:noFill/>
            <a:miter lim="800000"/>
            <a:headEnd/>
            <a:tailEnd/>
          </a:ln>
        </p:spPr>
        <p:txBody>
          <a:bodyPr lIns="91431" tIns="45716" rIns="91431" bIns="45716" anchor="b"/>
          <a:lstStyle/>
          <a:p>
            <a:pPr algn="r"/>
            <a:fld id="{5F8275B1-41C8-4143-B79F-7A6F51DF6458}" type="slidenum">
              <a:rPr lang="en-US" altLang="zh-TW" sz="1200"/>
              <a:pPr algn="r"/>
              <a:t>51</a:t>
            </a:fld>
            <a:endParaRPr lang="en-US" altLang="zh-TW" sz="1200" dirty="0"/>
          </a:p>
        </p:txBody>
      </p:sp>
    </p:spTree>
    <p:extLst>
      <p:ext uri="{BB962C8B-B14F-4D97-AF65-F5344CB8AC3E}">
        <p14:creationId xmlns:p14="http://schemas.microsoft.com/office/powerpoint/2010/main" val="3500915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Tree>
    <p:extLst>
      <p:ext uri="{BB962C8B-B14F-4D97-AF65-F5344CB8AC3E}">
        <p14:creationId xmlns:p14="http://schemas.microsoft.com/office/powerpoint/2010/main" val="4030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838964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85289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sz="1200" dirty="0">
              <a:latin typeface="Arial" pitchFamily="34" charset="0"/>
              <a:cs typeface="Arial" pitchFamily="34" charset="0"/>
            </a:endParaRPr>
          </a:p>
        </p:txBody>
      </p:sp>
    </p:spTree>
    <p:extLst>
      <p:ext uri="{BB962C8B-B14F-4D97-AF65-F5344CB8AC3E}">
        <p14:creationId xmlns:p14="http://schemas.microsoft.com/office/powerpoint/2010/main" val="1703041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3730019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384807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4717404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xfrm>
            <a:off x="141288" y="768350"/>
            <a:ext cx="6819900" cy="3836988"/>
          </a:xfrm>
          <a:ln/>
        </p:spPr>
      </p:sp>
      <p:sp>
        <p:nvSpPr>
          <p:cNvPr id="93187" name="Notes Placeholder 2"/>
          <p:cNvSpPr>
            <a:spLocks noGrp="1"/>
          </p:cNvSpPr>
          <p:nvPr>
            <p:ph type="body" idx="1"/>
          </p:nvPr>
        </p:nvSpPr>
        <p:spPr>
          <a:noFill/>
          <a:ln/>
        </p:spPr>
        <p:txBody>
          <a:bodyPr/>
          <a:lstStyle/>
          <a:p>
            <a:pPr eaLnBrk="1" hangingPunct="1"/>
            <a:r>
              <a:rPr lang="en-US" altLang="zh-TW"/>
              <a:t>Manus – Box Build</a:t>
            </a:r>
          </a:p>
          <a:p>
            <a:pPr eaLnBrk="1" hangingPunct="1"/>
            <a:r>
              <a:rPr lang="en-US" altLang="zh-TW"/>
              <a:t>Sylovras… - PCBA / Box Build</a:t>
            </a:r>
          </a:p>
        </p:txBody>
      </p:sp>
      <p:sp>
        <p:nvSpPr>
          <p:cNvPr id="93188" name="Slide Number Placeholder 3"/>
          <p:cNvSpPr>
            <a:spLocks noGrp="1"/>
          </p:cNvSpPr>
          <p:nvPr>
            <p:ph type="sldNum" sz="quarter" idx="5"/>
          </p:nvPr>
        </p:nvSpPr>
        <p:spPr>
          <a:xfrm>
            <a:off x="4020784" y="9722837"/>
            <a:ext cx="3076860" cy="511728"/>
          </a:xfrm>
          <a:prstGeom prst="rect">
            <a:avLst/>
          </a:prstGeom>
          <a:noFill/>
        </p:spPr>
        <p:txBody>
          <a:bodyPr lIns="94659" tIns="47329" rIns="94659" bIns="47329"/>
          <a:lstStyle/>
          <a:p>
            <a:fld id="{E4FF337A-B19C-469D-B06E-00287A3438E4}" type="slidenum">
              <a:rPr lang="en-US" altLang="zh-TW" smtClean="0"/>
              <a:pPr/>
              <a:t>76</a:t>
            </a:fld>
            <a:endParaRPr lang="en-US" altLang="zh-TW"/>
          </a:p>
        </p:txBody>
      </p:sp>
    </p:spTree>
    <p:extLst>
      <p:ext uri="{BB962C8B-B14F-4D97-AF65-F5344CB8AC3E}">
        <p14:creationId xmlns:p14="http://schemas.microsoft.com/office/powerpoint/2010/main" val="489799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lIns="94927" tIns="47465" rIns="94927" bIns="47465" anchor="b"/>
          <a:lstStyle/>
          <a:p>
            <a:pPr algn="r" defTabSz="946150"/>
            <a:fld id="{D04F2ECE-7542-4E88-A8BA-21BA33A05368}" type="slidenum">
              <a:rPr lang="en-US" altLang="zh-TW" sz="1200">
                <a:latin typeface="Calibri" pitchFamily="34" charset="0"/>
              </a:rPr>
              <a:pPr algn="r" defTabSz="946150"/>
              <a:t>77</a:t>
            </a:fld>
            <a:endParaRPr lang="en-US" altLang="zh-TW" sz="1200">
              <a:latin typeface="Calibri"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latin typeface="Times New Roman" pitchFamily="18" charset="0"/>
            </a:endParaRPr>
          </a:p>
        </p:txBody>
      </p:sp>
      <p:sp>
        <p:nvSpPr>
          <p:cNvPr id="24581" name="Slide Number Placeholder 5"/>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9D4D5-E4F4-400A-B12C-5BBDB8E8C92D}" type="slidenum">
              <a:rPr lang="en-US" altLang="zh-TW" smtClean="0"/>
              <a:pPr fontAlgn="base">
                <a:spcBef>
                  <a:spcPct val="0"/>
                </a:spcBef>
                <a:spcAft>
                  <a:spcPct val="0"/>
                </a:spcAft>
                <a:defRPr/>
              </a:pPr>
              <a:t>77</a:t>
            </a:fld>
            <a:endParaRPr lang="en-US" altLang="zh-TW" smtClean="0"/>
          </a:p>
        </p:txBody>
      </p:sp>
    </p:spTree>
    <p:extLst>
      <p:ext uri="{BB962C8B-B14F-4D97-AF65-F5344CB8AC3E}">
        <p14:creationId xmlns:p14="http://schemas.microsoft.com/office/powerpoint/2010/main" val="2816543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lIns="94927" tIns="47465" rIns="94927" bIns="47465" anchor="b"/>
          <a:lstStyle/>
          <a:p>
            <a:pPr algn="r" defTabSz="946150"/>
            <a:fld id="{B7ED66C8-167D-4DF4-A245-DDEE0E7579CA}" type="slidenum">
              <a:rPr lang="en-US" altLang="zh-TW" sz="1200">
                <a:latin typeface="Calibri" pitchFamily="34" charset="0"/>
              </a:rPr>
              <a:pPr algn="r" defTabSz="946150"/>
              <a:t>78</a:t>
            </a:fld>
            <a:endParaRPr lang="en-US" altLang="zh-TW" sz="1200">
              <a:latin typeface="Calibri"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smtClean="0">
              <a:latin typeface="Times New Roman" pitchFamily="18" charset="0"/>
            </a:endParaRPr>
          </a:p>
        </p:txBody>
      </p:sp>
      <p:sp>
        <p:nvSpPr>
          <p:cNvPr id="25605" name="Slide Number Placeholder 5"/>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5D2C29-45E9-4B05-B446-69FFD0D0D6DF}" type="slidenum">
              <a:rPr lang="en-US" altLang="zh-TW" smtClean="0"/>
              <a:pPr fontAlgn="base">
                <a:spcBef>
                  <a:spcPct val="0"/>
                </a:spcBef>
                <a:spcAft>
                  <a:spcPct val="0"/>
                </a:spcAft>
                <a:defRPr/>
              </a:pPr>
              <a:t>78</a:t>
            </a:fld>
            <a:endParaRPr lang="en-US" altLang="zh-TW" smtClean="0"/>
          </a:p>
        </p:txBody>
      </p:sp>
    </p:spTree>
    <p:extLst>
      <p:ext uri="{BB962C8B-B14F-4D97-AF65-F5344CB8AC3E}">
        <p14:creationId xmlns:p14="http://schemas.microsoft.com/office/powerpoint/2010/main" val="27433253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zh-TW"/>
              <a:t>eMTA: embedded Multimedia Terminal Adapter</a:t>
            </a:r>
          </a:p>
          <a:p>
            <a:r>
              <a:rPr lang="en-US" altLang="zh-TW"/>
              <a:t>WeMTA</a:t>
            </a:r>
          </a:p>
        </p:txBody>
      </p:sp>
      <p:sp>
        <p:nvSpPr>
          <p:cNvPr id="27652" name="Slide Number Placeholder 3"/>
          <p:cNvSpPr txBox="1">
            <a:spLocks noGrp="1"/>
          </p:cNvSpPr>
          <p:nvPr/>
        </p:nvSpPr>
        <p:spPr bwMode="auto">
          <a:xfrm>
            <a:off x="3818133" y="10237449"/>
            <a:ext cx="2919748" cy="538813"/>
          </a:xfrm>
          <a:prstGeom prst="rect">
            <a:avLst/>
          </a:prstGeom>
          <a:noFill/>
          <a:ln w="9525">
            <a:noFill/>
            <a:miter lim="800000"/>
            <a:headEnd/>
            <a:tailEnd/>
          </a:ln>
        </p:spPr>
        <p:txBody>
          <a:bodyPr lIns="99234" tIns="49617" rIns="99234" bIns="49617" anchor="b"/>
          <a:lstStyle/>
          <a:p>
            <a:pPr algn="r" defTabSz="992079"/>
            <a:fld id="{866C72C4-5257-4912-87D8-2C3F40EBA74B}" type="slidenum">
              <a:rPr lang="en-US" altLang="zh-TW" sz="1300">
                <a:latin typeface="Times New Roman" pitchFamily="18" charset="0"/>
              </a:rPr>
              <a:pPr algn="r" defTabSz="992079"/>
              <a:t>79</a:t>
            </a:fld>
            <a:endParaRPr lang="en-US" altLang="zh-TW" sz="1300">
              <a:latin typeface="Times New Roman" pitchFamily="18" charset="0"/>
            </a:endParaRPr>
          </a:p>
        </p:txBody>
      </p:sp>
    </p:spTree>
    <p:extLst>
      <p:ext uri="{BB962C8B-B14F-4D97-AF65-F5344CB8AC3E}">
        <p14:creationId xmlns:p14="http://schemas.microsoft.com/office/powerpoint/2010/main" val="248581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084816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817381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39583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022622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594891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4097975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2221464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861040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326403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3029391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2082524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95167093"/>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標題投影片">
    <p:spTree>
      <p:nvGrpSpPr>
        <p:cNvPr id="1" name=""/>
        <p:cNvGrpSpPr/>
        <p:nvPr/>
      </p:nvGrpSpPr>
      <p:grpSpPr>
        <a:xfrm>
          <a:off x="0" y="0"/>
          <a:ext cx="0" cy="0"/>
          <a:chOff x="0" y="0"/>
          <a:chExt cx="0" cy="0"/>
        </a:xfrm>
      </p:grpSpPr>
      <p:sp>
        <p:nvSpPr>
          <p:cNvPr id="2" name="標題 1"/>
          <p:cNvSpPr>
            <a:spLocks noGrp="1"/>
          </p:cNvSpPr>
          <p:nvPr>
            <p:ph type="title"/>
          </p:nvPr>
        </p:nvSpPr>
        <p:spPr>
          <a:xfrm>
            <a:off x="285752" y="-24"/>
            <a:ext cx="11906291" cy="666731"/>
          </a:xfrm>
          <a:prstGeom prst="rect">
            <a:avLst/>
          </a:prstGeom>
        </p:spPr>
        <p:txBody>
          <a:bodyPr/>
          <a:lstStyle>
            <a:lvl1pPr algn="l">
              <a:defRPr sz="3733" b="1" i="1">
                <a:solidFill>
                  <a:srgbClr val="00B050"/>
                </a:solidFill>
                <a:effectLst/>
                <a:latin typeface="+mj-lt"/>
              </a:defRPr>
            </a:lvl1pPr>
          </a:lstStyle>
          <a:p>
            <a:r>
              <a:rPr lang="zh-TW" altLang="en-US" dirty="0"/>
              <a:t>按一下以編輯母片標題樣式</a:t>
            </a:r>
          </a:p>
        </p:txBody>
      </p:sp>
      <p:sp>
        <p:nvSpPr>
          <p:cNvPr id="3" name="投影片編號版面配置區 6"/>
          <p:cNvSpPr>
            <a:spLocks noGrp="1"/>
          </p:cNvSpPr>
          <p:nvPr>
            <p:ph type="sldNum" sz="quarter" idx="12"/>
          </p:nvPr>
        </p:nvSpPr>
        <p:spPr>
          <a:xfrm>
            <a:off x="4694775" y="6667501"/>
            <a:ext cx="2639484" cy="190500"/>
          </a:xfrm>
        </p:spPr>
        <p:txBody>
          <a:bodyPr/>
          <a:lstStyle>
            <a:lvl1pPr algn="ctr">
              <a:defRPr>
                <a:solidFill>
                  <a:schemeClr val="tx1"/>
                </a:solidFill>
              </a:defRPr>
            </a:lvl1pPr>
          </a:lstStyle>
          <a:p>
            <a:pPr>
              <a:defRPr/>
            </a:pPr>
            <a:fld id="{31637D50-06C3-41E6-99C4-7F5DEE58A570}" type="slidenum">
              <a:rPr lang="zh-TW" altLang="en-US" smtClean="0"/>
              <a:pPr>
                <a:defRPr/>
              </a:pPr>
              <a:t>‹#›</a:t>
            </a:fld>
            <a:endParaRPr lang="zh-TW" altLang="en-US"/>
          </a:p>
        </p:txBody>
      </p:sp>
    </p:spTree>
    <p:extLst>
      <p:ext uri="{BB962C8B-B14F-4D97-AF65-F5344CB8AC3E}">
        <p14:creationId xmlns:p14="http://schemas.microsoft.com/office/powerpoint/2010/main" val="2742191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t>按一下以編輯母片標題樣式</a:t>
            </a:r>
            <a:endParaRPr lang="en-GB"/>
          </a:p>
        </p:txBody>
      </p:sp>
      <p:sp>
        <p:nvSpPr>
          <p:cNvPr id="3" name="投影片編號版面配置區 5"/>
          <p:cNvSpPr>
            <a:spLocks noGrp="1"/>
          </p:cNvSpPr>
          <p:nvPr>
            <p:ph type="sldNum" sz="quarter" idx="10"/>
          </p:nvPr>
        </p:nvSpPr>
        <p:spPr/>
        <p:txBody>
          <a:bodyPr/>
          <a:lstStyle>
            <a:lvl1pPr>
              <a:defRPr/>
            </a:lvl1pPr>
          </a:lstStyle>
          <a:p>
            <a:pPr>
              <a:defRPr/>
            </a:pPr>
            <a:fld id="{E7FFC3F9-1CC7-448D-BC2E-5AAA739C5218}" type="slidenum">
              <a:rPr lang="zh-TW" altLang="en-US" smtClean="0">
                <a:solidFill>
                  <a:prstClr val="black">
                    <a:tint val="75000"/>
                  </a:prstClr>
                </a:solidFill>
              </a:rPr>
              <a:pPr>
                <a:defRPr/>
              </a:pPr>
              <a:t>‹#›</a:t>
            </a:fld>
            <a:endParaRPr lang="zh-TW" altLang="en-US" dirty="0">
              <a:solidFill>
                <a:prstClr val="black">
                  <a:tint val="75000"/>
                </a:prstClr>
              </a:solidFill>
            </a:endParaRPr>
          </a:p>
        </p:txBody>
      </p:sp>
    </p:spTree>
    <p:extLst>
      <p:ext uri="{BB962C8B-B14F-4D97-AF65-F5344CB8AC3E}">
        <p14:creationId xmlns:p14="http://schemas.microsoft.com/office/powerpoint/2010/main" val="3831848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內容_中文02">
    <p:spTree>
      <p:nvGrpSpPr>
        <p:cNvPr id="1" name=""/>
        <p:cNvGrpSpPr/>
        <p:nvPr/>
      </p:nvGrpSpPr>
      <p:grpSpPr>
        <a:xfrm>
          <a:off x="0" y="0"/>
          <a:ext cx="0" cy="0"/>
          <a:chOff x="0" y="0"/>
          <a:chExt cx="0" cy="0"/>
        </a:xfrm>
      </p:grpSpPr>
      <p:sp>
        <p:nvSpPr>
          <p:cNvPr id="9" name="文字版面配置區 8"/>
          <p:cNvSpPr>
            <a:spLocks noGrp="1"/>
          </p:cNvSpPr>
          <p:nvPr>
            <p:ph type="body" sz="quarter" idx="13" hasCustomPrompt="1"/>
          </p:nvPr>
        </p:nvSpPr>
        <p:spPr>
          <a:xfrm>
            <a:off x="692727" y="1254837"/>
            <a:ext cx="10806546" cy="464560"/>
          </a:xfrm>
          <a:prstGeom prst="rect">
            <a:avLst/>
          </a:prstGeom>
        </p:spPr>
        <p:txBody>
          <a:bodyPr anchor="ctr"/>
          <a:lstStyle>
            <a:lvl1pPr marL="0" indent="0">
              <a:buNone/>
              <a:defRPr sz="2200" b="0" i="0">
                <a:solidFill>
                  <a:schemeClr val="bg1">
                    <a:lumMod val="65000"/>
                  </a:schemeClr>
                </a:solidFill>
                <a:latin typeface="Microsoft JhengHei" charset="0"/>
                <a:ea typeface="Microsoft JhengHei" charset="0"/>
                <a:cs typeface="Microsoft JhengHei" charset="0"/>
              </a:defRPr>
            </a:lvl1pPr>
          </a:lstStyle>
          <a:p>
            <a:pPr lvl="0"/>
            <a:r>
              <a:rPr kumimoji="1" lang="zh-TW" altLang="en-US" dirty="0"/>
              <a:t>中文副標題</a:t>
            </a:r>
          </a:p>
        </p:txBody>
      </p:sp>
      <p:sp>
        <p:nvSpPr>
          <p:cNvPr id="6" name="文字版面配置區 2"/>
          <p:cNvSpPr>
            <a:spLocks noGrp="1"/>
          </p:cNvSpPr>
          <p:nvPr>
            <p:ph type="body" sz="quarter" idx="10" hasCustomPrompt="1"/>
          </p:nvPr>
        </p:nvSpPr>
        <p:spPr>
          <a:xfrm>
            <a:off x="692150" y="471610"/>
            <a:ext cx="10807200" cy="784800"/>
          </a:xfrm>
          <a:prstGeom prst="rect">
            <a:avLst/>
          </a:prstGeom>
        </p:spPr>
        <p:txBody>
          <a:bodyPr anchor="ctr"/>
          <a:lstStyle>
            <a:lvl1pPr marL="0" indent="0">
              <a:buNone/>
              <a:defRPr sz="3200" b="1" i="0">
                <a:latin typeface="Microsoft JhengHei" charset="0"/>
                <a:ea typeface="Microsoft JhengHei" charset="0"/>
                <a:cs typeface="Microsoft JhengHei" charset="0"/>
              </a:defRPr>
            </a:lvl1pPr>
          </a:lstStyle>
          <a:p>
            <a:pPr lvl="0"/>
            <a:r>
              <a:rPr kumimoji="1" lang="zh-TW" altLang="en-US" dirty="0"/>
              <a:t>中文標題</a:t>
            </a:r>
          </a:p>
        </p:txBody>
      </p:sp>
      <p:sp>
        <p:nvSpPr>
          <p:cNvPr id="11" name="文字版面配置區 9"/>
          <p:cNvSpPr>
            <a:spLocks noGrp="1"/>
          </p:cNvSpPr>
          <p:nvPr>
            <p:ph type="body" sz="quarter" idx="15" hasCustomPrompt="1"/>
          </p:nvPr>
        </p:nvSpPr>
        <p:spPr>
          <a:xfrm>
            <a:off x="1266090" y="2035175"/>
            <a:ext cx="10233759" cy="3978000"/>
          </a:xfrm>
          <a:prstGeom prst="rect">
            <a:avLst/>
          </a:prstGeom>
        </p:spPr>
        <p:txBody>
          <a:bodyPr/>
          <a:lstStyle>
            <a:lvl1pPr marL="0" indent="0">
              <a:lnSpc>
                <a:spcPct val="125000"/>
              </a:lnSpc>
              <a:buNone/>
              <a:defRPr sz="2400">
                <a:latin typeface="Microsoft JhengHei" charset="0"/>
                <a:ea typeface="Microsoft JhengHei" charset="0"/>
                <a:cs typeface="Microsoft JhengHei" charset="0"/>
              </a:defRPr>
            </a:lvl1pPr>
            <a:lvl2pPr marL="457200" indent="0">
              <a:lnSpc>
                <a:spcPct val="125000"/>
              </a:lnSpc>
              <a:buNone/>
              <a:defRPr>
                <a:latin typeface="Microsoft JhengHei" charset="0"/>
                <a:ea typeface="Microsoft JhengHei" charset="0"/>
                <a:cs typeface="Microsoft JhengHei" charset="0"/>
              </a:defRPr>
            </a:lvl2pPr>
            <a:lvl3pPr marL="914400" indent="0">
              <a:lnSpc>
                <a:spcPct val="125000"/>
              </a:lnSpc>
              <a:buNone/>
              <a:defRPr sz="2200">
                <a:latin typeface="Microsoft JhengHei" charset="0"/>
                <a:ea typeface="Microsoft JhengHei" charset="0"/>
                <a:cs typeface="Microsoft JhengHei" charset="0"/>
              </a:defRPr>
            </a:lvl3pPr>
            <a:lvl4pPr marL="1371600" indent="0">
              <a:lnSpc>
                <a:spcPct val="125000"/>
              </a:lnSpc>
              <a:buFont typeface="Arial" charset="0"/>
              <a:buNone/>
              <a:defRPr>
                <a:latin typeface="Microsoft JhengHei" charset="0"/>
                <a:ea typeface="Microsoft JhengHei" charset="0"/>
                <a:cs typeface="Microsoft JhengHei" charset="0"/>
              </a:defRPr>
            </a:lvl4pPr>
            <a:lvl5pPr marL="1828800" indent="0">
              <a:lnSpc>
                <a:spcPct val="125000"/>
              </a:lnSpc>
              <a:buFont typeface="Arial" charset="0"/>
              <a:buNone/>
              <a:defRPr>
                <a:latin typeface="Microsoft JhengHei" charset="0"/>
                <a:ea typeface="Microsoft JhengHei" charset="0"/>
                <a:cs typeface="Microsoft JhengHei" charset="0"/>
              </a:defRPr>
            </a:lvl5pPr>
            <a:lvl6pPr marL="2286000" indent="0">
              <a:buNone/>
              <a:defRPr>
                <a:latin typeface="Microsoft JhengHei" charset="0"/>
                <a:ea typeface="Microsoft JhengHei" charset="0"/>
                <a:cs typeface="Microsoft JhengHei" charset="0"/>
              </a:defRPr>
            </a:lvl6pPr>
          </a:lstStyle>
          <a:p>
            <a:pPr lvl="0"/>
            <a:r>
              <a:rPr kumimoji="1" lang="zh-TW" altLang="en-US" dirty="0"/>
              <a:t>內文</a:t>
            </a:r>
          </a:p>
        </p:txBody>
      </p:sp>
    </p:spTree>
    <p:extLst>
      <p:ext uri="{BB962C8B-B14F-4D97-AF65-F5344CB8AC3E}">
        <p14:creationId xmlns:p14="http://schemas.microsoft.com/office/powerpoint/2010/main" val="3884472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7" name="タイトル 1"/>
          <p:cNvSpPr>
            <a:spLocks noGrp="1"/>
          </p:cNvSpPr>
          <p:nvPr>
            <p:ph type="title"/>
          </p:nvPr>
        </p:nvSpPr>
        <p:spPr>
          <a:xfrm>
            <a:off x="252000" y="179999"/>
            <a:ext cx="10515600" cy="460800"/>
          </a:xfrm>
          <a:prstGeom prst="rect">
            <a:avLst/>
          </a:prstGeom>
        </p:spPr>
        <p:txBody>
          <a:bodyPr/>
          <a:lstStyle>
            <a:lvl1pPr>
              <a:defRPr sz="2400" b="1" i="0">
                <a:solidFill>
                  <a:srgbClr val="8D9FA9"/>
                </a:solidFill>
                <a:latin typeface="Meiryo" charset="-128"/>
                <a:ea typeface="Meiryo" charset="-128"/>
                <a:cs typeface="Meiryo" charset="-128"/>
              </a:defRPr>
            </a:lvl1pPr>
          </a:lstStyle>
          <a:p>
            <a:r>
              <a:rPr kumimoji="1" lang="ja-JP" altLang="en-US" dirty="0"/>
              <a:t>マスター タイトルの書式設定</a:t>
            </a:r>
          </a:p>
        </p:txBody>
      </p:sp>
      <p:sp>
        <p:nvSpPr>
          <p:cNvPr id="4" name="スライド番号プレースホルダー 5">
            <a:extLst>
              <a:ext uri="{FF2B5EF4-FFF2-40B4-BE49-F238E27FC236}">
                <a16:creationId xmlns="" xmlns:a16="http://schemas.microsoft.com/office/drawing/2014/main" id="{53EDE930-1576-7249-83D4-7C922F4CBF2C}"/>
              </a:ext>
            </a:extLst>
          </p:cNvPr>
          <p:cNvSpPr txBox="1">
            <a:spLocks/>
          </p:cNvSpPr>
          <p:nvPr userDrawn="1"/>
        </p:nvSpPr>
        <p:spPr>
          <a:xfrm>
            <a:off x="11341768" y="6501930"/>
            <a:ext cx="730718" cy="365125"/>
          </a:xfrm>
          <a:prstGeom prst="rect">
            <a:avLst/>
          </a:prstGeom>
        </p:spPr>
        <p:txBody>
          <a:bodyPr/>
          <a:lstStyle>
            <a:defPPr>
              <a:defRPr lang="ja-JP"/>
            </a:defPPr>
            <a:lvl1pPr marL="0" algn="r" defTabSz="914400" rtl="0" eaLnBrk="1" latinLnBrk="0" hangingPunct="1">
              <a:defRPr kumimoji="1" sz="1000" b="1" i="0" kern="1200">
                <a:solidFill>
                  <a:srgbClr val="8D9FA9"/>
                </a:solidFill>
                <a:latin typeface="Meiryo" charset="-128"/>
                <a:ea typeface="Meiryo" charset="-128"/>
                <a:cs typeface="Meiryo" charset="-128"/>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DBFA781-9616-A648-8185-83BACE00BA1A}" type="slidenum">
              <a:rPr lang="ja-JP" altLang="en-US" b="0" smtClean="0"/>
              <a:pPr/>
              <a:t>‹#›</a:t>
            </a:fld>
            <a:endParaRPr lang="ja-JP" altLang="en-US" b="0" dirty="0"/>
          </a:p>
        </p:txBody>
      </p:sp>
      <p:cxnSp>
        <p:nvCxnSpPr>
          <p:cNvPr id="6" name="直線コネクタ 5">
            <a:extLst>
              <a:ext uri="{FF2B5EF4-FFF2-40B4-BE49-F238E27FC236}">
                <a16:creationId xmlns="" xmlns:a16="http://schemas.microsoft.com/office/drawing/2014/main" id="{28DD5D3B-E873-ED4F-B90B-41452128B46D}"/>
              </a:ext>
            </a:extLst>
          </p:cNvPr>
          <p:cNvCxnSpPr>
            <a:cxnSpLocks/>
          </p:cNvCxnSpPr>
          <p:nvPr userDrawn="1"/>
        </p:nvCxnSpPr>
        <p:spPr>
          <a:xfrm>
            <a:off x="216000" y="666000"/>
            <a:ext cx="11760000" cy="0"/>
          </a:xfrm>
          <a:prstGeom prst="line">
            <a:avLst/>
          </a:prstGeom>
          <a:ln w="25400" cap="rnd" cmpd="sng">
            <a:solidFill>
              <a:srgbClr val="7B8F99"/>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302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52000" y="180000"/>
            <a:ext cx="10440000" cy="460800"/>
          </a:xfrm>
          <a:prstGeom prst="rect">
            <a:avLst/>
          </a:prstGeom>
        </p:spPr>
        <p:txBody>
          <a:bodyPr/>
          <a:lstStyle>
            <a:lvl1pPr>
              <a:defRPr sz="2400" b="1" i="0">
                <a:solidFill>
                  <a:srgbClr val="8D9FA9"/>
                </a:solidFill>
                <a:latin typeface="Meiryo" panose="020B0604030504040204" pitchFamily="34" charset="-128"/>
                <a:ea typeface="Meiryo" panose="020B0604030504040204" pitchFamily="34" charset="-128"/>
              </a:defRPr>
            </a:lvl1pPr>
          </a:lstStyle>
          <a:p>
            <a:r>
              <a:rPr kumimoji="1" lang="ja-JP" altLang="en-US"/>
              <a:t>マスター タイトルの書式設定</a:t>
            </a:r>
          </a:p>
        </p:txBody>
      </p:sp>
      <p:sp>
        <p:nvSpPr>
          <p:cNvPr id="10" name="スライド番号プレースホルダー 5">
            <a:extLst>
              <a:ext uri="{FF2B5EF4-FFF2-40B4-BE49-F238E27FC236}">
                <a16:creationId xmlns="" xmlns:a16="http://schemas.microsoft.com/office/drawing/2014/main" id="{53DDEB27-9AEA-894D-8C19-E3A14139B51B}"/>
              </a:ext>
            </a:extLst>
          </p:cNvPr>
          <p:cNvSpPr>
            <a:spLocks noGrp="1"/>
          </p:cNvSpPr>
          <p:nvPr>
            <p:ph type="sldNum" sz="quarter" idx="4"/>
          </p:nvPr>
        </p:nvSpPr>
        <p:spPr>
          <a:xfrm>
            <a:off x="11228293" y="6432404"/>
            <a:ext cx="845371" cy="365125"/>
          </a:xfrm>
          <a:prstGeom prst="rect">
            <a:avLst/>
          </a:prstGeom>
        </p:spPr>
        <p:txBody>
          <a:bodyPr vert="horz" lIns="91440" tIns="45720" rIns="91440" bIns="45720" rtlCol="0" anchor="ctr"/>
          <a:lstStyle>
            <a:lvl1pPr algn="r">
              <a:defRPr sz="1000">
                <a:solidFill>
                  <a:srgbClr val="8D9FA9"/>
                </a:solidFill>
                <a:latin typeface="Meiryo" panose="020B0604030504040204" pitchFamily="34" charset="-128"/>
                <a:ea typeface="Meiryo" panose="020B0604030504040204" pitchFamily="34" charset="-128"/>
              </a:defRPr>
            </a:lvl1pPr>
          </a:lstStyle>
          <a:p>
            <a:fld id="{BAB705DA-F5A7-1C4F-9B6E-7FE13EB77C05}" type="slidenum">
              <a:rPr lang="ja-JP" altLang="en-US" smtClean="0"/>
              <a:pPr/>
              <a:t>‹#›</a:t>
            </a:fld>
            <a:endParaRPr lang="ja-JP" altLang="en-US"/>
          </a:p>
        </p:txBody>
      </p:sp>
      <p:cxnSp>
        <p:nvCxnSpPr>
          <p:cNvPr id="4" name="直線コネクタ 3">
            <a:extLst>
              <a:ext uri="{FF2B5EF4-FFF2-40B4-BE49-F238E27FC236}">
                <a16:creationId xmlns="" xmlns:a16="http://schemas.microsoft.com/office/drawing/2014/main" id="{B887A056-39A9-C54D-BA19-08A1552C5AF4}"/>
              </a:ext>
            </a:extLst>
          </p:cNvPr>
          <p:cNvCxnSpPr>
            <a:cxnSpLocks/>
          </p:cNvCxnSpPr>
          <p:nvPr userDrawn="1"/>
        </p:nvCxnSpPr>
        <p:spPr>
          <a:xfrm>
            <a:off x="216000" y="666000"/>
            <a:ext cx="11760000" cy="0"/>
          </a:xfrm>
          <a:prstGeom prst="line">
            <a:avLst/>
          </a:prstGeom>
          <a:ln w="25400" cap="rnd" cmpd="sng">
            <a:solidFill>
              <a:srgbClr val="7B8F99"/>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437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135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EDB761-FA5E-40A5-A3F1-33ABD5131503}" type="datetimeFigureOut">
              <a:rPr lang="zh-TW" altLang="en-US" smtClean="0"/>
              <a:t>2021/4/23</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2128597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29" Type="http://schemas.openxmlformats.org/officeDocument/2006/relationships/diagramQuickStyle" Target="../diagrams/quickStyle6.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28" Type="http://schemas.openxmlformats.org/officeDocument/2006/relationships/diagramLayout" Target="../diagrams/layout6.xml"/><Relationship Id="rId10" Type="http://schemas.openxmlformats.org/officeDocument/2006/relationships/diagramColors" Target="../diagrams/colors2.xml"/><Relationship Id="rId19" Type="http://schemas.openxmlformats.org/officeDocument/2006/relationships/diagramQuickStyle" Target="../diagrams/quickStyle4.xml"/><Relationship Id="rId31" Type="http://schemas.microsoft.com/office/2007/relationships/diagramDrawing" Target="../diagrams/drawing6.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 Id="rId27" Type="http://schemas.openxmlformats.org/officeDocument/2006/relationships/diagramData" Target="../diagrams/data6.xml"/><Relationship Id="rId30" Type="http://schemas.openxmlformats.org/officeDocument/2006/relationships/diagramColors" Target="../diagrams/colors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package" Target="../embeddings/Microsoft_Excel____1.xlsx"/></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tiff"/><Relationship Id="rId7"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33.tiff"/><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jpe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jpe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jpeg"/><Relationship Id="rId18" Type="http://schemas.openxmlformats.org/officeDocument/2006/relationships/image" Target="../media/image63.jpeg"/><Relationship Id="rId26" Type="http://schemas.openxmlformats.org/officeDocument/2006/relationships/image" Target="../media/image71.jpeg"/><Relationship Id="rId3" Type="http://schemas.openxmlformats.org/officeDocument/2006/relationships/notesSlide" Target="../notesSlides/notesSlide8.xml"/><Relationship Id="rId21" Type="http://schemas.openxmlformats.org/officeDocument/2006/relationships/image" Target="../media/image66.png"/><Relationship Id="rId7" Type="http://schemas.openxmlformats.org/officeDocument/2006/relationships/image" Target="../media/image54.jpeg"/><Relationship Id="rId12" Type="http://schemas.openxmlformats.org/officeDocument/2006/relationships/image" Target="../media/image59.png"/><Relationship Id="rId17" Type="http://schemas.openxmlformats.org/officeDocument/2006/relationships/image" Target="../media/image50.png"/><Relationship Id="rId25" Type="http://schemas.openxmlformats.org/officeDocument/2006/relationships/image" Target="../media/image70.png"/><Relationship Id="rId2" Type="http://schemas.openxmlformats.org/officeDocument/2006/relationships/slideLayout" Target="../slideLayouts/slideLayout13.xml"/><Relationship Id="rId16" Type="http://schemas.openxmlformats.org/officeDocument/2006/relationships/oleObject" Target="../embeddings/oleObject2.bin"/><Relationship Id="rId20" Type="http://schemas.openxmlformats.org/officeDocument/2006/relationships/image" Target="../media/image65.png"/><Relationship Id="rId29" Type="http://schemas.openxmlformats.org/officeDocument/2006/relationships/image" Target="../media/image74.png"/><Relationship Id="rId1" Type="http://schemas.openxmlformats.org/officeDocument/2006/relationships/vmlDrawing" Target="../drawings/vmlDrawing2.vml"/><Relationship Id="rId6" Type="http://schemas.openxmlformats.org/officeDocument/2006/relationships/image" Target="../media/image53.jpeg"/><Relationship Id="rId11" Type="http://schemas.openxmlformats.org/officeDocument/2006/relationships/image" Target="../media/image58.png"/><Relationship Id="rId24" Type="http://schemas.openxmlformats.org/officeDocument/2006/relationships/image" Target="../media/image69.png"/><Relationship Id="rId32" Type="http://schemas.openxmlformats.org/officeDocument/2006/relationships/image" Target="../media/image77.png"/><Relationship Id="rId5" Type="http://schemas.openxmlformats.org/officeDocument/2006/relationships/image" Target="../media/image52.jpeg"/><Relationship Id="rId15" Type="http://schemas.openxmlformats.org/officeDocument/2006/relationships/image" Target="../media/image62.jpeg"/><Relationship Id="rId23" Type="http://schemas.openxmlformats.org/officeDocument/2006/relationships/image" Target="../media/image68.jpeg"/><Relationship Id="rId28" Type="http://schemas.openxmlformats.org/officeDocument/2006/relationships/image" Target="../media/image73.png"/><Relationship Id="rId10" Type="http://schemas.openxmlformats.org/officeDocument/2006/relationships/image" Target="../media/image57.png"/><Relationship Id="rId19" Type="http://schemas.openxmlformats.org/officeDocument/2006/relationships/image" Target="../media/image64.png"/><Relationship Id="rId31" Type="http://schemas.openxmlformats.org/officeDocument/2006/relationships/image" Target="../media/image76.jpeg"/><Relationship Id="rId4" Type="http://schemas.openxmlformats.org/officeDocument/2006/relationships/image" Target="../media/image51.jpeg"/><Relationship Id="rId9" Type="http://schemas.openxmlformats.org/officeDocument/2006/relationships/image" Target="../media/image56.jpeg"/><Relationship Id="rId14" Type="http://schemas.openxmlformats.org/officeDocument/2006/relationships/image" Target="../media/image61.jpeg"/><Relationship Id="rId22" Type="http://schemas.openxmlformats.org/officeDocument/2006/relationships/image" Target="../media/image67.png"/><Relationship Id="rId27" Type="http://schemas.openxmlformats.org/officeDocument/2006/relationships/image" Target="../media/image72.png"/><Relationship Id="rId30" Type="http://schemas.openxmlformats.org/officeDocument/2006/relationships/image" Target="../media/image75.jpe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82.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94.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95.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96.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2.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diagramData" Target="../diagrams/data15.xml"/><Relationship Id="rId7" Type="http://schemas.microsoft.com/office/2007/relationships/diagramDrawing" Target="../diagrams/drawing15.xml"/><Relationship Id="rId12" Type="http://schemas.openxmlformats.org/officeDocument/2006/relationships/image" Target="../media/image97.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diagramColors" Target="../diagrams/colors15.xml"/><Relationship Id="rId11" Type="http://schemas.openxmlformats.org/officeDocument/2006/relationships/oleObject" Target="../embeddings/Microsoft_Word_97_-_2003___1.doc"/><Relationship Id="rId5" Type="http://schemas.openxmlformats.org/officeDocument/2006/relationships/diagramQuickStyle" Target="../diagrams/quickStyle15.xml"/><Relationship Id="rId10" Type="http://schemas.openxmlformats.org/officeDocument/2006/relationships/oleObject" Target="../embeddings/oleObject3.bin"/><Relationship Id="rId4" Type="http://schemas.openxmlformats.org/officeDocument/2006/relationships/diagramLayout" Target="../diagrams/layout15.xml"/><Relationship Id="rId9" Type="http://schemas.openxmlformats.org/officeDocument/2006/relationships/image" Target="../media/image99.png"/></Relationships>
</file>

<file path=ppt/slides/_rels/slide33.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diagramColors" Target="../diagrams/colors16.xml"/><Relationship Id="rId11" Type="http://schemas.openxmlformats.org/officeDocument/2006/relationships/image" Target="../media/image100.wmf"/><Relationship Id="rId5" Type="http://schemas.openxmlformats.org/officeDocument/2006/relationships/diagramQuickStyle" Target="../diagrams/quickStyle16.xml"/><Relationship Id="rId10" Type="http://schemas.openxmlformats.org/officeDocument/2006/relationships/oleObject" Target="../embeddings/Microsoft_Word_97_-_2003___2.doc"/><Relationship Id="rId4" Type="http://schemas.openxmlformats.org/officeDocument/2006/relationships/diagramLayout" Target="../diagrams/layout16.xml"/><Relationship Id="rId9" Type="http://schemas.openxmlformats.org/officeDocument/2006/relationships/oleObject" Target="../embeddings/oleObject4.bin"/></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102.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6.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png"/><Relationship Id="rId7" Type="http://schemas.openxmlformats.org/officeDocument/2006/relationships/image" Target="../media/image108.GIF"/><Relationship Id="rId2" Type="http://schemas.openxmlformats.org/officeDocument/2006/relationships/image" Target="../media/image103.png"/><Relationship Id="rId1" Type="http://schemas.openxmlformats.org/officeDocument/2006/relationships/slideLayout" Target="../slideLayouts/slideLayout7.xml"/><Relationship Id="rId6" Type="http://schemas.openxmlformats.org/officeDocument/2006/relationships/image" Target="../media/image107.GIF"/><Relationship Id="rId5" Type="http://schemas.openxmlformats.org/officeDocument/2006/relationships/image" Target="../media/image106.png"/><Relationship Id="rId10" Type="http://schemas.openxmlformats.org/officeDocument/2006/relationships/image" Target="../media/image111.jpeg"/><Relationship Id="rId4" Type="http://schemas.openxmlformats.org/officeDocument/2006/relationships/image" Target="../media/image105.png"/><Relationship Id="rId9"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2.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4.png"/></Relationships>
</file>

<file path=ppt/slides/_rels/slide3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21.xml"/><Relationship Id="rId13" Type="http://schemas.openxmlformats.org/officeDocument/2006/relationships/diagramLayout" Target="../diagrams/layout22.xml"/><Relationship Id="rId18" Type="http://schemas.openxmlformats.org/officeDocument/2006/relationships/diagramLayout" Target="../diagrams/layout23.xml"/><Relationship Id="rId26" Type="http://schemas.microsoft.com/office/2007/relationships/diagramDrawing" Target="../diagrams/drawing24.xml"/><Relationship Id="rId3" Type="http://schemas.openxmlformats.org/officeDocument/2006/relationships/diagramLayout" Target="../diagrams/layout20.xml"/><Relationship Id="rId21" Type="http://schemas.microsoft.com/office/2007/relationships/diagramDrawing" Target="../diagrams/drawing23.xml"/><Relationship Id="rId7" Type="http://schemas.openxmlformats.org/officeDocument/2006/relationships/diagramData" Target="../diagrams/data21.xml"/><Relationship Id="rId12" Type="http://schemas.openxmlformats.org/officeDocument/2006/relationships/diagramData" Target="../diagrams/data22.xml"/><Relationship Id="rId17" Type="http://schemas.openxmlformats.org/officeDocument/2006/relationships/diagramData" Target="../diagrams/data23.xml"/><Relationship Id="rId25" Type="http://schemas.openxmlformats.org/officeDocument/2006/relationships/diagramColors" Target="../diagrams/colors24.xml"/><Relationship Id="rId2" Type="http://schemas.openxmlformats.org/officeDocument/2006/relationships/diagramData" Target="../diagrams/data20.xml"/><Relationship Id="rId16" Type="http://schemas.microsoft.com/office/2007/relationships/diagramDrawing" Target="../diagrams/drawing22.xml"/><Relationship Id="rId20" Type="http://schemas.openxmlformats.org/officeDocument/2006/relationships/diagramColors" Target="../diagrams/colors23.xml"/><Relationship Id="rId1" Type="http://schemas.openxmlformats.org/officeDocument/2006/relationships/slideLayout" Target="../slideLayouts/slideLayout2.xml"/><Relationship Id="rId6" Type="http://schemas.microsoft.com/office/2007/relationships/diagramDrawing" Target="../diagrams/drawing20.xml"/><Relationship Id="rId11" Type="http://schemas.microsoft.com/office/2007/relationships/diagramDrawing" Target="../diagrams/drawing21.xml"/><Relationship Id="rId24" Type="http://schemas.openxmlformats.org/officeDocument/2006/relationships/diagramQuickStyle" Target="../diagrams/quickStyle24.xml"/><Relationship Id="rId5" Type="http://schemas.openxmlformats.org/officeDocument/2006/relationships/diagramColors" Target="../diagrams/colors20.xml"/><Relationship Id="rId15" Type="http://schemas.openxmlformats.org/officeDocument/2006/relationships/diagramColors" Target="../diagrams/colors22.xml"/><Relationship Id="rId23" Type="http://schemas.openxmlformats.org/officeDocument/2006/relationships/diagramLayout" Target="../diagrams/layout24.xml"/><Relationship Id="rId10" Type="http://schemas.openxmlformats.org/officeDocument/2006/relationships/diagramColors" Target="../diagrams/colors21.xml"/><Relationship Id="rId19" Type="http://schemas.openxmlformats.org/officeDocument/2006/relationships/diagramQuickStyle" Target="../diagrams/quickStyle23.xml"/><Relationship Id="rId4" Type="http://schemas.openxmlformats.org/officeDocument/2006/relationships/diagramQuickStyle" Target="../diagrams/quickStyle20.xml"/><Relationship Id="rId9" Type="http://schemas.openxmlformats.org/officeDocument/2006/relationships/diagramQuickStyle" Target="../diagrams/quickStyle21.xml"/><Relationship Id="rId14" Type="http://schemas.openxmlformats.org/officeDocument/2006/relationships/diagramQuickStyle" Target="../diagrams/quickStyle22.xml"/><Relationship Id="rId22" Type="http://schemas.openxmlformats.org/officeDocument/2006/relationships/diagramData" Target="../diagrams/data24.xml"/></Relationships>
</file>

<file path=ppt/slides/_rels/slide42.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4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118.png"/><Relationship Id="rId4" Type="http://schemas.openxmlformats.org/officeDocument/2006/relationships/image" Target="../media/image117.png"/></Relationships>
</file>

<file path=ppt/slides/_rels/slide4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8" Type="http://schemas.openxmlformats.org/officeDocument/2006/relationships/image" Target="../media/image129.emf"/><Relationship Id="rId3" Type="http://schemas.openxmlformats.org/officeDocument/2006/relationships/image" Target="../media/image124.emf"/><Relationship Id="rId7" Type="http://schemas.openxmlformats.org/officeDocument/2006/relationships/image" Target="../media/image128.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7.emf"/><Relationship Id="rId5" Type="http://schemas.openxmlformats.org/officeDocument/2006/relationships/image" Target="../media/image126.emf"/><Relationship Id="rId4" Type="http://schemas.openxmlformats.org/officeDocument/2006/relationships/image" Target="../media/image125.emf"/><Relationship Id="rId9" Type="http://schemas.openxmlformats.org/officeDocument/2006/relationships/image" Target="../media/image130.emf"/></Relationships>
</file>

<file path=ppt/slides/_rels/slide49.xml.rels><?xml version="1.0" encoding="UTF-8" standalone="yes"?>
<Relationships xmlns="http://schemas.openxmlformats.org/package/2006/relationships"><Relationship Id="rId3" Type="http://schemas.openxmlformats.org/officeDocument/2006/relationships/image" Target="../media/image132.jpeg"/><Relationship Id="rId7" Type="http://schemas.openxmlformats.org/officeDocument/2006/relationships/image" Target="../media/image136.jpeg"/><Relationship Id="rId2" Type="http://schemas.openxmlformats.org/officeDocument/2006/relationships/image" Target="../media/image131.jpeg"/><Relationship Id="rId1" Type="http://schemas.openxmlformats.org/officeDocument/2006/relationships/slideLayout" Target="../slideLayouts/slideLayout7.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s>
</file>

<file path=ppt/slides/_rels/slide5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31.wmf"/></Relationships>
</file>

<file path=ppt/slides/_rels/slide5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146.wmf"/><Relationship Id="rId3" Type="http://schemas.openxmlformats.org/officeDocument/2006/relationships/image" Target="../media/image141.png"/><Relationship Id="rId7" Type="http://schemas.openxmlformats.org/officeDocument/2006/relationships/image" Target="../media/image145.wmf"/><Relationship Id="rId2" Type="http://schemas.openxmlformats.org/officeDocument/2006/relationships/image" Target="../media/image140.png"/><Relationship Id="rId1" Type="http://schemas.openxmlformats.org/officeDocument/2006/relationships/slideLayout" Target="../slideLayouts/slideLayout7.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wmf"/></Relationships>
</file>

<file path=ppt/slides/_rels/slide53.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image" Target="../media/image148.jpeg"/><Relationship Id="rId7" Type="http://schemas.openxmlformats.org/officeDocument/2006/relationships/image" Target="../media/image152.jpeg"/><Relationship Id="rId2" Type="http://schemas.openxmlformats.org/officeDocument/2006/relationships/image" Target="../media/image147.jpeg"/><Relationship Id="rId1" Type="http://schemas.openxmlformats.org/officeDocument/2006/relationships/slideLayout" Target="../slideLayouts/slideLayout7.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54.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55.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6.png"/><Relationship Id="rId1" Type="http://schemas.openxmlformats.org/officeDocument/2006/relationships/slideLayout" Target="../slideLayouts/slideLayout1.xml"/><Relationship Id="rId4" Type="http://schemas.openxmlformats.org/officeDocument/2006/relationships/image" Target="../media/image158.jpeg"/></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161.png"/><Relationship Id="rId7" Type="http://schemas.openxmlformats.org/officeDocument/2006/relationships/image" Target="../media/image159.e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package" Target="../embeddings/Microsoft_Excel____2.xlsx"/><Relationship Id="rId5" Type="http://schemas.openxmlformats.org/officeDocument/2006/relationships/oleObject" Target="../embeddings/oleObject5.bin"/><Relationship Id="rId10" Type="http://schemas.openxmlformats.org/officeDocument/2006/relationships/image" Target="../media/image160.emf"/><Relationship Id="rId4" Type="http://schemas.openxmlformats.org/officeDocument/2006/relationships/image" Target="../media/image162.jpeg"/><Relationship Id="rId9" Type="http://schemas.openxmlformats.org/officeDocument/2006/relationships/package" Target="../embeddings/Microsoft_Excel____3.xlsx"/></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66.xml.rels><?xml version="1.0" encoding="UTF-8" standalone="yes"?>
<Relationships xmlns="http://schemas.openxmlformats.org/package/2006/relationships"><Relationship Id="rId3" Type="http://schemas.openxmlformats.org/officeDocument/2006/relationships/image" Target="../media/image166.emf"/><Relationship Id="rId2" Type="http://schemas.openxmlformats.org/officeDocument/2006/relationships/image" Target="../media/image165.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169.jpeg"/><Relationship Id="rId18" Type="http://schemas.openxmlformats.org/officeDocument/2006/relationships/image" Target="../media/image173.png"/><Relationship Id="rId3" Type="http://schemas.openxmlformats.org/officeDocument/2006/relationships/notesSlide" Target="../notesSlides/notesSlide18.xml"/><Relationship Id="rId7" Type="http://schemas.openxmlformats.org/officeDocument/2006/relationships/image" Target="../media/image51.jpeg"/><Relationship Id="rId12" Type="http://schemas.openxmlformats.org/officeDocument/2006/relationships/image" Target="../media/image69.png"/><Relationship Id="rId17" Type="http://schemas.openxmlformats.org/officeDocument/2006/relationships/image" Target="../media/image172.png"/><Relationship Id="rId2" Type="http://schemas.openxmlformats.org/officeDocument/2006/relationships/slideLayout" Target="../slideLayouts/slideLayout2.xml"/><Relationship Id="rId16" Type="http://schemas.openxmlformats.org/officeDocument/2006/relationships/image" Target="../media/image171.png"/><Relationship Id="rId1" Type="http://schemas.openxmlformats.org/officeDocument/2006/relationships/vmlDrawing" Target="../drawings/vmlDrawing6.vml"/><Relationship Id="rId6" Type="http://schemas.openxmlformats.org/officeDocument/2006/relationships/image" Target="../media/image50.png"/><Relationship Id="rId11" Type="http://schemas.openxmlformats.org/officeDocument/2006/relationships/image" Target="../media/image168.jpeg"/><Relationship Id="rId5" Type="http://schemas.openxmlformats.org/officeDocument/2006/relationships/oleObject" Target="../embeddings/oleObject7.bin"/><Relationship Id="rId15" Type="http://schemas.openxmlformats.org/officeDocument/2006/relationships/image" Target="../media/image170.jpeg"/><Relationship Id="rId10" Type="http://schemas.openxmlformats.org/officeDocument/2006/relationships/image" Target="../media/image60.jpeg"/><Relationship Id="rId19" Type="http://schemas.openxmlformats.org/officeDocument/2006/relationships/image" Target="../media/image174.png"/><Relationship Id="rId4" Type="http://schemas.openxmlformats.org/officeDocument/2006/relationships/image" Target="../media/image167.jpeg"/><Relationship Id="rId9" Type="http://schemas.openxmlformats.org/officeDocument/2006/relationships/image" Target="../media/image56.jpeg"/><Relationship Id="rId14" Type="http://schemas.openxmlformats.org/officeDocument/2006/relationships/image" Target="../media/image68.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77.PNG"/></Relationships>
</file>

<file path=ppt/slides/_rels/slide74.xml.rels><?xml version="1.0" encoding="UTF-8" standalone="yes"?>
<Relationships xmlns="http://schemas.openxmlformats.org/package/2006/relationships"><Relationship Id="rId8" Type="http://schemas.openxmlformats.org/officeDocument/2006/relationships/image" Target="../media/image185.png"/><Relationship Id="rId3" Type="http://schemas.openxmlformats.org/officeDocument/2006/relationships/image" Target="../media/image180.jpeg"/><Relationship Id="rId7" Type="http://schemas.openxmlformats.org/officeDocument/2006/relationships/image" Target="../media/image18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83.png"/><Relationship Id="rId5" Type="http://schemas.openxmlformats.org/officeDocument/2006/relationships/image" Target="../media/image182.png"/><Relationship Id="rId10" Type="http://schemas.openxmlformats.org/officeDocument/2006/relationships/image" Target="../media/image187.png"/><Relationship Id="rId4" Type="http://schemas.openxmlformats.org/officeDocument/2006/relationships/image" Target="../media/image181.png"/><Relationship Id="rId9" Type="http://schemas.openxmlformats.org/officeDocument/2006/relationships/image" Target="../media/image186.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188.jpeg"/><Relationship Id="rId7" Type="http://schemas.openxmlformats.org/officeDocument/2006/relationships/image" Target="../media/image192.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191.png"/><Relationship Id="rId5" Type="http://schemas.openxmlformats.org/officeDocument/2006/relationships/image" Target="../media/image190.jpeg"/><Relationship Id="rId4" Type="http://schemas.openxmlformats.org/officeDocument/2006/relationships/image" Target="../media/image189.png"/></Relationships>
</file>

<file path=ppt/slides/_rels/slide78.xml.rels><?xml version="1.0" encoding="UTF-8" standalone="yes"?>
<Relationships xmlns="http://schemas.openxmlformats.org/package/2006/relationships"><Relationship Id="rId3" Type="http://schemas.openxmlformats.org/officeDocument/2006/relationships/image" Target="../media/image193.jpeg"/><Relationship Id="rId7" Type="http://schemas.openxmlformats.org/officeDocument/2006/relationships/image" Target="../media/image192.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jpeg"/></Relationships>
</file>

<file path=ppt/slides/_rels/slide7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97.emf"/><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199.png"/><Relationship Id="rId7" Type="http://schemas.openxmlformats.org/officeDocument/2006/relationships/image" Target="../media/image203.png"/><Relationship Id="rId2" Type="http://schemas.openxmlformats.org/officeDocument/2006/relationships/image" Target="../media/image198.jpeg"/><Relationship Id="rId1" Type="http://schemas.openxmlformats.org/officeDocument/2006/relationships/slideLayout" Target="../slideLayouts/slideLayout2.xml"/><Relationship Id="rId6" Type="http://schemas.openxmlformats.org/officeDocument/2006/relationships/image" Target="../media/image202.png"/><Relationship Id="rId5" Type="http://schemas.openxmlformats.org/officeDocument/2006/relationships/image" Target="../media/image201.jpeg"/><Relationship Id="rId4" Type="http://schemas.openxmlformats.org/officeDocument/2006/relationships/image" Target="../media/image200.jpeg"/></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84.xml.rels><?xml version="1.0" encoding="UTF-8" standalone="yes"?>
<Relationships xmlns="http://schemas.openxmlformats.org/package/2006/relationships"><Relationship Id="rId8" Type="http://schemas.openxmlformats.org/officeDocument/2006/relationships/diagramLayout" Target="../diagrams/layout29.xml"/><Relationship Id="rId13" Type="http://schemas.openxmlformats.org/officeDocument/2006/relationships/diagramLayout" Target="../diagrams/layout30.xml"/><Relationship Id="rId18" Type="http://schemas.openxmlformats.org/officeDocument/2006/relationships/diagramLayout" Target="../diagrams/layout31.xml"/><Relationship Id="rId26" Type="http://schemas.microsoft.com/office/2007/relationships/diagramDrawing" Target="../diagrams/drawing32.xml"/><Relationship Id="rId3" Type="http://schemas.openxmlformats.org/officeDocument/2006/relationships/diagramLayout" Target="../diagrams/layout28.xml"/><Relationship Id="rId21" Type="http://schemas.microsoft.com/office/2007/relationships/diagramDrawing" Target="../diagrams/drawing31.xml"/><Relationship Id="rId7" Type="http://schemas.openxmlformats.org/officeDocument/2006/relationships/diagramData" Target="../diagrams/data29.xml"/><Relationship Id="rId12" Type="http://schemas.openxmlformats.org/officeDocument/2006/relationships/diagramData" Target="../diagrams/data30.xml"/><Relationship Id="rId17" Type="http://schemas.openxmlformats.org/officeDocument/2006/relationships/diagramData" Target="../diagrams/data31.xml"/><Relationship Id="rId25" Type="http://schemas.openxmlformats.org/officeDocument/2006/relationships/diagramColors" Target="../diagrams/colors32.xml"/><Relationship Id="rId2" Type="http://schemas.openxmlformats.org/officeDocument/2006/relationships/diagramData" Target="../diagrams/data28.xml"/><Relationship Id="rId16" Type="http://schemas.microsoft.com/office/2007/relationships/diagramDrawing" Target="../diagrams/drawing30.xml"/><Relationship Id="rId20" Type="http://schemas.openxmlformats.org/officeDocument/2006/relationships/diagramColors" Target="../diagrams/colors31.xml"/><Relationship Id="rId1" Type="http://schemas.openxmlformats.org/officeDocument/2006/relationships/slideLayout" Target="../slideLayouts/slideLayout2.xml"/><Relationship Id="rId6" Type="http://schemas.microsoft.com/office/2007/relationships/diagramDrawing" Target="../diagrams/drawing28.xml"/><Relationship Id="rId11" Type="http://schemas.microsoft.com/office/2007/relationships/diagramDrawing" Target="../diagrams/drawing29.xml"/><Relationship Id="rId24" Type="http://schemas.openxmlformats.org/officeDocument/2006/relationships/diagramQuickStyle" Target="../diagrams/quickStyle32.xml"/><Relationship Id="rId5" Type="http://schemas.openxmlformats.org/officeDocument/2006/relationships/diagramColors" Target="../diagrams/colors28.xml"/><Relationship Id="rId15" Type="http://schemas.openxmlformats.org/officeDocument/2006/relationships/diagramColors" Target="../diagrams/colors30.xml"/><Relationship Id="rId23" Type="http://schemas.openxmlformats.org/officeDocument/2006/relationships/diagramLayout" Target="../diagrams/layout32.xml"/><Relationship Id="rId10" Type="http://schemas.openxmlformats.org/officeDocument/2006/relationships/diagramColors" Target="../diagrams/colors29.xml"/><Relationship Id="rId19" Type="http://schemas.openxmlformats.org/officeDocument/2006/relationships/diagramQuickStyle" Target="../diagrams/quickStyle31.xml"/><Relationship Id="rId4" Type="http://schemas.openxmlformats.org/officeDocument/2006/relationships/diagramQuickStyle" Target="../diagrams/quickStyle28.xml"/><Relationship Id="rId9" Type="http://schemas.openxmlformats.org/officeDocument/2006/relationships/diagramQuickStyle" Target="../diagrams/quickStyle29.xml"/><Relationship Id="rId14" Type="http://schemas.openxmlformats.org/officeDocument/2006/relationships/diagramQuickStyle" Target="../diagrams/quickStyle30.xml"/><Relationship Id="rId22" Type="http://schemas.openxmlformats.org/officeDocument/2006/relationships/diagramData" Target="../diagrams/data32.xml"/></Relationships>
</file>

<file path=ppt/slides/_rels/slide85.xml.rels><?xml version="1.0" encoding="UTF-8" standalone="yes"?>
<Relationships xmlns="http://schemas.openxmlformats.org/package/2006/relationships"><Relationship Id="rId8" Type="http://schemas.openxmlformats.org/officeDocument/2006/relationships/diagramLayout" Target="../diagrams/layout34.xml"/><Relationship Id="rId3" Type="http://schemas.openxmlformats.org/officeDocument/2006/relationships/diagramLayout" Target="../diagrams/layout33.xml"/><Relationship Id="rId7" Type="http://schemas.openxmlformats.org/officeDocument/2006/relationships/diagramData" Target="../diagrams/data34.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11" Type="http://schemas.microsoft.com/office/2007/relationships/diagramDrawing" Target="../diagrams/drawing34.xml"/><Relationship Id="rId5" Type="http://schemas.openxmlformats.org/officeDocument/2006/relationships/diagramColors" Target="../diagrams/colors33.xml"/><Relationship Id="rId10" Type="http://schemas.openxmlformats.org/officeDocument/2006/relationships/diagramColors" Target="../diagrams/colors34.xml"/><Relationship Id="rId4" Type="http://schemas.openxmlformats.org/officeDocument/2006/relationships/diagramQuickStyle" Target="../diagrams/quickStyle33.xml"/><Relationship Id="rId9" Type="http://schemas.openxmlformats.org/officeDocument/2006/relationships/diagramQuickStyle" Target="../diagrams/quickStyle34.xml"/></Relationships>
</file>

<file path=ppt/slides/_rels/slide86.xml.rels><?xml version="1.0" encoding="UTF-8" standalone="yes"?>
<Relationships xmlns="http://schemas.openxmlformats.org/package/2006/relationships"><Relationship Id="rId8" Type="http://schemas.openxmlformats.org/officeDocument/2006/relationships/image" Target="../media/image206.emf"/><Relationship Id="rId13" Type="http://schemas.openxmlformats.org/officeDocument/2006/relationships/image" Target="../media/image208.wmf"/><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oleObject" Target="../embeddings/Microsoft_Excel_97-2003____3.xls"/><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05.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207.emf"/><Relationship Id="rId4" Type="http://schemas.openxmlformats.org/officeDocument/2006/relationships/image" Target="../media/image204.wmf"/><Relationship Id="rId9" Type="http://schemas.openxmlformats.org/officeDocument/2006/relationships/oleObject" Target="../embeddings/oleObject11.bin"/></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0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smtClean="0"/>
              <a:t>SKB dongle</a:t>
            </a:r>
            <a:br>
              <a:rPr lang="en-US" altLang="zh-TW" dirty="0" smtClean="0"/>
            </a:br>
            <a:r>
              <a:rPr lang="en-US" altLang="zh-TW" dirty="0" smtClean="0"/>
              <a:t>RFP</a:t>
            </a:r>
            <a:endParaRPr lang="zh-TW" altLang="en-US" dirty="0"/>
          </a:p>
        </p:txBody>
      </p:sp>
      <p:sp>
        <p:nvSpPr>
          <p:cNvPr id="3" name="副標題 2"/>
          <p:cNvSpPr>
            <a:spLocks noGrp="1"/>
          </p:cNvSpPr>
          <p:nvPr>
            <p:ph type="subTitle" idx="1"/>
          </p:nvPr>
        </p:nvSpPr>
        <p:spPr/>
        <p:txBody>
          <a:bodyPr/>
          <a:lstStyle/>
          <a:p>
            <a:endParaRPr lang="zh-TW" altLang="en-US"/>
          </a:p>
        </p:txBody>
      </p:sp>
    </p:spTree>
    <p:extLst>
      <p:ext uri="{BB962C8B-B14F-4D97-AF65-F5344CB8AC3E}">
        <p14:creationId xmlns:p14="http://schemas.microsoft.com/office/powerpoint/2010/main" val="2712631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6" name="圓角矩形 35">
            <a:extLst>
              <a:ext uri="{FF2B5EF4-FFF2-40B4-BE49-F238E27FC236}">
                <a16:creationId xmlns="" xmlns:a16="http://schemas.microsoft.com/office/drawing/2014/main" id="{64A22A2A-CA0C-654E-8F53-948B58E8B76B}"/>
              </a:ext>
            </a:extLst>
          </p:cNvPr>
          <p:cNvSpPr/>
          <p:nvPr/>
        </p:nvSpPr>
        <p:spPr>
          <a:xfrm>
            <a:off x="147530" y="781606"/>
            <a:ext cx="11708961" cy="1855346"/>
          </a:xfrm>
          <a:prstGeom prst="roundRect">
            <a:avLst/>
          </a:prstGeom>
          <a:noFill/>
          <a:ln w="762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9" name="Rectangle 2">
            <a:extLst>
              <a:ext uri="{FF2B5EF4-FFF2-40B4-BE49-F238E27FC236}">
                <a16:creationId xmlns="" xmlns:a16="http://schemas.microsoft.com/office/drawing/2014/main" id="{870DFEFE-8BE9-471D-93FF-05AA6269335E}"/>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10" name="矩形 9">
            <a:extLst>
              <a:ext uri="{FF2B5EF4-FFF2-40B4-BE49-F238E27FC236}">
                <a16:creationId xmlns="" xmlns:a16="http://schemas.microsoft.com/office/drawing/2014/main" id="{329D8AFC-0CFB-44F9-B475-5D90C78297BA}"/>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5" name="投影片編號版面配置區 4">
            <a:extLst>
              <a:ext uri="{FF2B5EF4-FFF2-40B4-BE49-F238E27FC236}">
                <a16:creationId xmlns="" xmlns:a16="http://schemas.microsoft.com/office/drawing/2014/main" id="{F16372B7-0986-4740-AF47-F92192FD3E9E}"/>
              </a:ext>
            </a:extLst>
          </p:cNvPr>
          <p:cNvSpPr>
            <a:spLocks noGrp="1"/>
          </p:cNvSpPr>
          <p:nvPr>
            <p:ph type="sldNum" sz="quarter" idx="12"/>
          </p:nvPr>
        </p:nvSpPr>
        <p:spPr>
          <a:xfrm>
            <a:off x="8660028" y="6393421"/>
            <a:ext cx="2743200" cy="365125"/>
          </a:xfrm>
        </p:spPr>
        <p:txBody>
          <a:bodyPr/>
          <a:lstStyle/>
          <a:p>
            <a:pPr>
              <a:defRPr/>
            </a:pPr>
            <a:fld id="{6938E757-ECC1-404B-AC86-54F91A3DE958}" type="slidenum">
              <a:rPr lang="zh-TW" altLang="en-US" smtClean="0"/>
              <a:pPr>
                <a:defRPr/>
              </a:pPr>
              <a:t>2</a:t>
            </a:fld>
            <a:endParaRPr lang="en-US" altLang="zh-TW" dirty="0"/>
          </a:p>
        </p:txBody>
      </p:sp>
      <p:pic>
        <p:nvPicPr>
          <p:cNvPr id="7" name="圖片 6">
            <a:extLst>
              <a:ext uri="{FF2B5EF4-FFF2-40B4-BE49-F238E27FC236}">
                <a16:creationId xmlns="" xmlns:a16="http://schemas.microsoft.com/office/drawing/2014/main" id="{7AA9F766-27E0-B043-9542-4F5B59FDA06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432" b="94595" l="8257" r="88991">
                        <a14:foregroundMark x1="68807" y1="12838" x2="68807" y2="12838"/>
                        <a14:foregroundMark x1="65138" y1="8108" x2="65138" y2="8108"/>
                        <a14:foregroundMark x1="52294" y1="87162" x2="52294" y2="87162"/>
                        <a14:foregroundMark x1="25688" y1="83108" x2="25688" y2="83108"/>
                        <a14:foregroundMark x1="32110" y1="94595" x2="32110" y2="94595"/>
                      </a14:backgroundRemoval>
                    </a14:imgEffect>
                  </a14:imgLayer>
                </a14:imgProps>
              </a:ext>
            </a:extLst>
          </a:blip>
          <a:stretch>
            <a:fillRect/>
          </a:stretch>
        </p:blipFill>
        <p:spPr>
          <a:xfrm>
            <a:off x="1498179" y="884426"/>
            <a:ext cx="791763" cy="1085009"/>
          </a:xfrm>
          <a:prstGeom prst="rect">
            <a:avLst/>
          </a:prstGeom>
          <a:noFill/>
        </p:spPr>
      </p:pic>
      <p:sp>
        <p:nvSpPr>
          <p:cNvPr id="8" name="矩形 7">
            <a:extLst>
              <a:ext uri="{FF2B5EF4-FFF2-40B4-BE49-F238E27FC236}">
                <a16:creationId xmlns="" xmlns:a16="http://schemas.microsoft.com/office/drawing/2014/main" id="{6CB33BE2-963F-B944-972F-790061614177}"/>
              </a:ext>
            </a:extLst>
          </p:cNvPr>
          <p:cNvSpPr/>
          <p:nvPr/>
        </p:nvSpPr>
        <p:spPr>
          <a:xfrm>
            <a:off x="587842" y="1935298"/>
            <a:ext cx="2555973" cy="646331"/>
          </a:xfrm>
          <a:prstGeom prst="rect">
            <a:avLst/>
          </a:prstGeom>
        </p:spPr>
        <p:txBody>
          <a:bodyPr wrap="square">
            <a:spAutoFit/>
          </a:bodyPr>
          <a:lstStyle/>
          <a:p>
            <a:pPr algn="ctr"/>
            <a:r>
              <a:rPr lang="fr-FR" altLang="zh-TW" b="1" dirty="0" err="1">
                <a:solidFill>
                  <a:srgbClr val="0070C0"/>
                </a:solidFill>
                <a:latin typeface="Calibri" panose="020F0502020204030204" pitchFamily="34" charset="0"/>
                <a:cs typeface="Calibri" panose="020F0502020204030204" pitchFamily="34" charset="0"/>
              </a:rPr>
              <a:t>Automated</a:t>
            </a:r>
            <a:r>
              <a:rPr lang="fr-FR" altLang="zh-TW" b="1" dirty="0">
                <a:solidFill>
                  <a:srgbClr val="0070C0"/>
                </a:solidFill>
                <a:latin typeface="Calibri" panose="020F0502020204030204" pitchFamily="34" charset="0"/>
                <a:cs typeface="Calibri" panose="020F0502020204030204" pitchFamily="34" charset="0"/>
              </a:rPr>
              <a:t> </a:t>
            </a:r>
            <a:r>
              <a:rPr lang="fr-FR" altLang="zh-TW" b="1" dirty="0" err="1">
                <a:solidFill>
                  <a:srgbClr val="0070C0"/>
                </a:solidFill>
                <a:latin typeface="Calibri" panose="020F0502020204030204" pitchFamily="34" charset="0"/>
                <a:cs typeface="Calibri" panose="020F0502020204030204" pitchFamily="34" charset="0"/>
              </a:rPr>
              <a:t>Unmanned</a:t>
            </a:r>
            <a:r>
              <a:rPr lang="fr-FR" altLang="zh-TW" b="1" dirty="0">
                <a:solidFill>
                  <a:srgbClr val="0070C0"/>
                </a:solidFill>
                <a:latin typeface="Calibri" panose="020F0502020204030204" pitchFamily="34" charset="0"/>
                <a:cs typeface="Calibri" panose="020F0502020204030204" pitchFamily="34" charset="0"/>
              </a:rPr>
              <a:t> </a:t>
            </a:r>
          </a:p>
          <a:p>
            <a:pPr algn="ctr"/>
            <a:r>
              <a:rPr lang="fr-FR" altLang="zh-TW" b="1" dirty="0" err="1">
                <a:solidFill>
                  <a:srgbClr val="0070C0"/>
                </a:solidFill>
                <a:latin typeface="Calibri" panose="020F0502020204030204" pitchFamily="34" charset="0"/>
                <a:cs typeface="Calibri" panose="020F0502020204030204" pitchFamily="34" charset="0"/>
              </a:rPr>
              <a:t>Factories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1" name="文字方塊 10">
            <a:extLst>
              <a:ext uri="{FF2B5EF4-FFF2-40B4-BE49-F238E27FC236}">
                <a16:creationId xmlns="" xmlns:a16="http://schemas.microsoft.com/office/drawing/2014/main" id="{DE040066-AED4-F646-B0D0-CFD37F0D619C}"/>
              </a:ext>
            </a:extLst>
          </p:cNvPr>
          <p:cNvSpPr txBox="1"/>
          <p:nvPr/>
        </p:nvSpPr>
        <p:spPr>
          <a:xfrm flipH="1">
            <a:off x="96352" y="64663"/>
            <a:ext cx="11402330" cy="461665"/>
          </a:xfrm>
          <a:prstGeom prst="rect">
            <a:avLst/>
          </a:prstGeom>
          <a:noFill/>
        </p:spPr>
        <p:txBody>
          <a:bodyPr wrap="square" rtlCol="0">
            <a:spAutoFit/>
          </a:bodyPr>
          <a:lstStyle/>
          <a:p>
            <a:r>
              <a:rPr lang="en-US" altLang="zh-TW" sz="2400" b="1" dirty="0" smtClean="0"/>
              <a:t>2.2 Company Status: Foxconn </a:t>
            </a:r>
            <a:r>
              <a:rPr lang="en-US" altLang="zh-TW" sz="2400" b="1" dirty="0"/>
              <a:t>Industrial Internet (</a:t>
            </a:r>
            <a:r>
              <a:rPr lang="en-US" altLang="zh-TW" sz="2400" b="1" dirty="0" err="1"/>
              <a:t>Fii</a:t>
            </a:r>
            <a:r>
              <a:rPr lang="en-US" altLang="zh-TW" sz="2400" b="1" dirty="0"/>
              <a:t>) Company introduction</a:t>
            </a:r>
            <a:endParaRPr lang="zh-TW" altLang="en-US" sz="2400" b="1" dirty="0"/>
          </a:p>
        </p:txBody>
      </p:sp>
      <p:pic>
        <p:nvPicPr>
          <p:cNvPr id="2" name="圖片 1">
            <a:extLst>
              <a:ext uri="{FF2B5EF4-FFF2-40B4-BE49-F238E27FC236}">
                <a16:creationId xmlns="" xmlns:a16="http://schemas.microsoft.com/office/drawing/2014/main" id="{9E397FC6-F19E-4D44-ACE6-22A921D6C43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36190" y1="16779" x2="36190" y2="16779"/>
                        <a14:foregroundMark x1="45714" y1="83221" x2="45714" y2="83221"/>
                        <a14:foregroundMark x1="22857" y1="82550" x2="22857" y2="82550"/>
                        <a14:foregroundMark x1="65714" y1="85235" x2="65714" y2="85235"/>
                        <a14:backgroundMark x1="20000" y1="83221" x2="20000" y2="83221"/>
                        <a14:backgroundMark x1="40952" y1="83221" x2="40952" y2="83221"/>
                        <a14:backgroundMark x1="41905" y1="83221" x2="41905" y2="83221"/>
                        <a14:backgroundMark x1="41905" y1="82550" x2="41905" y2="82550"/>
                        <a14:backgroundMark x1="41905" y1="82550" x2="41905" y2="82550"/>
                      </a14:backgroundRemoval>
                    </a14:imgEffect>
                  </a14:imgLayer>
                </a14:imgProps>
              </a:ext>
            </a:extLst>
          </a:blip>
          <a:stretch>
            <a:fillRect/>
          </a:stretch>
        </p:blipFill>
        <p:spPr>
          <a:xfrm>
            <a:off x="3663543" y="839197"/>
            <a:ext cx="815443" cy="1160439"/>
          </a:xfrm>
          <a:prstGeom prst="rect">
            <a:avLst/>
          </a:prstGeom>
        </p:spPr>
      </p:pic>
      <p:pic>
        <p:nvPicPr>
          <p:cNvPr id="3" name="圖片 2">
            <a:extLst>
              <a:ext uri="{FF2B5EF4-FFF2-40B4-BE49-F238E27FC236}">
                <a16:creationId xmlns="" xmlns:a16="http://schemas.microsoft.com/office/drawing/2014/main" id="{29856352-D052-A74E-9812-70D14C75B286}"/>
              </a:ext>
            </a:extLst>
          </p:cNvPr>
          <p:cNvPicPr>
            <a:picLocks noChangeAspect="1"/>
          </p:cNvPicPr>
          <p:nvPr/>
        </p:nvPicPr>
        <p:blipFill>
          <a:blip r:embed="rId7"/>
          <a:stretch>
            <a:fillRect/>
          </a:stretch>
        </p:blipFill>
        <p:spPr>
          <a:xfrm>
            <a:off x="5387231" y="999695"/>
            <a:ext cx="1363254" cy="954278"/>
          </a:xfrm>
          <a:prstGeom prst="rect">
            <a:avLst/>
          </a:prstGeom>
        </p:spPr>
      </p:pic>
      <p:pic>
        <p:nvPicPr>
          <p:cNvPr id="4" name="圖片 3">
            <a:extLst>
              <a:ext uri="{FF2B5EF4-FFF2-40B4-BE49-F238E27FC236}">
                <a16:creationId xmlns="" xmlns:a16="http://schemas.microsoft.com/office/drawing/2014/main" id="{AF5EA222-4C09-7647-987A-7EB40FEB62A0}"/>
              </a:ext>
            </a:extLst>
          </p:cNvPr>
          <p:cNvPicPr>
            <a:picLocks noChangeAspect="1"/>
          </p:cNvPicPr>
          <p:nvPr/>
        </p:nvPicPr>
        <p:blipFill>
          <a:blip r:embed="rId8"/>
          <a:stretch>
            <a:fillRect/>
          </a:stretch>
        </p:blipFill>
        <p:spPr>
          <a:xfrm>
            <a:off x="7781644" y="870370"/>
            <a:ext cx="1011155" cy="1011155"/>
          </a:xfrm>
          <a:prstGeom prst="rect">
            <a:avLst/>
          </a:prstGeom>
        </p:spPr>
      </p:pic>
      <p:pic>
        <p:nvPicPr>
          <p:cNvPr id="6" name="圖片 5">
            <a:extLst>
              <a:ext uri="{FF2B5EF4-FFF2-40B4-BE49-F238E27FC236}">
                <a16:creationId xmlns="" xmlns:a16="http://schemas.microsoft.com/office/drawing/2014/main" id="{DAD63938-2C7D-9F44-B348-1226D5DABF8E}"/>
              </a:ext>
            </a:extLst>
          </p:cNvPr>
          <p:cNvPicPr>
            <a:picLocks noChangeAspect="1"/>
          </p:cNvPicPr>
          <p:nvPr/>
        </p:nvPicPr>
        <p:blipFill>
          <a:blip r:embed="rId9"/>
          <a:stretch>
            <a:fillRect/>
          </a:stretch>
        </p:blipFill>
        <p:spPr>
          <a:xfrm>
            <a:off x="10245066" y="879856"/>
            <a:ext cx="1037686" cy="960821"/>
          </a:xfrm>
          <a:prstGeom prst="rect">
            <a:avLst/>
          </a:prstGeom>
        </p:spPr>
      </p:pic>
      <p:sp>
        <p:nvSpPr>
          <p:cNvPr id="13" name="矩形 12">
            <a:extLst>
              <a:ext uri="{FF2B5EF4-FFF2-40B4-BE49-F238E27FC236}">
                <a16:creationId xmlns="" xmlns:a16="http://schemas.microsoft.com/office/drawing/2014/main" id="{65101537-DCDA-394B-B555-9A4001C02FC0}"/>
              </a:ext>
            </a:extLst>
          </p:cNvPr>
          <p:cNvSpPr/>
          <p:nvPr/>
        </p:nvSpPr>
        <p:spPr>
          <a:xfrm>
            <a:off x="3567854" y="1947782"/>
            <a:ext cx="1099468" cy="369332"/>
          </a:xfrm>
          <a:prstGeom prst="rect">
            <a:avLst/>
          </a:prstGeom>
        </p:spPr>
        <p:txBody>
          <a:bodyPr wrap="none">
            <a:spAutoFit/>
          </a:bodyPr>
          <a:lstStyle/>
          <a:p>
            <a:r>
              <a:rPr lang="fr-FR" altLang="zh-TW" b="1" dirty="0">
                <a:solidFill>
                  <a:srgbClr val="0070C0"/>
                </a:solidFill>
                <a:latin typeface="Calibri" panose="020F0502020204030204" pitchFamily="34" charset="0"/>
                <a:cs typeface="Calibri" panose="020F0502020204030204" pitchFamily="34" charset="0"/>
              </a:rPr>
              <a:t>Countries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4" name="矩形 13">
            <a:extLst>
              <a:ext uri="{FF2B5EF4-FFF2-40B4-BE49-F238E27FC236}">
                <a16:creationId xmlns="" xmlns:a16="http://schemas.microsoft.com/office/drawing/2014/main" id="{3427819D-E9AE-EB43-AFFD-4AF15B4C5B7F}"/>
              </a:ext>
            </a:extLst>
          </p:cNvPr>
          <p:cNvSpPr/>
          <p:nvPr/>
        </p:nvSpPr>
        <p:spPr>
          <a:xfrm>
            <a:off x="5488654" y="1995149"/>
            <a:ext cx="1214692" cy="369332"/>
          </a:xfrm>
          <a:prstGeom prst="rect">
            <a:avLst/>
          </a:prstGeom>
        </p:spPr>
        <p:txBody>
          <a:bodyPr wrap="none">
            <a:spAutoFit/>
          </a:bodyPr>
          <a:lstStyle/>
          <a:p>
            <a:r>
              <a:rPr lang="fr-FR" altLang="zh-TW" b="1" dirty="0" err="1">
                <a:solidFill>
                  <a:srgbClr val="0070C0"/>
                </a:solidFill>
                <a:latin typeface="Calibri" panose="020F0502020204030204" pitchFamily="34" charset="0"/>
                <a:cs typeface="Calibri" panose="020F0502020204030204" pitchFamily="34" charset="0"/>
              </a:rPr>
              <a:t>Employees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5" name="矩形 14">
            <a:extLst>
              <a:ext uri="{FF2B5EF4-FFF2-40B4-BE49-F238E27FC236}">
                <a16:creationId xmlns="" xmlns:a16="http://schemas.microsoft.com/office/drawing/2014/main" id="{250E02F8-4124-EF48-B331-D6DB9FC47D08}"/>
              </a:ext>
            </a:extLst>
          </p:cNvPr>
          <p:cNvSpPr/>
          <p:nvPr/>
        </p:nvSpPr>
        <p:spPr>
          <a:xfrm>
            <a:off x="7860532" y="1982456"/>
            <a:ext cx="900888" cy="369332"/>
          </a:xfrm>
          <a:prstGeom prst="rect">
            <a:avLst/>
          </a:prstGeom>
        </p:spPr>
        <p:txBody>
          <a:bodyPr wrap="none">
            <a:spAutoFit/>
          </a:bodyPr>
          <a:lstStyle/>
          <a:p>
            <a:r>
              <a:rPr lang="fr-FR" altLang="zh-TW" b="1" dirty="0">
                <a:solidFill>
                  <a:srgbClr val="0070C0"/>
                </a:solidFill>
                <a:latin typeface="Calibri" panose="020F0502020204030204" pitchFamily="34" charset="0"/>
                <a:cs typeface="Calibri" panose="020F0502020204030204" pitchFamily="34" charset="0"/>
              </a:rPr>
              <a:t>Patents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6" name="矩形 15">
            <a:extLst>
              <a:ext uri="{FF2B5EF4-FFF2-40B4-BE49-F238E27FC236}">
                <a16:creationId xmlns="" xmlns:a16="http://schemas.microsoft.com/office/drawing/2014/main" id="{63A54D88-1F56-D148-95AD-02DF3AF10369}"/>
              </a:ext>
            </a:extLst>
          </p:cNvPr>
          <p:cNvSpPr/>
          <p:nvPr/>
        </p:nvSpPr>
        <p:spPr>
          <a:xfrm>
            <a:off x="10056108" y="1945864"/>
            <a:ext cx="1442574" cy="369332"/>
          </a:xfrm>
          <a:prstGeom prst="rect">
            <a:avLst/>
          </a:prstGeom>
        </p:spPr>
        <p:txBody>
          <a:bodyPr wrap="none">
            <a:spAutoFit/>
          </a:bodyPr>
          <a:lstStyle/>
          <a:p>
            <a:r>
              <a:rPr lang="fr-FR" altLang="zh-TW" b="1" dirty="0" err="1">
                <a:solidFill>
                  <a:srgbClr val="0070C0"/>
                </a:solidFill>
                <a:latin typeface="Calibri" panose="020F0502020204030204" pitchFamily="34" charset="0"/>
                <a:cs typeface="Calibri" panose="020F0502020204030204" pitchFamily="34" charset="0"/>
              </a:rPr>
              <a:t>Professionals</a:t>
            </a:r>
            <a:endParaRPr lang="zh-TW" altLang="en-US" b="1" dirty="0">
              <a:solidFill>
                <a:srgbClr val="0070C0"/>
              </a:solidFill>
              <a:latin typeface="Calibri" panose="020F0502020204030204" pitchFamily="34" charset="0"/>
              <a:cs typeface="Calibri" panose="020F0502020204030204" pitchFamily="34" charset="0"/>
            </a:endParaRPr>
          </a:p>
        </p:txBody>
      </p:sp>
      <p:grpSp>
        <p:nvGrpSpPr>
          <p:cNvPr id="35" name="群組 34">
            <a:extLst>
              <a:ext uri="{FF2B5EF4-FFF2-40B4-BE49-F238E27FC236}">
                <a16:creationId xmlns="" xmlns:a16="http://schemas.microsoft.com/office/drawing/2014/main" id="{4C45BF33-BAEC-124E-8B1E-33B0B21D83AF}"/>
              </a:ext>
            </a:extLst>
          </p:cNvPr>
          <p:cNvGrpSpPr/>
          <p:nvPr/>
        </p:nvGrpSpPr>
        <p:grpSpPr>
          <a:xfrm>
            <a:off x="131892" y="2861043"/>
            <a:ext cx="12014795" cy="3504266"/>
            <a:chOff x="131892" y="2861043"/>
            <a:chExt cx="12014795" cy="3504266"/>
          </a:xfrm>
        </p:grpSpPr>
        <p:cxnSp>
          <p:nvCxnSpPr>
            <p:cNvPr id="21" name="直線箭頭接點 20">
              <a:extLst>
                <a:ext uri="{FF2B5EF4-FFF2-40B4-BE49-F238E27FC236}">
                  <a16:creationId xmlns="" xmlns:a16="http://schemas.microsoft.com/office/drawing/2014/main" id="{3D3EA9A2-6503-E24A-A274-34CE885AEBEB}"/>
                </a:ext>
              </a:extLst>
            </p:cNvPr>
            <p:cNvCxnSpPr/>
            <p:nvPr/>
          </p:nvCxnSpPr>
          <p:spPr>
            <a:xfrm>
              <a:off x="253898" y="4621828"/>
              <a:ext cx="1169508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nvGrpSpPr>
            <p:cNvPr id="33" name="群組 32">
              <a:extLst>
                <a:ext uri="{FF2B5EF4-FFF2-40B4-BE49-F238E27FC236}">
                  <a16:creationId xmlns="" xmlns:a16="http://schemas.microsoft.com/office/drawing/2014/main" id="{8F7E2752-7BE5-AD41-8CDD-DEBC8EF64671}"/>
                </a:ext>
              </a:extLst>
            </p:cNvPr>
            <p:cNvGrpSpPr/>
            <p:nvPr/>
          </p:nvGrpSpPr>
          <p:grpSpPr>
            <a:xfrm>
              <a:off x="272338" y="3830615"/>
              <a:ext cx="652743" cy="817019"/>
              <a:chOff x="222910" y="3694688"/>
              <a:chExt cx="652743" cy="817019"/>
            </a:xfrm>
          </p:grpSpPr>
          <p:sp>
            <p:nvSpPr>
              <p:cNvPr id="22" name="橢圓 21" descr="2013">
                <a:extLst>
                  <a:ext uri="{FF2B5EF4-FFF2-40B4-BE49-F238E27FC236}">
                    <a16:creationId xmlns="" xmlns:a16="http://schemas.microsoft.com/office/drawing/2014/main" id="{07DF5BB4-1CEF-3944-9F33-26B5B423ADC8}"/>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24" name="直線接點 23">
                <a:extLst>
                  <a:ext uri="{FF2B5EF4-FFF2-40B4-BE49-F238E27FC236}">
                    <a16:creationId xmlns="" xmlns:a16="http://schemas.microsoft.com/office/drawing/2014/main" id="{8915B42B-EF2A-0446-8F61-7CA8643C3982}"/>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 xmlns:a16="http://schemas.microsoft.com/office/drawing/2014/main" id="{342DA65E-0CB8-834A-AD19-D71F4DF850E4}"/>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2013</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42" name="群組 41">
              <a:extLst>
                <a:ext uri="{FF2B5EF4-FFF2-40B4-BE49-F238E27FC236}">
                  <a16:creationId xmlns="" xmlns:a16="http://schemas.microsoft.com/office/drawing/2014/main" id="{F4CA0F48-578F-3E4E-BD80-6C7C1640A0A3}"/>
                </a:ext>
              </a:extLst>
            </p:cNvPr>
            <p:cNvGrpSpPr/>
            <p:nvPr/>
          </p:nvGrpSpPr>
          <p:grpSpPr>
            <a:xfrm>
              <a:off x="2607277" y="3833601"/>
              <a:ext cx="652743" cy="817019"/>
              <a:chOff x="222910" y="3694688"/>
              <a:chExt cx="652743" cy="817019"/>
            </a:xfrm>
          </p:grpSpPr>
          <p:sp>
            <p:nvSpPr>
              <p:cNvPr id="43" name="橢圓 42" descr="2013">
                <a:extLst>
                  <a:ext uri="{FF2B5EF4-FFF2-40B4-BE49-F238E27FC236}">
                    <a16:creationId xmlns="" xmlns:a16="http://schemas.microsoft.com/office/drawing/2014/main" id="{B6B8DBE8-1DEC-F749-9B5D-DF5D738948B4}"/>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44" name="直線接點 43">
                <a:extLst>
                  <a:ext uri="{FF2B5EF4-FFF2-40B4-BE49-F238E27FC236}">
                    <a16:creationId xmlns="" xmlns:a16="http://schemas.microsoft.com/office/drawing/2014/main" id="{4A9C74D4-C7E5-D948-A048-D1A0434EB639}"/>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5" name="文字方塊 44">
                <a:extLst>
                  <a:ext uri="{FF2B5EF4-FFF2-40B4-BE49-F238E27FC236}">
                    <a16:creationId xmlns="" xmlns:a16="http://schemas.microsoft.com/office/drawing/2014/main" id="{9B1FF6D2-50BE-6E41-A5F6-16B27148B411}"/>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2015</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46" name="群組 45">
              <a:extLst>
                <a:ext uri="{FF2B5EF4-FFF2-40B4-BE49-F238E27FC236}">
                  <a16:creationId xmlns="" xmlns:a16="http://schemas.microsoft.com/office/drawing/2014/main" id="{D492C14C-97DF-2741-904A-E9466FDA6A95}"/>
                </a:ext>
              </a:extLst>
            </p:cNvPr>
            <p:cNvGrpSpPr/>
            <p:nvPr/>
          </p:nvGrpSpPr>
          <p:grpSpPr>
            <a:xfrm>
              <a:off x="4553912" y="3830615"/>
              <a:ext cx="652743" cy="817019"/>
              <a:chOff x="222910" y="3694688"/>
              <a:chExt cx="652743" cy="817019"/>
            </a:xfrm>
          </p:grpSpPr>
          <p:sp>
            <p:nvSpPr>
              <p:cNvPr id="47" name="橢圓 46" descr="2013">
                <a:extLst>
                  <a:ext uri="{FF2B5EF4-FFF2-40B4-BE49-F238E27FC236}">
                    <a16:creationId xmlns="" xmlns:a16="http://schemas.microsoft.com/office/drawing/2014/main" id="{0BC2AC53-9936-F449-9254-3DCE97528DA1}"/>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48" name="直線接點 47">
                <a:extLst>
                  <a:ext uri="{FF2B5EF4-FFF2-40B4-BE49-F238E27FC236}">
                    <a16:creationId xmlns="" xmlns:a16="http://schemas.microsoft.com/office/drawing/2014/main" id="{314F45A3-FE72-CD48-AF6E-D05EDF22F4E1}"/>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9" name="文字方塊 48">
                <a:extLst>
                  <a:ext uri="{FF2B5EF4-FFF2-40B4-BE49-F238E27FC236}">
                    <a16:creationId xmlns="" xmlns:a16="http://schemas.microsoft.com/office/drawing/2014/main" id="{F7CFBB60-EF01-7548-91A9-C68B3FE774F4}"/>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2017</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50" name="群組 49">
              <a:extLst>
                <a:ext uri="{FF2B5EF4-FFF2-40B4-BE49-F238E27FC236}">
                  <a16:creationId xmlns="" xmlns:a16="http://schemas.microsoft.com/office/drawing/2014/main" id="{A220D484-A1FC-D44A-A39E-B00261E18A92}"/>
                </a:ext>
              </a:extLst>
            </p:cNvPr>
            <p:cNvGrpSpPr/>
            <p:nvPr/>
          </p:nvGrpSpPr>
          <p:grpSpPr>
            <a:xfrm>
              <a:off x="8018226" y="3782941"/>
              <a:ext cx="652743" cy="817019"/>
              <a:chOff x="222910" y="3694688"/>
              <a:chExt cx="652743" cy="817019"/>
            </a:xfrm>
          </p:grpSpPr>
          <p:sp>
            <p:nvSpPr>
              <p:cNvPr id="51" name="橢圓 50" descr="2013">
                <a:extLst>
                  <a:ext uri="{FF2B5EF4-FFF2-40B4-BE49-F238E27FC236}">
                    <a16:creationId xmlns="" xmlns:a16="http://schemas.microsoft.com/office/drawing/2014/main" id="{A2BD9AB6-7EF3-1A4A-A636-6B49BC62CA0B}"/>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52" name="直線接點 51">
                <a:extLst>
                  <a:ext uri="{FF2B5EF4-FFF2-40B4-BE49-F238E27FC236}">
                    <a16:creationId xmlns="" xmlns:a16="http://schemas.microsoft.com/office/drawing/2014/main" id="{CEC8BDE0-B783-0546-A07D-F5DF86BE0002}"/>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3" name="文字方塊 52">
                <a:extLst>
                  <a:ext uri="{FF2B5EF4-FFF2-40B4-BE49-F238E27FC236}">
                    <a16:creationId xmlns="" xmlns:a16="http://schemas.microsoft.com/office/drawing/2014/main" id="{BC577FA0-0154-D241-B78A-33B70E756930}"/>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2019</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58" name="群組 57">
              <a:extLst>
                <a:ext uri="{FF2B5EF4-FFF2-40B4-BE49-F238E27FC236}">
                  <a16:creationId xmlns="" xmlns:a16="http://schemas.microsoft.com/office/drawing/2014/main" id="{B4C76CD0-4B0B-4E48-A1DA-ACBB8FB4F0FA}"/>
                </a:ext>
              </a:extLst>
            </p:cNvPr>
            <p:cNvGrpSpPr/>
            <p:nvPr/>
          </p:nvGrpSpPr>
          <p:grpSpPr>
            <a:xfrm>
              <a:off x="1296277" y="4651631"/>
              <a:ext cx="652743" cy="817019"/>
              <a:chOff x="222910" y="3311229"/>
              <a:chExt cx="652743" cy="817019"/>
            </a:xfrm>
          </p:grpSpPr>
          <p:sp>
            <p:nvSpPr>
              <p:cNvPr id="59" name="橢圓 58" descr="2013">
                <a:extLst>
                  <a:ext uri="{FF2B5EF4-FFF2-40B4-BE49-F238E27FC236}">
                    <a16:creationId xmlns="" xmlns:a16="http://schemas.microsoft.com/office/drawing/2014/main" id="{C05862A8-31F0-964D-B2FD-255632459F33}"/>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60" name="直線接點 59">
                <a:extLst>
                  <a:ext uri="{FF2B5EF4-FFF2-40B4-BE49-F238E27FC236}">
                    <a16:creationId xmlns="" xmlns:a16="http://schemas.microsoft.com/office/drawing/2014/main" id="{9765676D-5E84-2F43-A95B-28A53D4E6CDF}"/>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1" name="文字方塊 60">
                <a:extLst>
                  <a:ext uri="{FF2B5EF4-FFF2-40B4-BE49-F238E27FC236}">
                    <a16:creationId xmlns="" xmlns:a16="http://schemas.microsoft.com/office/drawing/2014/main" id="{A448862E-D4BA-5544-A4DA-B48B9F15D2B5}"/>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2014</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66" name="群組 65">
              <a:extLst>
                <a:ext uri="{FF2B5EF4-FFF2-40B4-BE49-F238E27FC236}">
                  <a16:creationId xmlns="" xmlns:a16="http://schemas.microsoft.com/office/drawing/2014/main" id="{50ADC14F-6A96-D747-A645-87DE438A7757}"/>
                </a:ext>
              </a:extLst>
            </p:cNvPr>
            <p:cNvGrpSpPr/>
            <p:nvPr/>
          </p:nvGrpSpPr>
          <p:grpSpPr>
            <a:xfrm>
              <a:off x="3678845" y="4621564"/>
              <a:ext cx="652743" cy="817019"/>
              <a:chOff x="222910" y="3311229"/>
              <a:chExt cx="652743" cy="817019"/>
            </a:xfrm>
          </p:grpSpPr>
          <p:sp>
            <p:nvSpPr>
              <p:cNvPr id="67" name="橢圓 66" descr="2013">
                <a:extLst>
                  <a:ext uri="{FF2B5EF4-FFF2-40B4-BE49-F238E27FC236}">
                    <a16:creationId xmlns="" xmlns:a16="http://schemas.microsoft.com/office/drawing/2014/main" id="{353462BA-17DB-BF48-B1AE-A2EDF7BED0A7}"/>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68" name="直線接點 67">
                <a:extLst>
                  <a:ext uri="{FF2B5EF4-FFF2-40B4-BE49-F238E27FC236}">
                    <a16:creationId xmlns="" xmlns:a16="http://schemas.microsoft.com/office/drawing/2014/main" id="{60EAAD8B-F7AA-1C4E-8018-42D23BAEEAFB}"/>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9" name="文字方塊 68">
                <a:extLst>
                  <a:ext uri="{FF2B5EF4-FFF2-40B4-BE49-F238E27FC236}">
                    <a16:creationId xmlns="" xmlns:a16="http://schemas.microsoft.com/office/drawing/2014/main" id="{078384FC-C0C7-5B4F-B0FC-FC6D18E5BB67}"/>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2016</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70" name="群組 69">
              <a:extLst>
                <a:ext uri="{FF2B5EF4-FFF2-40B4-BE49-F238E27FC236}">
                  <a16:creationId xmlns="" xmlns:a16="http://schemas.microsoft.com/office/drawing/2014/main" id="{EBC062B6-5323-4B4B-A8D6-5DB5B7EC2F77}"/>
                </a:ext>
              </a:extLst>
            </p:cNvPr>
            <p:cNvGrpSpPr/>
            <p:nvPr/>
          </p:nvGrpSpPr>
          <p:grpSpPr>
            <a:xfrm>
              <a:off x="6494099" y="4624502"/>
              <a:ext cx="652743" cy="817019"/>
              <a:chOff x="222910" y="3311229"/>
              <a:chExt cx="652743" cy="817019"/>
            </a:xfrm>
          </p:grpSpPr>
          <p:sp>
            <p:nvSpPr>
              <p:cNvPr id="71" name="橢圓 70" descr="2013">
                <a:extLst>
                  <a:ext uri="{FF2B5EF4-FFF2-40B4-BE49-F238E27FC236}">
                    <a16:creationId xmlns="" xmlns:a16="http://schemas.microsoft.com/office/drawing/2014/main" id="{9A605E93-B493-1F49-919F-23717C10BD1F}"/>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72" name="直線接點 71">
                <a:extLst>
                  <a:ext uri="{FF2B5EF4-FFF2-40B4-BE49-F238E27FC236}">
                    <a16:creationId xmlns="" xmlns:a16="http://schemas.microsoft.com/office/drawing/2014/main" id="{435DEAFF-6A0A-6849-A932-C7778A3C5FAF}"/>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3" name="文字方塊 72">
                <a:extLst>
                  <a:ext uri="{FF2B5EF4-FFF2-40B4-BE49-F238E27FC236}">
                    <a16:creationId xmlns="" xmlns:a16="http://schemas.microsoft.com/office/drawing/2014/main" id="{11F62288-43F2-6244-BA80-54502E3624C0}"/>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2018</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74" name="群組 73">
              <a:extLst>
                <a:ext uri="{FF2B5EF4-FFF2-40B4-BE49-F238E27FC236}">
                  <a16:creationId xmlns="" xmlns:a16="http://schemas.microsoft.com/office/drawing/2014/main" id="{EACCC828-EBB8-0840-AC53-FDBDB553782B}"/>
                </a:ext>
              </a:extLst>
            </p:cNvPr>
            <p:cNvGrpSpPr/>
            <p:nvPr/>
          </p:nvGrpSpPr>
          <p:grpSpPr>
            <a:xfrm>
              <a:off x="8466428" y="4655717"/>
              <a:ext cx="652743" cy="817019"/>
              <a:chOff x="222910" y="3311229"/>
              <a:chExt cx="652743" cy="817019"/>
            </a:xfrm>
          </p:grpSpPr>
          <p:sp>
            <p:nvSpPr>
              <p:cNvPr id="75" name="橢圓 74" descr="2013">
                <a:extLst>
                  <a:ext uri="{FF2B5EF4-FFF2-40B4-BE49-F238E27FC236}">
                    <a16:creationId xmlns="" xmlns:a16="http://schemas.microsoft.com/office/drawing/2014/main" id="{266DACDA-08EB-CA4B-B560-74EC9022599E}"/>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76" name="直線接點 75">
                <a:extLst>
                  <a:ext uri="{FF2B5EF4-FFF2-40B4-BE49-F238E27FC236}">
                    <a16:creationId xmlns="" xmlns:a16="http://schemas.microsoft.com/office/drawing/2014/main" id="{7D7952CF-540F-AA4A-84E8-62F3E4437EBE}"/>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7" name="文字方塊 76">
                <a:extLst>
                  <a:ext uri="{FF2B5EF4-FFF2-40B4-BE49-F238E27FC236}">
                    <a16:creationId xmlns="" xmlns:a16="http://schemas.microsoft.com/office/drawing/2014/main" id="{2175EA53-3AA3-5543-8D2B-0DEA2E843987}"/>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2020</a:t>
                </a:r>
                <a:endParaRPr kumimoji="1" lang="zh-TW" altLang="en-US" dirty="0">
                  <a:solidFill>
                    <a:srgbClr val="0070C0"/>
                  </a:solidFill>
                  <a:latin typeface="Calibri" panose="020F0502020204030204" pitchFamily="34" charset="0"/>
                  <a:cs typeface="Calibri" panose="020F0502020204030204" pitchFamily="34" charset="0"/>
                </a:endParaRPr>
              </a:p>
            </p:txBody>
          </p:sp>
        </p:grpSp>
        <p:sp>
          <p:nvSpPr>
            <p:cNvPr id="34" name="文字方塊 33">
              <a:extLst>
                <a:ext uri="{FF2B5EF4-FFF2-40B4-BE49-F238E27FC236}">
                  <a16:creationId xmlns="" xmlns:a16="http://schemas.microsoft.com/office/drawing/2014/main" id="{17B7ABFA-5804-114E-9E40-ED8810C0ECD7}"/>
                </a:ext>
              </a:extLst>
            </p:cNvPr>
            <p:cNvSpPr txBox="1"/>
            <p:nvPr/>
          </p:nvSpPr>
          <p:spPr>
            <a:xfrm>
              <a:off x="131892" y="3185831"/>
              <a:ext cx="1964236" cy="338554"/>
            </a:xfrm>
            <a:prstGeom prst="rect">
              <a:avLst/>
            </a:prstGeom>
            <a:noFill/>
          </p:spPr>
          <p:txBody>
            <a:bodyPr wrap="square" rtlCol="0">
              <a:spAutoFit/>
            </a:bodyPr>
            <a:lstStyle/>
            <a:p>
              <a:r>
                <a:rPr kumimoji="1" lang="en-US" altLang="zh-TW" sz="1600" dirty="0" err="1"/>
                <a:t>Fii</a:t>
              </a:r>
              <a:r>
                <a:rPr kumimoji="1" lang="en-US" altLang="zh-TW" sz="1600" dirty="0"/>
                <a:t> concept is born</a:t>
              </a:r>
              <a:endParaRPr kumimoji="1" lang="zh-TW" altLang="en-US" sz="1600" dirty="0"/>
            </a:p>
          </p:txBody>
        </p:sp>
        <p:sp>
          <p:nvSpPr>
            <p:cNvPr id="79" name="文字方塊 78">
              <a:extLst>
                <a:ext uri="{FF2B5EF4-FFF2-40B4-BE49-F238E27FC236}">
                  <a16:creationId xmlns="" xmlns:a16="http://schemas.microsoft.com/office/drawing/2014/main" id="{E258D3F2-95F7-1241-BE0D-AC5FCF6D105B}"/>
                </a:ext>
              </a:extLst>
            </p:cNvPr>
            <p:cNvSpPr txBox="1"/>
            <p:nvPr/>
          </p:nvSpPr>
          <p:spPr>
            <a:xfrm>
              <a:off x="525912" y="5534312"/>
              <a:ext cx="2244737" cy="830997"/>
            </a:xfrm>
            <a:prstGeom prst="rect">
              <a:avLst/>
            </a:prstGeom>
            <a:noFill/>
          </p:spPr>
          <p:txBody>
            <a:bodyPr wrap="square" rtlCol="0">
              <a:spAutoFit/>
            </a:bodyPr>
            <a:lstStyle/>
            <a:p>
              <a:r>
                <a:rPr kumimoji="1" lang="en-US" altLang="zh-TW" sz="1600" dirty="0"/>
                <a:t>Set up a project team to prepare for industrial internet</a:t>
              </a:r>
              <a:endParaRPr kumimoji="1" lang="zh-TW" altLang="en-US" sz="1600" dirty="0"/>
            </a:p>
          </p:txBody>
        </p:sp>
        <p:sp>
          <p:nvSpPr>
            <p:cNvPr id="80" name="文字方塊 79">
              <a:extLst>
                <a:ext uri="{FF2B5EF4-FFF2-40B4-BE49-F238E27FC236}">
                  <a16:creationId xmlns="" xmlns:a16="http://schemas.microsoft.com/office/drawing/2014/main" id="{C2E62349-02F6-CC4A-BFB6-F6FE39B4F762}"/>
                </a:ext>
              </a:extLst>
            </p:cNvPr>
            <p:cNvSpPr txBox="1"/>
            <p:nvPr/>
          </p:nvSpPr>
          <p:spPr>
            <a:xfrm>
              <a:off x="2551847" y="2931825"/>
              <a:ext cx="1964236" cy="830997"/>
            </a:xfrm>
            <a:prstGeom prst="rect">
              <a:avLst/>
            </a:prstGeom>
            <a:noFill/>
          </p:spPr>
          <p:txBody>
            <a:bodyPr wrap="square" rtlCol="0">
              <a:spAutoFit/>
            </a:bodyPr>
            <a:lstStyle/>
            <a:p>
              <a:r>
                <a:rPr kumimoji="1" lang="en-US" altLang="zh-TW" sz="1600" dirty="0" err="1"/>
                <a:t>Fii</a:t>
              </a:r>
              <a:r>
                <a:rPr kumimoji="1" lang="en-US" altLang="zh-TW" sz="1600" dirty="0"/>
                <a:t> announced to build an “Industrial Internet Ecosystem”</a:t>
              </a:r>
              <a:endParaRPr kumimoji="1" lang="zh-TW" altLang="en-US" sz="1600" dirty="0"/>
            </a:p>
          </p:txBody>
        </p:sp>
        <p:sp>
          <p:nvSpPr>
            <p:cNvPr id="81" name="文字方塊 80">
              <a:extLst>
                <a:ext uri="{FF2B5EF4-FFF2-40B4-BE49-F238E27FC236}">
                  <a16:creationId xmlns="" xmlns:a16="http://schemas.microsoft.com/office/drawing/2014/main" id="{F8793441-C4C0-3A43-80C7-EE5034AD5A31}"/>
                </a:ext>
              </a:extLst>
            </p:cNvPr>
            <p:cNvSpPr txBox="1"/>
            <p:nvPr/>
          </p:nvSpPr>
          <p:spPr>
            <a:xfrm>
              <a:off x="3417660" y="5484726"/>
              <a:ext cx="2307705" cy="830997"/>
            </a:xfrm>
            <a:prstGeom prst="rect">
              <a:avLst/>
            </a:prstGeom>
            <a:noFill/>
          </p:spPr>
          <p:txBody>
            <a:bodyPr wrap="square" rtlCol="0">
              <a:spAutoFit/>
            </a:bodyPr>
            <a:lstStyle/>
            <a:p>
              <a:r>
                <a:rPr kumimoji="1" lang="en-US" altLang="zh-TW" sz="1600" dirty="0" err="1"/>
                <a:t>Fii</a:t>
              </a:r>
              <a:r>
                <a:rPr kumimoji="1" lang="en-US" altLang="zh-TW" sz="1600" dirty="0"/>
                <a:t> platform at Beijing Industrial Internet Alliance Conference</a:t>
              </a:r>
              <a:endParaRPr kumimoji="1" lang="zh-TW" altLang="en-US" sz="1600" dirty="0"/>
            </a:p>
          </p:txBody>
        </p:sp>
        <p:sp>
          <p:nvSpPr>
            <p:cNvPr id="82" name="文字方塊 81">
              <a:extLst>
                <a:ext uri="{FF2B5EF4-FFF2-40B4-BE49-F238E27FC236}">
                  <a16:creationId xmlns="" xmlns:a16="http://schemas.microsoft.com/office/drawing/2014/main" id="{7AD12945-60E3-0444-BB92-FFF777849B62}"/>
                </a:ext>
              </a:extLst>
            </p:cNvPr>
            <p:cNvSpPr txBox="1"/>
            <p:nvPr/>
          </p:nvSpPr>
          <p:spPr>
            <a:xfrm>
              <a:off x="5144541" y="2861043"/>
              <a:ext cx="2861674" cy="1323439"/>
            </a:xfrm>
            <a:prstGeom prst="rect">
              <a:avLst/>
            </a:prstGeom>
            <a:noFill/>
          </p:spPr>
          <p:txBody>
            <a:bodyPr wrap="square" rtlCol="0">
              <a:spAutoFit/>
            </a:bodyPr>
            <a:lstStyle/>
            <a:p>
              <a:r>
                <a:rPr kumimoji="1" lang="en-US" altLang="zh-TW" sz="1600" dirty="0"/>
                <a:t>Foxconn becomes the governing unit of “Alliance of Industrial Internet”(AII) , “china mobile IoT alliance“ and customization industry alliance</a:t>
              </a:r>
              <a:endParaRPr kumimoji="1" lang="zh-TW" altLang="en-US" sz="1600" dirty="0"/>
            </a:p>
          </p:txBody>
        </p:sp>
        <p:sp>
          <p:nvSpPr>
            <p:cNvPr id="83" name="文字方塊 82">
              <a:extLst>
                <a:ext uri="{FF2B5EF4-FFF2-40B4-BE49-F238E27FC236}">
                  <a16:creationId xmlns="" xmlns:a16="http://schemas.microsoft.com/office/drawing/2014/main" id="{7DC996B3-2A8B-3E48-9014-21D552733C17}"/>
                </a:ext>
              </a:extLst>
            </p:cNvPr>
            <p:cNvSpPr txBox="1"/>
            <p:nvPr/>
          </p:nvSpPr>
          <p:spPr>
            <a:xfrm>
              <a:off x="5773834" y="5547883"/>
              <a:ext cx="2307705" cy="584775"/>
            </a:xfrm>
            <a:prstGeom prst="rect">
              <a:avLst/>
            </a:prstGeom>
            <a:noFill/>
          </p:spPr>
          <p:txBody>
            <a:bodyPr wrap="square" rtlCol="0">
              <a:spAutoFit/>
            </a:bodyPr>
            <a:lstStyle/>
            <a:p>
              <a:r>
                <a:rPr kumimoji="1" lang="en-US" altLang="zh-TW" sz="1600" dirty="0" err="1"/>
                <a:t>Fii</a:t>
              </a:r>
              <a:r>
                <a:rPr kumimoji="1" lang="en-US" altLang="zh-TW" sz="1600" dirty="0"/>
                <a:t> listed on A share on Shanghai Stock Exchange</a:t>
              </a:r>
              <a:endParaRPr kumimoji="1" lang="zh-TW" altLang="en-US" sz="1600" dirty="0"/>
            </a:p>
          </p:txBody>
        </p:sp>
        <p:sp>
          <p:nvSpPr>
            <p:cNvPr id="84" name="文字方塊 83">
              <a:extLst>
                <a:ext uri="{FF2B5EF4-FFF2-40B4-BE49-F238E27FC236}">
                  <a16:creationId xmlns="" xmlns:a16="http://schemas.microsoft.com/office/drawing/2014/main" id="{91EA9560-34F4-5349-8BC5-A963F1DFBBB5}"/>
                </a:ext>
              </a:extLst>
            </p:cNvPr>
            <p:cNvSpPr txBox="1"/>
            <p:nvPr/>
          </p:nvSpPr>
          <p:spPr>
            <a:xfrm>
              <a:off x="8682980" y="2967910"/>
              <a:ext cx="3173511" cy="1077218"/>
            </a:xfrm>
            <a:prstGeom prst="rect">
              <a:avLst/>
            </a:prstGeom>
            <a:noFill/>
          </p:spPr>
          <p:txBody>
            <a:bodyPr wrap="square" rtlCol="0">
              <a:spAutoFit/>
            </a:bodyPr>
            <a:lstStyle/>
            <a:p>
              <a:r>
                <a:rPr kumimoji="1" lang="en-US" altLang="zh-TW" sz="1600" dirty="0" err="1"/>
                <a:t>Fii</a:t>
              </a:r>
              <a:r>
                <a:rPr kumimoji="1" lang="en-US" altLang="zh-TW" sz="1600" dirty="0"/>
                <a:t> selected as 1 of 16 World Economic Forum’s (WEF)advanced manufacturing “lighthouses” factories.</a:t>
              </a:r>
              <a:endParaRPr kumimoji="1" lang="zh-TW" altLang="en-US" sz="1600" dirty="0"/>
            </a:p>
          </p:txBody>
        </p:sp>
        <p:sp>
          <p:nvSpPr>
            <p:cNvPr id="85" name="文字方塊 84">
              <a:extLst>
                <a:ext uri="{FF2B5EF4-FFF2-40B4-BE49-F238E27FC236}">
                  <a16:creationId xmlns="" xmlns:a16="http://schemas.microsoft.com/office/drawing/2014/main" id="{B2D16554-C323-F34E-83C8-D9D9B1BBAE77}"/>
                </a:ext>
              </a:extLst>
            </p:cNvPr>
            <p:cNvSpPr txBox="1"/>
            <p:nvPr/>
          </p:nvSpPr>
          <p:spPr>
            <a:xfrm>
              <a:off x="9119170" y="4783920"/>
              <a:ext cx="3027517" cy="1569660"/>
            </a:xfrm>
            <a:prstGeom prst="rect">
              <a:avLst/>
            </a:prstGeom>
            <a:noFill/>
          </p:spPr>
          <p:txBody>
            <a:bodyPr wrap="square" rtlCol="0">
              <a:spAutoFit/>
            </a:bodyPr>
            <a:lstStyle/>
            <a:p>
              <a:r>
                <a:rPr kumimoji="1" lang="en-US" altLang="zh-TW" sz="1600" dirty="0" err="1"/>
                <a:t>Fii</a:t>
              </a:r>
              <a:r>
                <a:rPr kumimoji="1" lang="en-US" altLang="zh-TW" sz="1600" dirty="0"/>
                <a:t> invested LUSTER, a machine vision company, and </a:t>
              </a:r>
              <a:r>
                <a:rPr kumimoji="1" lang="en-US" altLang="zh-TW" sz="1600" dirty="0" err="1"/>
                <a:t>Digiwin</a:t>
              </a:r>
              <a:r>
                <a:rPr kumimoji="1" lang="en-US" altLang="zh-TW" sz="1600" dirty="0"/>
                <a:t>, a digital solution provider, aiming to further ecology and expand capacity scope in Industrial Internet.</a:t>
              </a:r>
              <a:endParaRPr kumimoji="1" lang="zh-TW" altLang="en-US" sz="1600" dirty="0"/>
            </a:p>
          </p:txBody>
        </p:sp>
      </p:grpSp>
      <p:sp>
        <p:nvSpPr>
          <p:cNvPr id="12" name="矩形 11">
            <a:extLst>
              <a:ext uri="{FF2B5EF4-FFF2-40B4-BE49-F238E27FC236}">
                <a16:creationId xmlns="" xmlns:a16="http://schemas.microsoft.com/office/drawing/2014/main" id="{46E18F8B-A2DA-8D4A-A357-0B07AD157AFA}"/>
              </a:ext>
            </a:extLst>
          </p:cNvPr>
          <p:cNvSpPr/>
          <p:nvPr/>
        </p:nvSpPr>
        <p:spPr>
          <a:xfrm>
            <a:off x="272338" y="612209"/>
            <a:ext cx="2954655" cy="307777"/>
          </a:xfrm>
          <a:prstGeom prst="rect">
            <a:avLst/>
          </a:prstGeom>
          <a:solidFill>
            <a:schemeClr val="bg1"/>
          </a:solidFill>
        </p:spPr>
        <p:txBody>
          <a:bodyPr wrap="square">
            <a:spAutoFit/>
          </a:bodyPr>
          <a:lstStyle/>
          <a:p>
            <a:r>
              <a:rPr lang="en-US" altLang="zh-TW" sz="1400" kern="0" dirty="0">
                <a:solidFill>
                  <a:srgbClr val="0070C0"/>
                </a:solidFill>
                <a:latin typeface="Malgun Gothic" panose="020B0503020000020004" pitchFamily="34" charset="-127"/>
                <a:cs typeface="Gulim" panose="020B0600000101010101" pitchFamily="34" charset="-127"/>
              </a:rPr>
              <a:t>1.2.1. General Information</a:t>
            </a:r>
            <a:r>
              <a:rPr lang="zh-TW" altLang="zh-TW" sz="1400" dirty="0"/>
              <a:t> </a:t>
            </a:r>
            <a:endParaRPr lang="zh-TW" altLang="en-US" sz="1400" dirty="0"/>
          </a:p>
        </p:txBody>
      </p:sp>
      <p:sp>
        <p:nvSpPr>
          <p:cNvPr id="62" name="矩形 61">
            <a:extLst>
              <a:ext uri="{FF2B5EF4-FFF2-40B4-BE49-F238E27FC236}">
                <a16:creationId xmlns="" xmlns:a16="http://schemas.microsoft.com/office/drawing/2014/main" id="{167B8C2F-DE92-9449-833A-CA9403737660}"/>
              </a:ext>
            </a:extLst>
          </p:cNvPr>
          <p:cNvSpPr/>
          <p:nvPr/>
        </p:nvSpPr>
        <p:spPr>
          <a:xfrm>
            <a:off x="253899" y="2765458"/>
            <a:ext cx="2036044" cy="307777"/>
          </a:xfrm>
          <a:prstGeom prst="rect">
            <a:avLst/>
          </a:prstGeom>
          <a:solidFill>
            <a:schemeClr val="bg1"/>
          </a:solidFill>
        </p:spPr>
        <p:txBody>
          <a:bodyPr wrap="square">
            <a:spAutoFit/>
          </a:bodyPr>
          <a:lstStyle/>
          <a:p>
            <a:r>
              <a:rPr lang="en-US" altLang="zh-TW" sz="1400" kern="0" dirty="0">
                <a:solidFill>
                  <a:srgbClr val="0070C0"/>
                </a:solidFill>
                <a:latin typeface="Malgun Gothic" panose="020B0503020000020004" pitchFamily="34" charset="-127"/>
                <a:cs typeface="Gulim" panose="020B0600000101010101" pitchFamily="34" charset="-127"/>
              </a:rPr>
              <a:t>1.2.2. Business History </a:t>
            </a:r>
            <a:endParaRPr lang="zh-TW" altLang="en-US" sz="1400" dirty="0"/>
          </a:p>
        </p:txBody>
      </p:sp>
    </p:spTree>
    <p:extLst>
      <p:ext uri="{BB962C8B-B14F-4D97-AF65-F5344CB8AC3E}">
        <p14:creationId xmlns:p14="http://schemas.microsoft.com/office/powerpoint/2010/main" val="2729267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3</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pic>
        <p:nvPicPr>
          <p:cNvPr id="5" name="圖片 4">
            <a:extLst>
              <a:ext uri="{FF2B5EF4-FFF2-40B4-BE49-F238E27FC236}">
                <a16:creationId xmlns="" xmlns:a16="http://schemas.microsoft.com/office/drawing/2014/main" id="{7B029485-D0B7-4EEF-BF2A-B5B6E7CF74FB}"/>
              </a:ext>
            </a:extLst>
          </p:cNvPr>
          <p:cNvPicPr>
            <a:picLocks noChangeAspect="1"/>
          </p:cNvPicPr>
          <p:nvPr/>
        </p:nvPicPr>
        <p:blipFill>
          <a:blip r:embed="rId3"/>
          <a:stretch>
            <a:fillRect/>
          </a:stretch>
        </p:blipFill>
        <p:spPr>
          <a:xfrm>
            <a:off x="0" y="831779"/>
            <a:ext cx="12192000" cy="5448456"/>
          </a:xfrm>
          <a:prstGeom prst="rect">
            <a:avLst/>
          </a:prstGeom>
        </p:spPr>
      </p:pic>
      <p:sp>
        <p:nvSpPr>
          <p:cNvPr id="7" name="文字方塊 6">
            <a:extLst>
              <a:ext uri="{FF2B5EF4-FFF2-40B4-BE49-F238E27FC236}">
                <a16:creationId xmlns="" xmlns:a16="http://schemas.microsoft.com/office/drawing/2014/main" id="{AE52B478-1C47-4D45-8204-EC5EA02178E3}"/>
              </a:ext>
            </a:extLst>
          </p:cNvPr>
          <p:cNvSpPr txBox="1"/>
          <p:nvPr/>
        </p:nvSpPr>
        <p:spPr>
          <a:xfrm>
            <a:off x="50973" y="4554981"/>
            <a:ext cx="3022238" cy="543867"/>
          </a:xfrm>
          <a:prstGeom prst="rect">
            <a:avLst/>
          </a:prstGeom>
          <a:solidFill>
            <a:schemeClr val="bg1"/>
          </a:solidFill>
        </p:spPr>
        <p:txBody>
          <a:bodyPr wrap="none" rtlCol="0">
            <a:spAutoFit/>
          </a:bodyPr>
          <a:lstStyle/>
          <a:p>
            <a:r>
              <a:rPr lang="en-US" altLang="zh-TW" sz="1467" dirty="0">
                <a:solidFill>
                  <a:schemeClr val="accent6">
                    <a:lumMod val="75000"/>
                  </a:schemeClr>
                </a:solidFill>
              </a:rPr>
              <a:t>Brazil:</a:t>
            </a:r>
            <a:r>
              <a:rPr lang="zh-TW" altLang="en-US" sz="1467" dirty="0">
                <a:solidFill>
                  <a:schemeClr val="accent6">
                    <a:lumMod val="75000"/>
                  </a:schemeClr>
                </a:solidFill>
              </a:rPr>
              <a:t> </a:t>
            </a:r>
            <a:r>
              <a:rPr lang="en-US" altLang="zh-TW" sz="1467" dirty="0">
                <a:solidFill>
                  <a:schemeClr val="accent6">
                    <a:lumMod val="75000"/>
                  </a:schemeClr>
                </a:solidFill>
              </a:rPr>
              <a:t>Manaus</a:t>
            </a:r>
            <a:r>
              <a:rPr lang="zh-TW" altLang="en-US" sz="1467" dirty="0">
                <a:solidFill>
                  <a:schemeClr val="accent6">
                    <a:lumMod val="75000"/>
                  </a:schemeClr>
                </a:solidFill>
              </a:rPr>
              <a:t> </a:t>
            </a:r>
            <a:r>
              <a:rPr lang="en-US" altLang="zh-TW" sz="1467" dirty="0">
                <a:solidFill>
                  <a:schemeClr val="accent6">
                    <a:lumMod val="75000"/>
                  </a:schemeClr>
                </a:solidFill>
              </a:rPr>
              <a:t>/</a:t>
            </a:r>
            <a:r>
              <a:rPr lang="zh-TW" altLang="en-US" sz="1467" dirty="0">
                <a:solidFill>
                  <a:schemeClr val="accent6">
                    <a:lumMod val="75000"/>
                  </a:schemeClr>
                </a:solidFill>
              </a:rPr>
              <a:t> </a:t>
            </a:r>
            <a:r>
              <a:rPr lang="en-US" altLang="zh-TW" sz="1467" dirty="0">
                <a:solidFill>
                  <a:schemeClr val="accent6">
                    <a:lumMod val="75000"/>
                  </a:schemeClr>
                </a:solidFill>
              </a:rPr>
              <a:t>Sao</a:t>
            </a:r>
            <a:r>
              <a:rPr lang="zh-TW" altLang="en-US" sz="1467" dirty="0">
                <a:solidFill>
                  <a:schemeClr val="accent6">
                    <a:lumMod val="75000"/>
                  </a:schemeClr>
                </a:solidFill>
              </a:rPr>
              <a:t> </a:t>
            </a:r>
            <a:r>
              <a:rPr lang="en-US" altLang="zh-TW" sz="1467" dirty="0">
                <a:solidFill>
                  <a:schemeClr val="accent6">
                    <a:lumMod val="75000"/>
                  </a:schemeClr>
                </a:solidFill>
              </a:rPr>
              <a:t>Paulo</a:t>
            </a:r>
          </a:p>
          <a:p>
            <a:r>
              <a:rPr lang="en-US" altLang="zh-TW" sz="1467" dirty="0">
                <a:solidFill>
                  <a:schemeClr val="accent6">
                    <a:lumMod val="75000"/>
                  </a:schemeClr>
                </a:solidFill>
              </a:rPr>
              <a:t>Mexico</a:t>
            </a:r>
            <a:r>
              <a:rPr lang="zh-TW" altLang="en-US" sz="1467" dirty="0">
                <a:solidFill>
                  <a:schemeClr val="accent6">
                    <a:lumMod val="75000"/>
                  </a:schemeClr>
                </a:solidFill>
              </a:rPr>
              <a:t> </a:t>
            </a:r>
            <a:r>
              <a:rPr lang="en-US" altLang="zh-TW" sz="1467" dirty="0">
                <a:solidFill>
                  <a:schemeClr val="accent6">
                    <a:lumMod val="75000"/>
                  </a:schemeClr>
                </a:solidFill>
              </a:rPr>
              <a:t>:</a:t>
            </a:r>
            <a:r>
              <a:rPr lang="zh-TW" altLang="en-US" sz="1467" dirty="0">
                <a:solidFill>
                  <a:schemeClr val="accent6">
                    <a:lumMod val="75000"/>
                  </a:schemeClr>
                </a:solidFill>
              </a:rPr>
              <a:t> </a:t>
            </a:r>
            <a:r>
              <a:rPr lang="en-US" altLang="zh-TW" sz="1467" dirty="0">
                <a:solidFill>
                  <a:schemeClr val="accent6">
                    <a:lumMod val="75000"/>
                  </a:schemeClr>
                </a:solidFill>
              </a:rPr>
              <a:t>Guadalajara</a:t>
            </a:r>
            <a:r>
              <a:rPr lang="zh-TW" altLang="en-US" sz="1467" dirty="0">
                <a:solidFill>
                  <a:schemeClr val="accent6">
                    <a:lumMod val="75000"/>
                  </a:schemeClr>
                </a:solidFill>
              </a:rPr>
              <a:t> </a:t>
            </a:r>
            <a:r>
              <a:rPr lang="en-US" altLang="zh-TW" sz="1467" dirty="0">
                <a:solidFill>
                  <a:schemeClr val="accent6">
                    <a:lumMod val="75000"/>
                  </a:schemeClr>
                </a:solidFill>
              </a:rPr>
              <a:t>/</a:t>
            </a:r>
            <a:r>
              <a:rPr lang="zh-TW" altLang="en-US" sz="1467" dirty="0">
                <a:solidFill>
                  <a:schemeClr val="accent6">
                    <a:lumMod val="75000"/>
                  </a:schemeClr>
                </a:solidFill>
              </a:rPr>
              <a:t> </a:t>
            </a:r>
            <a:r>
              <a:rPr lang="en-US" altLang="zh-TW" sz="1467" dirty="0" err="1">
                <a:solidFill>
                  <a:schemeClr val="accent6">
                    <a:lumMod val="75000"/>
                  </a:schemeClr>
                </a:solidFill>
              </a:rPr>
              <a:t>Giuded</a:t>
            </a:r>
            <a:r>
              <a:rPr lang="zh-TW" altLang="en-US" sz="1467" dirty="0">
                <a:solidFill>
                  <a:schemeClr val="accent6">
                    <a:lumMod val="75000"/>
                  </a:schemeClr>
                </a:solidFill>
              </a:rPr>
              <a:t> </a:t>
            </a:r>
            <a:r>
              <a:rPr lang="en-US" altLang="zh-TW" sz="1467" dirty="0">
                <a:solidFill>
                  <a:schemeClr val="accent6">
                    <a:lumMod val="75000"/>
                  </a:schemeClr>
                </a:solidFill>
              </a:rPr>
              <a:t>Juarez</a:t>
            </a:r>
            <a:endParaRPr lang="zh-TW" altLang="en-US" sz="1467" dirty="0">
              <a:solidFill>
                <a:schemeClr val="accent6">
                  <a:lumMod val="75000"/>
                </a:schemeClr>
              </a:solidFill>
            </a:endParaRPr>
          </a:p>
        </p:txBody>
      </p:sp>
      <p:sp>
        <p:nvSpPr>
          <p:cNvPr id="8" name="文字方塊 7">
            <a:extLst>
              <a:ext uri="{FF2B5EF4-FFF2-40B4-BE49-F238E27FC236}">
                <a16:creationId xmlns="" xmlns:a16="http://schemas.microsoft.com/office/drawing/2014/main" id="{3702E2CE-B5D2-43F0-AF1D-7C26C7A78BFA}"/>
              </a:ext>
            </a:extLst>
          </p:cNvPr>
          <p:cNvSpPr txBox="1"/>
          <p:nvPr/>
        </p:nvSpPr>
        <p:spPr>
          <a:xfrm>
            <a:off x="9413216" y="1970627"/>
            <a:ext cx="2778785" cy="769634"/>
          </a:xfrm>
          <a:prstGeom prst="rect">
            <a:avLst/>
          </a:prstGeom>
          <a:solidFill>
            <a:schemeClr val="bg1"/>
          </a:solidFill>
        </p:spPr>
        <p:txBody>
          <a:bodyPr wrap="square" rtlCol="0">
            <a:spAutoFit/>
          </a:bodyPr>
          <a:lstStyle/>
          <a:p>
            <a:r>
              <a:rPr lang="en-US" altLang="zh-TW" sz="1467" dirty="0">
                <a:solidFill>
                  <a:schemeClr val="accent2">
                    <a:lumMod val="75000"/>
                  </a:schemeClr>
                </a:solidFill>
              </a:rPr>
              <a:t>Nanning</a:t>
            </a:r>
            <a:r>
              <a:rPr lang="zh-TW" altLang="en-US" sz="1467" dirty="0">
                <a:solidFill>
                  <a:schemeClr val="accent2">
                    <a:lumMod val="75000"/>
                  </a:schemeClr>
                </a:solidFill>
              </a:rPr>
              <a:t> </a:t>
            </a:r>
            <a:r>
              <a:rPr lang="en-US" altLang="zh-TW" sz="1467" dirty="0">
                <a:solidFill>
                  <a:schemeClr val="accent2">
                    <a:lumMod val="75000"/>
                  </a:schemeClr>
                </a:solidFill>
              </a:rPr>
              <a:t>/ Long-Hua</a:t>
            </a:r>
            <a:r>
              <a:rPr lang="zh-TW" altLang="en-US" sz="1467" dirty="0">
                <a:solidFill>
                  <a:schemeClr val="accent2">
                    <a:lumMod val="75000"/>
                  </a:schemeClr>
                </a:solidFill>
              </a:rPr>
              <a:t> </a:t>
            </a:r>
            <a:r>
              <a:rPr lang="en-US" altLang="zh-TW" sz="1467" dirty="0">
                <a:solidFill>
                  <a:schemeClr val="accent2">
                    <a:lumMod val="75000"/>
                  </a:schemeClr>
                </a:solidFill>
              </a:rPr>
              <a:t>/ </a:t>
            </a:r>
          </a:p>
          <a:p>
            <a:r>
              <a:rPr lang="en-US" altLang="zh-TW" sz="1467" dirty="0">
                <a:solidFill>
                  <a:schemeClr val="accent2">
                    <a:lumMod val="75000"/>
                  </a:schemeClr>
                </a:solidFill>
              </a:rPr>
              <a:t>Song-Jiang</a:t>
            </a:r>
            <a:r>
              <a:rPr lang="zh-TW" altLang="en-US" sz="1467" dirty="0">
                <a:solidFill>
                  <a:schemeClr val="accent2">
                    <a:lumMod val="75000"/>
                  </a:schemeClr>
                </a:solidFill>
              </a:rPr>
              <a:t> </a:t>
            </a:r>
            <a:r>
              <a:rPr lang="en-US" altLang="zh-TW" sz="1467" dirty="0">
                <a:solidFill>
                  <a:schemeClr val="accent2">
                    <a:lumMod val="75000"/>
                  </a:schemeClr>
                </a:solidFill>
              </a:rPr>
              <a:t>/ </a:t>
            </a:r>
            <a:r>
              <a:rPr lang="en-US" altLang="zh-TW" sz="1467" dirty="0" err="1">
                <a:solidFill>
                  <a:schemeClr val="accent2">
                    <a:lumMod val="75000"/>
                  </a:schemeClr>
                </a:solidFill>
              </a:rPr>
              <a:t>Guanlan</a:t>
            </a:r>
            <a:r>
              <a:rPr lang="zh-TW" altLang="en-US" sz="1467" dirty="0">
                <a:solidFill>
                  <a:schemeClr val="accent2">
                    <a:lumMod val="75000"/>
                  </a:schemeClr>
                </a:solidFill>
              </a:rPr>
              <a:t> </a:t>
            </a:r>
            <a:r>
              <a:rPr lang="en-US" altLang="zh-TW" sz="1467" dirty="0">
                <a:solidFill>
                  <a:schemeClr val="accent2">
                    <a:lumMod val="75000"/>
                  </a:schemeClr>
                </a:solidFill>
              </a:rPr>
              <a:t>/ </a:t>
            </a:r>
          </a:p>
          <a:p>
            <a:r>
              <a:rPr lang="en-US" altLang="zh-TW" sz="1467" dirty="0">
                <a:solidFill>
                  <a:schemeClr val="accent2">
                    <a:lumMod val="75000"/>
                  </a:schemeClr>
                </a:solidFill>
              </a:rPr>
              <a:t>Hang-Zhou</a:t>
            </a:r>
            <a:r>
              <a:rPr lang="zh-TW" altLang="en-US" sz="1467" dirty="0">
                <a:solidFill>
                  <a:schemeClr val="accent2">
                    <a:lumMod val="75000"/>
                  </a:schemeClr>
                </a:solidFill>
              </a:rPr>
              <a:t> </a:t>
            </a:r>
            <a:r>
              <a:rPr lang="en-US" altLang="zh-TW" sz="1467" dirty="0">
                <a:solidFill>
                  <a:schemeClr val="accent2">
                    <a:lumMod val="75000"/>
                  </a:schemeClr>
                </a:solidFill>
              </a:rPr>
              <a:t>/ Chong-Qing</a:t>
            </a:r>
            <a:endParaRPr lang="zh-TW" altLang="en-US" sz="1467" dirty="0">
              <a:solidFill>
                <a:schemeClr val="accent2">
                  <a:lumMod val="75000"/>
                </a:schemeClr>
              </a:solidFill>
            </a:endParaRPr>
          </a:p>
        </p:txBody>
      </p:sp>
      <p:sp>
        <p:nvSpPr>
          <p:cNvPr id="11" name="文字方塊 10">
            <a:extLst>
              <a:ext uri="{FF2B5EF4-FFF2-40B4-BE49-F238E27FC236}">
                <a16:creationId xmlns="" xmlns:a16="http://schemas.microsoft.com/office/drawing/2014/main" id="{CD0F32C3-D81F-4956-ADC1-C6CA6F926B3D}"/>
              </a:ext>
            </a:extLst>
          </p:cNvPr>
          <p:cNvSpPr txBox="1"/>
          <p:nvPr/>
        </p:nvSpPr>
        <p:spPr>
          <a:xfrm>
            <a:off x="96352" y="1400945"/>
            <a:ext cx="3096938" cy="543867"/>
          </a:xfrm>
          <a:prstGeom prst="rect">
            <a:avLst/>
          </a:prstGeom>
          <a:solidFill>
            <a:schemeClr val="bg1"/>
          </a:solidFill>
        </p:spPr>
        <p:txBody>
          <a:bodyPr wrap="none" rtlCol="0">
            <a:spAutoFit/>
          </a:bodyPr>
          <a:lstStyle/>
          <a:p>
            <a:r>
              <a:rPr lang="en-US" altLang="zh-TW" sz="1467" dirty="0">
                <a:solidFill>
                  <a:srgbClr val="0070C0"/>
                </a:solidFill>
              </a:rPr>
              <a:t>USA</a:t>
            </a:r>
            <a:r>
              <a:rPr lang="zh-TW" altLang="en-US" sz="1467" dirty="0">
                <a:solidFill>
                  <a:srgbClr val="0070C0"/>
                </a:solidFill>
              </a:rPr>
              <a:t> </a:t>
            </a:r>
            <a:r>
              <a:rPr lang="en-US" altLang="zh-TW" sz="1467" dirty="0">
                <a:solidFill>
                  <a:srgbClr val="0070C0"/>
                </a:solidFill>
              </a:rPr>
              <a:t>:</a:t>
            </a:r>
            <a:r>
              <a:rPr lang="zh-TW" altLang="en-US" sz="1467" dirty="0">
                <a:solidFill>
                  <a:srgbClr val="0070C0"/>
                </a:solidFill>
              </a:rPr>
              <a:t> </a:t>
            </a:r>
            <a:r>
              <a:rPr lang="en-US" altLang="zh-TW" sz="1467" dirty="0">
                <a:solidFill>
                  <a:srgbClr val="0070C0"/>
                </a:solidFill>
              </a:rPr>
              <a:t>San</a:t>
            </a:r>
            <a:r>
              <a:rPr lang="zh-TW" altLang="en-US" sz="1467" dirty="0">
                <a:solidFill>
                  <a:srgbClr val="0070C0"/>
                </a:solidFill>
              </a:rPr>
              <a:t> </a:t>
            </a:r>
            <a:r>
              <a:rPr lang="en-US" altLang="zh-TW" sz="1467" dirty="0">
                <a:solidFill>
                  <a:srgbClr val="0070C0"/>
                </a:solidFill>
              </a:rPr>
              <a:t>Jose</a:t>
            </a:r>
            <a:r>
              <a:rPr lang="zh-TW" altLang="en-US" sz="1467" dirty="0">
                <a:solidFill>
                  <a:srgbClr val="0070C0"/>
                </a:solidFill>
              </a:rPr>
              <a:t> </a:t>
            </a:r>
            <a:r>
              <a:rPr lang="en-US" altLang="zh-TW" sz="1467" dirty="0">
                <a:solidFill>
                  <a:srgbClr val="0070C0"/>
                </a:solidFill>
              </a:rPr>
              <a:t>/</a:t>
            </a:r>
            <a:r>
              <a:rPr lang="zh-TW" altLang="en-US" sz="1467" dirty="0">
                <a:solidFill>
                  <a:srgbClr val="0070C0"/>
                </a:solidFill>
              </a:rPr>
              <a:t> </a:t>
            </a:r>
            <a:r>
              <a:rPr lang="en-US" altLang="zh-TW" sz="1467" dirty="0">
                <a:solidFill>
                  <a:srgbClr val="0070C0"/>
                </a:solidFill>
              </a:rPr>
              <a:t>Santa</a:t>
            </a:r>
            <a:r>
              <a:rPr lang="zh-TW" altLang="en-US" sz="1467" dirty="0">
                <a:solidFill>
                  <a:srgbClr val="0070C0"/>
                </a:solidFill>
              </a:rPr>
              <a:t> </a:t>
            </a:r>
            <a:r>
              <a:rPr lang="en-US" altLang="zh-TW" sz="1467" dirty="0">
                <a:solidFill>
                  <a:srgbClr val="0070C0"/>
                </a:solidFill>
              </a:rPr>
              <a:t>Clara</a:t>
            </a:r>
            <a:r>
              <a:rPr lang="zh-TW" altLang="en-US" sz="1467" dirty="0">
                <a:solidFill>
                  <a:srgbClr val="0070C0"/>
                </a:solidFill>
              </a:rPr>
              <a:t> </a:t>
            </a:r>
            <a:r>
              <a:rPr lang="en-US" altLang="zh-TW" sz="1467" dirty="0">
                <a:solidFill>
                  <a:srgbClr val="0070C0"/>
                </a:solidFill>
              </a:rPr>
              <a:t>/</a:t>
            </a:r>
            <a:r>
              <a:rPr lang="zh-TW" altLang="en-US" sz="1467" dirty="0">
                <a:solidFill>
                  <a:srgbClr val="0070C0"/>
                </a:solidFill>
              </a:rPr>
              <a:t> </a:t>
            </a:r>
            <a:r>
              <a:rPr lang="en-US" altLang="zh-TW" sz="1467" dirty="0">
                <a:solidFill>
                  <a:srgbClr val="0070C0"/>
                </a:solidFill>
              </a:rPr>
              <a:t>Houston</a:t>
            </a:r>
          </a:p>
          <a:p>
            <a:endParaRPr lang="zh-TW" altLang="en-US" sz="1467" dirty="0">
              <a:solidFill>
                <a:srgbClr val="0070C0"/>
              </a:solidFill>
            </a:endParaRPr>
          </a:p>
        </p:txBody>
      </p:sp>
      <p:sp>
        <p:nvSpPr>
          <p:cNvPr id="9" name="文字方塊 8">
            <a:extLst>
              <a:ext uri="{FF2B5EF4-FFF2-40B4-BE49-F238E27FC236}">
                <a16:creationId xmlns="" xmlns:a16="http://schemas.microsoft.com/office/drawing/2014/main" id="{EFC4FC09-A31F-4448-8797-810F9BB34F24}"/>
              </a:ext>
            </a:extLst>
          </p:cNvPr>
          <p:cNvSpPr txBox="1"/>
          <p:nvPr/>
        </p:nvSpPr>
        <p:spPr>
          <a:xfrm>
            <a:off x="9369336" y="1508962"/>
            <a:ext cx="2698888" cy="461665"/>
          </a:xfrm>
          <a:prstGeom prst="rect">
            <a:avLst/>
          </a:prstGeom>
          <a:solidFill>
            <a:schemeClr val="bg1"/>
          </a:solidFill>
        </p:spPr>
        <p:txBody>
          <a:bodyPr wrap="square" rtlCol="0">
            <a:spAutoFit/>
          </a:bodyPr>
          <a:lstStyle/>
          <a:p>
            <a:r>
              <a:rPr lang="en-US" altLang="zh-TW" sz="2400" b="1" u="sng" dirty="0">
                <a:solidFill>
                  <a:srgbClr val="000090"/>
                </a:solidFill>
                <a:cs typeface="Arial" panose="020B0604020202020204" pitchFamily="34" charset="0"/>
              </a:rPr>
              <a:t>China</a:t>
            </a:r>
            <a:r>
              <a:rPr lang="zh-TW" altLang="en-US" sz="2400" u="sng" dirty="0">
                <a:solidFill>
                  <a:srgbClr val="000090"/>
                </a:solidFill>
                <a:cs typeface="Arial" panose="020B0604020202020204" pitchFamily="34" charset="0"/>
              </a:rPr>
              <a:t> － </a:t>
            </a:r>
            <a:r>
              <a:rPr lang="en-US" altLang="zh-TW" sz="1600" b="1" u="sng" dirty="0">
                <a:solidFill>
                  <a:srgbClr val="000090"/>
                </a:solidFill>
                <a:cs typeface="Arial" panose="020B0604020202020204" pitchFamily="34" charset="0"/>
              </a:rPr>
              <a:t>6</a:t>
            </a:r>
            <a:r>
              <a:rPr lang="zh-TW" altLang="en-US" sz="1600" b="1" u="sng" dirty="0">
                <a:solidFill>
                  <a:srgbClr val="000090"/>
                </a:solidFill>
                <a:cs typeface="Arial" panose="020B0604020202020204" pitchFamily="34" charset="0"/>
              </a:rPr>
              <a:t> </a:t>
            </a:r>
            <a:r>
              <a:rPr lang="en-US" altLang="zh-TW" sz="1600" b="1" u="sng" dirty="0">
                <a:solidFill>
                  <a:srgbClr val="000090"/>
                </a:solidFill>
                <a:cs typeface="Arial" panose="020B0604020202020204" pitchFamily="34" charset="0"/>
              </a:rPr>
              <a:t>branches</a:t>
            </a:r>
            <a:endParaRPr lang="zh-TW" altLang="en-US" sz="1600" b="1" u="sng" dirty="0">
              <a:solidFill>
                <a:srgbClr val="000090"/>
              </a:solidFill>
              <a:cs typeface="Arial" panose="020B0604020202020204" pitchFamily="34" charset="0"/>
            </a:endParaRPr>
          </a:p>
        </p:txBody>
      </p:sp>
      <p:sp>
        <p:nvSpPr>
          <p:cNvPr id="10" name="文字方塊 9">
            <a:extLst>
              <a:ext uri="{FF2B5EF4-FFF2-40B4-BE49-F238E27FC236}">
                <a16:creationId xmlns="" xmlns:a16="http://schemas.microsoft.com/office/drawing/2014/main" id="{FF3C7707-AF02-4FB2-BB99-E20702CCF6DA}"/>
              </a:ext>
            </a:extLst>
          </p:cNvPr>
          <p:cNvSpPr txBox="1"/>
          <p:nvPr/>
        </p:nvSpPr>
        <p:spPr>
          <a:xfrm>
            <a:off x="-12700" y="961827"/>
            <a:ext cx="4222371" cy="461665"/>
          </a:xfrm>
          <a:prstGeom prst="rect">
            <a:avLst/>
          </a:prstGeom>
          <a:solidFill>
            <a:schemeClr val="bg1"/>
          </a:solidFill>
        </p:spPr>
        <p:txBody>
          <a:bodyPr wrap="square" rtlCol="0">
            <a:spAutoFit/>
          </a:bodyPr>
          <a:lstStyle/>
          <a:p>
            <a:r>
              <a:rPr lang="en-US" altLang="zh-TW" sz="2400" b="1" u="sng" dirty="0">
                <a:solidFill>
                  <a:srgbClr val="000090"/>
                </a:solidFill>
                <a:latin typeface="+mj-lt"/>
                <a:cs typeface="Arial" panose="020B0604020202020204" pitchFamily="34" charset="0"/>
              </a:rPr>
              <a:t>North</a:t>
            </a:r>
            <a:r>
              <a:rPr lang="zh-TW" altLang="en-US" sz="2400" b="1" u="sng" dirty="0">
                <a:solidFill>
                  <a:srgbClr val="000090"/>
                </a:solidFill>
                <a:latin typeface="+mj-lt"/>
                <a:cs typeface="Arial" panose="020B0604020202020204" pitchFamily="34" charset="0"/>
              </a:rPr>
              <a:t> </a:t>
            </a:r>
            <a:r>
              <a:rPr lang="en-US" altLang="zh-TW" sz="2400" b="1" u="sng" dirty="0">
                <a:solidFill>
                  <a:srgbClr val="000090"/>
                </a:solidFill>
                <a:latin typeface="+mj-lt"/>
                <a:cs typeface="Arial" panose="020B0604020202020204" pitchFamily="34" charset="0"/>
              </a:rPr>
              <a:t>America</a:t>
            </a:r>
            <a:r>
              <a:rPr lang="zh-TW" altLang="en-US" sz="2400" b="1" u="sng" dirty="0">
                <a:solidFill>
                  <a:srgbClr val="000090"/>
                </a:solidFill>
                <a:latin typeface="+mj-lt"/>
                <a:cs typeface="Arial" panose="020B0604020202020204" pitchFamily="34" charset="0"/>
              </a:rPr>
              <a:t> </a:t>
            </a:r>
            <a:r>
              <a:rPr lang="zh-TW" altLang="en-US" sz="2400" u="sng" dirty="0">
                <a:solidFill>
                  <a:srgbClr val="000090"/>
                </a:solidFill>
                <a:cs typeface="Arial" panose="020B0604020202020204" pitchFamily="34" charset="0"/>
              </a:rPr>
              <a:t>－ </a:t>
            </a:r>
            <a:r>
              <a:rPr lang="en-US" altLang="zh-TW" sz="1600" b="1" u="sng" dirty="0">
                <a:solidFill>
                  <a:srgbClr val="000090"/>
                </a:solidFill>
                <a:cs typeface="Arial" panose="020B0604020202020204" pitchFamily="34" charset="0"/>
              </a:rPr>
              <a:t>3</a:t>
            </a:r>
            <a:r>
              <a:rPr lang="zh-TW" altLang="en-US" sz="1600" b="1" u="sng" dirty="0">
                <a:solidFill>
                  <a:srgbClr val="000090"/>
                </a:solidFill>
                <a:cs typeface="Arial" panose="020B0604020202020204" pitchFamily="34" charset="0"/>
              </a:rPr>
              <a:t> </a:t>
            </a:r>
            <a:r>
              <a:rPr lang="en-US" altLang="zh-TW" sz="1600" b="1" u="sng" dirty="0">
                <a:solidFill>
                  <a:srgbClr val="000090"/>
                </a:solidFill>
                <a:cs typeface="Arial" panose="020B0604020202020204" pitchFamily="34" charset="0"/>
              </a:rPr>
              <a:t>branches</a:t>
            </a:r>
            <a:endParaRPr lang="zh-TW" altLang="en-US" sz="1600" b="1" u="sng" dirty="0">
              <a:solidFill>
                <a:srgbClr val="000090"/>
              </a:solidFill>
              <a:cs typeface="Arial" panose="020B0604020202020204" pitchFamily="34" charset="0"/>
            </a:endParaRPr>
          </a:p>
        </p:txBody>
      </p:sp>
      <p:sp>
        <p:nvSpPr>
          <p:cNvPr id="12" name="文字方塊 11">
            <a:extLst>
              <a:ext uri="{FF2B5EF4-FFF2-40B4-BE49-F238E27FC236}">
                <a16:creationId xmlns="" xmlns:a16="http://schemas.microsoft.com/office/drawing/2014/main" id="{A32CB6DD-112A-EB49-A577-DAE3069FA454}"/>
              </a:ext>
            </a:extLst>
          </p:cNvPr>
          <p:cNvSpPr txBox="1"/>
          <p:nvPr/>
        </p:nvSpPr>
        <p:spPr>
          <a:xfrm flipH="1">
            <a:off x="96351" y="64663"/>
            <a:ext cx="10900511" cy="461665"/>
          </a:xfrm>
          <a:prstGeom prst="rect">
            <a:avLst/>
          </a:prstGeom>
          <a:noFill/>
        </p:spPr>
        <p:txBody>
          <a:bodyPr wrap="square" rtlCol="0">
            <a:spAutoFit/>
          </a:bodyPr>
          <a:lstStyle/>
          <a:p>
            <a:r>
              <a:rPr lang="en-US" altLang="zh-TW" sz="2400" b="1" dirty="0" smtClean="0"/>
              <a:t>2.2 Company Status: </a:t>
            </a:r>
            <a:r>
              <a:rPr lang="en-US" altLang="zh-TW" sz="2400" b="1" dirty="0" err="1" smtClean="0"/>
              <a:t>Fii</a:t>
            </a:r>
            <a:r>
              <a:rPr lang="en-US" altLang="zh-TW" sz="2400" b="1" dirty="0" smtClean="0"/>
              <a:t> </a:t>
            </a:r>
            <a:r>
              <a:rPr lang="en-US" altLang="zh-TW" sz="2400" b="1" dirty="0"/>
              <a:t>major business sectors: FG</a:t>
            </a:r>
            <a:r>
              <a:rPr lang="zh-TW" altLang="en-US" sz="2400" b="1" dirty="0"/>
              <a:t> </a:t>
            </a:r>
            <a:r>
              <a:rPr lang="en-US" altLang="zh-TW" sz="2400" b="1" dirty="0"/>
              <a:t>Group</a:t>
            </a:r>
            <a:r>
              <a:rPr lang="zh-TW" altLang="en-US" sz="2400" b="1" dirty="0"/>
              <a:t> </a:t>
            </a:r>
            <a:r>
              <a:rPr lang="en-US" altLang="zh-TW" sz="2400" b="1" dirty="0"/>
              <a:t>Branch   </a:t>
            </a:r>
            <a:endParaRPr lang="zh-TW" altLang="en-US" sz="2400" b="1" dirty="0"/>
          </a:p>
        </p:txBody>
      </p:sp>
    </p:spTree>
    <p:extLst>
      <p:ext uri="{BB962C8B-B14F-4D97-AF65-F5344CB8AC3E}">
        <p14:creationId xmlns:p14="http://schemas.microsoft.com/office/powerpoint/2010/main" val="3631257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4</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pic>
        <p:nvPicPr>
          <p:cNvPr id="205" name="圖片 204">
            <a:extLst>
              <a:ext uri="{FF2B5EF4-FFF2-40B4-BE49-F238E27FC236}">
                <a16:creationId xmlns="" xmlns:a16="http://schemas.microsoft.com/office/drawing/2014/main" id="{501F5B24-068B-4C27-B284-D9817E41C194}"/>
              </a:ext>
            </a:extLst>
          </p:cNvPr>
          <p:cNvPicPr>
            <a:picLocks noChangeAspect="1"/>
          </p:cNvPicPr>
          <p:nvPr/>
        </p:nvPicPr>
        <p:blipFill>
          <a:blip r:embed="rId3"/>
          <a:stretch>
            <a:fillRect/>
          </a:stretch>
        </p:blipFill>
        <p:spPr>
          <a:xfrm>
            <a:off x="0" y="624427"/>
            <a:ext cx="12192000" cy="5940459"/>
          </a:xfrm>
          <a:prstGeom prst="rect">
            <a:avLst/>
          </a:prstGeom>
        </p:spPr>
      </p:pic>
      <p:sp>
        <p:nvSpPr>
          <p:cNvPr id="206" name="文字方塊 205">
            <a:extLst>
              <a:ext uri="{FF2B5EF4-FFF2-40B4-BE49-F238E27FC236}">
                <a16:creationId xmlns="" xmlns:a16="http://schemas.microsoft.com/office/drawing/2014/main" id="{CB01968A-BF13-4566-B52A-4D28AE47B1CA}"/>
              </a:ext>
            </a:extLst>
          </p:cNvPr>
          <p:cNvSpPr txBox="1"/>
          <p:nvPr/>
        </p:nvSpPr>
        <p:spPr>
          <a:xfrm>
            <a:off x="3076353" y="628893"/>
            <a:ext cx="1284198" cy="461665"/>
          </a:xfrm>
          <a:prstGeom prst="rect">
            <a:avLst/>
          </a:prstGeom>
          <a:solidFill>
            <a:schemeClr val="bg1"/>
          </a:solidFill>
        </p:spPr>
        <p:txBody>
          <a:bodyPr wrap="none" rtlCol="0">
            <a:spAutoFit/>
          </a:bodyPr>
          <a:lstStyle/>
          <a:p>
            <a:r>
              <a:rPr lang="en-US" altLang="zh-TW" sz="2400" dirty="0"/>
              <a:t>Products</a:t>
            </a:r>
            <a:endParaRPr lang="zh-TW" altLang="en-US" sz="2400" dirty="0"/>
          </a:p>
        </p:txBody>
      </p:sp>
      <p:sp>
        <p:nvSpPr>
          <p:cNvPr id="207" name="文字方塊 206">
            <a:extLst>
              <a:ext uri="{FF2B5EF4-FFF2-40B4-BE49-F238E27FC236}">
                <a16:creationId xmlns="" xmlns:a16="http://schemas.microsoft.com/office/drawing/2014/main" id="{E1650015-0040-4FB5-BC76-5058890E84F7}"/>
              </a:ext>
            </a:extLst>
          </p:cNvPr>
          <p:cNvSpPr txBox="1"/>
          <p:nvPr/>
        </p:nvSpPr>
        <p:spPr>
          <a:xfrm>
            <a:off x="9146324" y="628893"/>
            <a:ext cx="1203856" cy="461665"/>
          </a:xfrm>
          <a:prstGeom prst="rect">
            <a:avLst/>
          </a:prstGeom>
          <a:solidFill>
            <a:schemeClr val="bg1"/>
          </a:solidFill>
        </p:spPr>
        <p:txBody>
          <a:bodyPr wrap="none" rtlCol="0">
            <a:spAutoFit/>
          </a:bodyPr>
          <a:lstStyle/>
          <a:p>
            <a:r>
              <a:rPr lang="en-US" altLang="zh-TW" sz="2400" dirty="0"/>
              <a:t>Services</a:t>
            </a:r>
            <a:endParaRPr lang="zh-TW" altLang="en-US" sz="2400" dirty="0"/>
          </a:p>
        </p:txBody>
      </p:sp>
      <p:sp>
        <p:nvSpPr>
          <p:cNvPr id="208" name="文字方塊 207">
            <a:extLst>
              <a:ext uri="{FF2B5EF4-FFF2-40B4-BE49-F238E27FC236}">
                <a16:creationId xmlns="" xmlns:a16="http://schemas.microsoft.com/office/drawing/2014/main" id="{3722C21D-9B91-40EE-9D6F-30BCFEF992BB}"/>
              </a:ext>
            </a:extLst>
          </p:cNvPr>
          <p:cNvSpPr txBox="1"/>
          <p:nvPr/>
        </p:nvSpPr>
        <p:spPr>
          <a:xfrm>
            <a:off x="635884" y="1930270"/>
            <a:ext cx="1032590" cy="276999"/>
          </a:xfrm>
          <a:prstGeom prst="rect">
            <a:avLst/>
          </a:prstGeom>
          <a:solidFill>
            <a:schemeClr val="bg1"/>
          </a:solidFill>
        </p:spPr>
        <p:txBody>
          <a:bodyPr wrap="none" rtlCol="0">
            <a:spAutoFit/>
          </a:bodyPr>
          <a:lstStyle/>
          <a:p>
            <a:r>
              <a:rPr lang="en-US" altLang="zh-TW" sz="1200" b="1" dirty="0" err="1">
                <a:solidFill>
                  <a:schemeClr val="tx2">
                    <a:lumMod val="60000"/>
                    <a:lumOff val="40000"/>
                  </a:schemeClr>
                </a:solidFill>
              </a:rPr>
              <a:t>Wifi</a:t>
            </a:r>
            <a:r>
              <a:rPr lang="en-US" altLang="zh-TW" sz="1200" b="1" dirty="0">
                <a:solidFill>
                  <a:schemeClr val="tx2">
                    <a:lumMod val="60000"/>
                    <a:lumOff val="40000"/>
                  </a:schemeClr>
                </a:solidFill>
              </a:rPr>
              <a:t>/</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LTE/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AP</a:t>
            </a:r>
            <a:endParaRPr lang="zh-TW" altLang="en-US" sz="1200" b="1" dirty="0">
              <a:solidFill>
                <a:schemeClr val="tx2">
                  <a:lumMod val="60000"/>
                  <a:lumOff val="40000"/>
                </a:schemeClr>
              </a:solidFill>
            </a:endParaRPr>
          </a:p>
        </p:txBody>
      </p:sp>
      <p:sp>
        <p:nvSpPr>
          <p:cNvPr id="209" name="文字方塊 208">
            <a:extLst>
              <a:ext uri="{FF2B5EF4-FFF2-40B4-BE49-F238E27FC236}">
                <a16:creationId xmlns="" xmlns:a16="http://schemas.microsoft.com/office/drawing/2014/main" id="{627E24E2-32ED-480B-9F6E-689AAD2BFB58}"/>
              </a:ext>
            </a:extLst>
          </p:cNvPr>
          <p:cNvSpPr txBox="1"/>
          <p:nvPr/>
        </p:nvSpPr>
        <p:spPr>
          <a:xfrm>
            <a:off x="2464904" y="2091956"/>
            <a:ext cx="1007165"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STB</a:t>
            </a:r>
            <a:endParaRPr lang="zh-TW" altLang="en-US" sz="1333" b="1" dirty="0">
              <a:solidFill>
                <a:schemeClr val="tx2">
                  <a:lumMod val="60000"/>
                  <a:lumOff val="40000"/>
                </a:schemeClr>
              </a:solidFill>
            </a:endParaRPr>
          </a:p>
        </p:txBody>
      </p:sp>
      <p:sp>
        <p:nvSpPr>
          <p:cNvPr id="210" name="文字方塊 209">
            <a:extLst>
              <a:ext uri="{FF2B5EF4-FFF2-40B4-BE49-F238E27FC236}">
                <a16:creationId xmlns="" xmlns:a16="http://schemas.microsoft.com/office/drawing/2014/main" id="{3BDCC334-C011-4D27-85BC-552423DF0DF5}"/>
              </a:ext>
            </a:extLst>
          </p:cNvPr>
          <p:cNvSpPr txBox="1"/>
          <p:nvPr/>
        </p:nvSpPr>
        <p:spPr>
          <a:xfrm>
            <a:off x="4401931" y="2091956"/>
            <a:ext cx="1630901"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TV</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Conference</a:t>
            </a:r>
            <a:endParaRPr lang="zh-TW" altLang="en-US" sz="1333" b="1" dirty="0">
              <a:solidFill>
                <a:schemeClr val="tx2">
                  <a:lumMod val="60000"/>
                  <a:lumOff val="40000"/>
                </a:schemeClr>
              </a:solidFill>
            </a:endParaRPr>
          </a:p>
        </p:txBody>
      </p:sp>
      <p:sp>
        <p:nvSpPr>
          <p:cNvPr id="211" name="文字方塊 210">
            <a:extLst>
              <a:ext uri="{FF2B5EF4-FFF2-40B4-BE49-F238E27FC236}">
                <a16:creationId xmlns="" xmlns:a16="http://schemas.microsoft.com/office/drawing/2014/main" id="{954AFF27-4450-4022-B11F-1C475A78D82B}"/>
              </a:ext>
            </a:extLst>
          </p:cNvPr>
          <p:cNvSpPr txBox="1"/>
          <p:nvPr/>
        </p:nvSpPr>
        <p:spPr>
          <a:xfrm>
            <a:off x="6465735" y="2091956"/>
            <a:ext cx="775252"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PND</a:t>
            </a:r>
            <a:endParaRPr lang="zh-TW" altLang="en-US" sz="1333" b="1" dirty="0">
              <a:solidFill>
                <a:schemeClr val="tx2">
                  <a:lumMod val="60000"/>
                  <a:lumOff val="40000"/>
                </a:schemeClr>
              </a:solidFill>
            </a:endParaRPr>
          </a:p>
        </p:txBody>
      </p:sp>
      <p:sp>
        <p:nvSpPr>
          <p:cNvPr id="212" name="文字方塊 211">
            <a:extLst>
              <a:ext uri="{FF2B5EF4-FFF2-40B4-BE49-F238E27FC236}">
                <a16:creationId xmlns="" xmlns:a16="http://schemas.microsoft.com/office/drawing/2014/main" id="{0800B337-3177-46B9-BF90-43076E7C5B33}"/>
              </a:ext>
            </a:extLst>
          </p:cNvPr>
          <p:cNvSpPr txBox="1"/>
          <p:nvPr/>
        </p:nvSpPr>
        <p:spPr>
          <a:xfrm>
            <a:off x="4898667" y="3429000"/>
            <a:ext cx="775252"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BTS</a:t>
            </a:r>
            <a:endParaRPr lang="zh-TW" altLang="en-US" sz="1333" b="1" dirty="0">
              <a:solidFill>
                <a:schemeClr val="tx2">
                  <a:lumMod val="60000"/>
                  <a:lumOff val="40000"/>
                </a:schemeClr>
              </a:solidFill>
            </a:endParaRPr>
          </a:p>
        </p:txBody>
      </p:sp>
      <p:sp>
        <p:nvSpPr>
          <p:cNvPr id="213" name="文字方塊 212">
            <a:extLst>
              <a:ext uri="{FF2B5EF4-FFF2-40B4-BE49-F238E27FC236}">
                <a16:creationId xmlns="" xmlns:a16="http://schemas.microsoft.com/office/drawing/2014/main" id="{C0528210-0D44-41EF-B881-C34D5B9575D3}"/>
              </a:ext>
            </a:extLst>
          </p:cNvPr>
          <p:cNvSpPr txBox="1"/>
          <p:nvPr/>
        </p:nvSpPr>
        <p:spPr>
          <a:xfrm>
            <a:off x="5019040" y="4571780"/>
            <a:ext cx="107165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OTT</a:t>
            </a:r>
            <a:endParaRPr lang="zh-TW" altLang="en-US" sz="1333" b="1" dirty="0">
              <a:solidFill>
                <a:schemeClr val="tx2">
                  <a:lumMod val="60000"/>
                  <a:lumOff val="40000"/>
                </a:schemeClr>
              </a:solidFill>
            </a:endParaRPr>
          </a:p>
        </p:txBody>
      </p:sp>
      <p:sp>
        <p:nvSpPr>
          <p:cNvPr id="214" name="文字方塊 213">
            <a:extLst>
              <a:ext uri="{FF2B5EF4-FFF2-40B4-BE49-F238E27FC236}">
                <a16:creationId xmlns="" xmlns:a16="http://schemas.microsoft.com/office/drawing/2014/main" id="{8EBDA9C0-73E7-4287-A35C-75052FA3306B}"/>
              </a:ext>
            </a:extLst>
          </p:cNvPr>
          <p:cNvSpPr txBox="1"/>
          <p:nvPr/>
        </p:nvSpPr>
        <p:spPr>
          <a:xfrm>
            <a:off x="771477" y="6096807"/>
            <a:ext cx="107165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Server</a:t>
            </a:r>
            <a:endParaRPr lang="zh-TW" altLang="en-US" sz="1333" b="1" dirty="0">
              <a:solidFill>
                <a:schemeClr val="tx2">
                  <a:lumMod val="60000"/>
                  <a:lumOff val="40000"/>
                </a:schemeClr>
              </a:solidFill>
            </a:endParaRPr>
          </a:p>
        </p:txBody>
      </p:sp>
      <p:sp>
        <p:nvSpPr>
          <p:cNvPr id="215" name="文字方塊 214">
            <a:extLst>
              <a:ext uri="{FF2B5EF4-FFF2-40B4-BE49-F238E27FC236}">
                <a16:creationId xmlns="" xmlns:a16="http://schemas.microsoft.com/office/drawing/2014/main" id="{68E6DA97-5C68-4405-BB13-01AE9FCB6DA7}"/>
              </a:ext>
            </a:extLst>
          </p:cNvPr>
          <p:cNvSpPr txBox="1"/>
          <p:nvPr/>
        </p:nvSpPr>
        <p:spPr>
          <a:xfrm>
            <a:off x="247312" y="4640988"/>
            <a:ext cx="1497536"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ATS/</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PDU/</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BBU</a:t>
            </a:r>
            <a:endParaRPr lang="zh-TW" altLang="en-US" sz="1333" b="1" dirty="0">
              <a:solidFill>
                <a:schemeClr val="tx2">
                  <a:lumMod val="60000"/>
                  <a:lumOff val="40000"/>
                </a:schemeClr>
              </a:solidFill>
            </a:endParaRPr>
          </a:p>
        </p:txBody>
      </p:sp>
      <p:sp>
        <p:nvSpPr>
          <p:cNvPr id="216" name="文字方塊 215">
            <a:extLst>
              <a:ext uri="{FF2B5EF4-FFF2-40B4-BE49-F238E27FC236}">
                <a16:creationId xmlns="" xmlns:a16="http://schemas.microsoft.com/office/drawing/2014/main" id="{7AB1CF99-BF1F-404F-98EE-DDBDEC012104}"/>
              </a:ext>
            </a:extLst>
          </p:cNvPr>
          <p:cNvSpPr txBox="1"/>
          <p:nvPr/>
        </p:nvSpPr>
        <p:spPr>
          <a:xfrm>
            <a:off x="1948048" y="4601070"/>
            <a:ext cx="1497536" cy="238720"/>
          </a:xfrm>
          <a:prstGeom prst="rect">
            <a:avLst/>
          </a:prstGeom>
          <a:solidFill>
            <a:schemeClr val="bg1"/>
          </a:solidFill>
        </p:spPr>
        <p:txBody>
          <a:bodyPr wrap="square" rtlCol="0">
            <a:spAutoFit/>
          </a:bodyPr>
          <a:lstStyle/>
          <a:p>
            <a:pPr algn="ctr">
              <a:lnSpc>
                <a:spcPts val="1067"/>
              </a:lnSpc>
            </a:pPr>
            <a:r>
              <a:rPr lang="en-US" altLang="zh-TW" sz="1200" b="1" dirty="0" err="1">
                <a:solidFill>
                  <a:schemeClr val="tx2">
                    <a:lumMod val="60000"/>
                    <a:lumOff val="40000"/>
                  </a:schemeClr>
                </a:solidFill>
              </a:rPr>
              <a:t>xDSL</a:t>
            </a:r>
            <a:r>
              <a:rPr lang="en-US" altLang="zh-TW" sz="1200" b="1" dirty="0">
                <a:solidFill>
                  <a:schemeClr val="tx2">
                    <a:lumMod val="60000"/>
                    <a:lumOff val="40000"/>
                  </a:schemeClr>
                </a:solidFill>
              </a:rPr>
              <a:t>/</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Modem</a:t>
            </a:r>
            <a:endParaRPr lang="zh-TW" altLang="en-US" sz="1333" b="1" dirty="0">
              <a:solidFill>
                <a:schemeClr val="tx2">
                  <a:lumMod val="60000"/>
                  <a:lumOff val="40000"/>
                </a:schemeClr>
              </a:solidFill>
            </a:endParaRPr>
          </a:p>
        </p:txBody>
      </p:sp>
      <p:sp>
        <p:nvSpPr>
          <p:cNvPr id="217" name="文字方塊 216">
            <a:extLst>
              <a:ext uri="{FF2B5EF4-FFF2-40B4-BE49-F238E27FC236}">
                <a16:creationId xmlns="" xmlns:a16="http://schemas.microsoft.com/office/drawing/2014/main" id="{444EEE29-A935-4CA5-80D4-846DF8A23CD5}"/>
              </a:ext>
            </a:extLst>
          </p:cNvPr>
          <p:cNvSpPr txBox="1"/>
          <p:nvPr/>
        </p:nvSpPr>
        <p:spPr>
          <a:xfrm>
            <a:off x="6121646" y="4565136"/>
            <a:ext cx="1284177" cy="243208"/>
          </a:xfrm>
          <a:prstGeom prst="rect">
            <a:avLst/>
          </a:prstGeom>
          <a:solidFill>
            <a:schemeClr val="bg1"/>
          </a:solidFill>
        </p:spPr>
        <p:txBody>
          <a:bodyPr wrap="square" rtlCol="0">
            <a:spAutoFit/>
          </a:bodyPr>
          <a:lstStyle/>
          <a:p>
            <a:pPr algn="ctr">
              <a:lnSpc>
                <a:spcPts val="1067"/>
              </a:lnSpc>
            </a:pPr>
            <a:r>
              <a:rPr lang="en-US" altLang="zh-TW" sz="1333" b="1" dirty="0">
                <a:solidFill>
                  <a:schemeClr val="tx2">
                    <a:lumMod val="60000"/>
                    <a:lumOff val="40000"/>
                  </a:schemeClr>
                </a:solidFill>
              </a:rPr>
              <a:t>IDC</a:t>
            </a:r>
            <a:r>
              <a:rPr lang="zh-TW" altLang="en-US" sz="1333" b="1" dirty="0">
                <a:solidFill>
                  <a:schemeClr val="tx2">
                    <a:lumMod val="60000"/>
                    <a:lumOff val="40000"/>
                  </a:schemeClr>
                </a:solidFill>
              </a:rPr>
              <a:t> </a:t>
            </a:r>
            <a:r>
              <a:rPr lang="en-US" altLang="zh-TW" sz="1200" b="1" dirty="0">
                <a:solidFill>
                  <a:schemeClr val="tx2">
                    <a:lumMod val="60000"/>
                    <a:lumOff val="40000"/>
                  </a:schemeClr>
                </a:solidFill>
              </a:rPr>
              <a:t>device</a:t>
            </a:r>
            <a:endParaRPr lang="zh-TW" altLang="en-US" sz="1400" b="1" dirty="0">
              <a:solidFill>
                <a:schemeClr val="tx2">
                  <a:lumMod val="60000"/>
                  <a:lumOff val="40000"/>
                </a:schemeClr>
              </a:solidFill>
            </a:endParaRPr>
          </a:p>
        </p:txBody>
      </p:sp>
      <p:sp>
        <p:nvSpPr>
          <p:cNvPr id="218" name="文字方塊 217">
            <a:extLst>
              <a:ext uri="{FF2B5EF4-FFF2-40B4-BE49-F238E27FC236}">
                <a16:creationId xmlns="" xmlns:a16="http://schemas.microsoft.com/office/drawing/2014/main" id="{0037D0F0-4B1B-4501-A1F9-F623CC555B09}"/>
              </a:ext>
            </a:extLst>
          </p:cNvPr>
          <p:cNvSpPr txBox="1"/>
          <p:nvPr/>
        </p:nvSpPr>
        <p:spPr>
          <a:xfrm>
            <a:off x="3330683" y="4589894"/>
            <a:ext cx="1753053"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Home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Gateway</a:t>
            </a:r>
            <a:endParaRPr lang="zh-TW" altLang="en-US" sz="1333" b="1" dirty="0">
              <a:solidFill>
                <a:schemeClr val="tx2">
                  <a:lumMod val="60000"/>
                  <a:lumOff val="40000"/>
                </a:schemeClr>
              </a:solidFill>
            </a:endParaRPr>
          </a:p>
        </p:txBody>
      </p:sp>
      <p:sp>
        <p:nvSpPr>
          <p:cNvPr id="219" name="文字方塊 218">
            <a:extLst>
              <a:ext uri="{FF2B5EF4-FFF2-40B4-BE49-F238E27FC236}">
                <a16:creationId xmlns="" xmlns:a16="http://schemas.microsoft.com/office/drawing/2014/main" id="{170AAAB4-B568-456B-9D8B-486918CE7918}"/>
              </a:ext>
            </a:extLst>
          </p:cNvPr>
          <p:cNvSpPr txBox="1"/>
          <p:nvPr/>
        </p:nvSpPr>
        <p:spPr>
          <a:xfrm>
            <a:off x="124108" y="3452372"/>
            <a:ext cx="2992803"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Switch/</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Router/</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Smart</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Gateway</a:t>
            </a:r>
            <a:endParaRPr lang="zh-TW" altLang="en-US" sz="1333" b="1" dirty="0">
              <a:solidFill>
                <a:schemeClr val="tx2">
                  <a:lumMod val="60000"/>
                  <a:lumOff val="40000"/>
                </a:schemeClr>
              </a:solidFill>
            </a:endParaRPr>
          </a:p>
        </p:txBody>
      </p:sp>
      <p:sp>
        <p:nvSpPr>
          <p:cNvPr id="220" name="文字方塊 219">
            <a:extLst>
              <a:ext uri="{FF2B5EF4-FFF2-40B4-BE49-F238E27FC236}">
                <a16:creationId xmlns="" xmlns:a16="http://schemas.microsoft.com/office/drawing/2014/main" id="{F7F3F9FA-44EB-432F-9952-33BF85097AC1}"/>
              </a:ext>
            </a:extLst>
          </p:cNvPr>
          <p:cNvSpPr txBox="1"/>
          <p:nvPr/>
        </p:nvSpPr>
        <p:spPr>
          <a:xfrm>
            <a:off x="2843696" y="3391682"/>
            <a:ext cx="200129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IP</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Phone/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Radio</a:t>
            </a:r>
            <a:endParaRPr lang="zh-TW" altLang="en-US" sz="1333" b="1" dirty="0">
              <a:solidFill>
                <a:schemeClr val="tx2">
                  <a:lumMod val="60000"/>
                  <a:lumOff val="40000"/>
                </a:schemeClr>
              </a:solidFill>
            </a:endParaRPr>
          </a:p>
        </p:txBody>
      </p:sp>
      <p:sp>
        <p:nvSpPr>
          <p:cNvPr id="221" name="文字方塊 220">
            <a:extLst>
              <a:ext uri="{FF2B5EF4-FFF2-40B4-BE49-F238E27FC236}">
                <a16:creationId xmlns="" xmlns:a16="http://schemas.microsoft.com/office/drawing/2014/main" id="{21D2313D-C92A-4F83-A000-E6E204699D75}"/>
              </a:ext>
            </a:extLst>
          </p:cNvPr>
          <p:cNvSpPr txBox="1"/>
          <p:nvPr/>
        </p:nvSpPr>
        <p:spPr>
          <a:xfrm>
            <a:off x="2303629" y="6139063"/>
            <a:ext cx="2658537"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Storage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Controller/</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JBOD/</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SSD</a:t>
            </a:r>
            <a:endParaRPr lang="zh-TW" altLang="en-US" sz="1333" b="1" dirty="0">
              <a:solidFill>
                <a:schemeClr val="tx2">
                  <a:lumMod val="60000"/>
                  <a:lumOff val="40000"/>
                </a:schemeClr>
              </a:solidFill>
            </a:endParaRPr>
          </a:p>
        </p:txBody>
      </p:sp>
      <p:sp>
        <p:nvSpPr>
          <p:cNvPr id="222" name="文字方塊 221">
            <a:extLst>
              <a:ext uri="{FF2B5EF4-FFF2-40B4-BE49-F238E27FC236}">
                <a16:creationId xmlns="" xmlns:a16="http://schemas.microsoft.com/office/drawing/2014/main" id="{03C07E8E-44A9-4A6F-B937-C3F296EF3263}"/>
              </a:ext>
            </a:extLst>
          </p:cNvPr>
          <p:cNvSpPr txBox="1"/>
          <p:nvPr/>
        </p:nvSpPr>
        <p:spPr>
          <a:xfrm>
            <a:off x="4898667" y="6231122"/>
            <a:ext cx="107165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Rack</a:t>
            </a:r>
            <a:endParaRPr lang="zh-TW" altLang="en-US" sz="1333" b="1" dirty="0">
              <a:solidFill>
                <a:schemeClr val="tx2">
                  <a:lumMod val="60000"/>
                  <a:lumOff val="40000"/>
                </a:schemeClr>
              </a:solidFill>
            </a:endParaRPr>
          </a:p>
        </p:txBody>
      </p:sp>
      <p:sp>
        <p:nvSpPr>
          <p:cNvPr id="223" name="文字方塊 222">
            <a:extLst>
              <a:ext uri="{FF2B5EF4-FFF2-40B4-BE49-F238E27FC236}">
                <a16:creationId xmlns="" xmlns:a16="http://schemas.microsoft.com/office/drawing/2014/main" id="{A012CC92-EF1A-4754-856E-792262991198}"/>
              </a:ext>
            </a:extLst>
          </p:cNvPr>
          <p:cNvSpPr txBox="1"/>
          <p:nvPr/>
        </p:nvSpPr>
        <p:spPr>
          <a:xfrm>
            <a:off x="6078321" y="6006205"/>
            <a:ext cx="1315124" cy="379784"/>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Containerized Data</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Center</a:t>
            </a:r>
            <a:endParaRPr lang="zh-TW" altLang="en-US" sz="1333" b="1" dirty="0">
              <a:solidFill>
                <a:schemeClr val="tx2">
                  <a:lumMod val="60000"/>
                  <a:lumOff val="40000"/>
                </a:schemeClr>
              </a:solidFill>
            </a:endParaRPr>
          </a:p>
        </p:txBody>
      </p:sp>
      <p:sp>
        <p:nvSpPr>
          <p:cNvPr id="225" name="文字方塊 224">
            <a:extLst>
              <a:ext uri="{FF2B5EF4-FFF2-40B4-BE49-F238E27FC236}">
                <a16:creationId xmlns="" xmlns:a16="http://schemas.microsoft.com/office/drawing/2014/main" id="{F65D9175-2834-45D8-83B1-11B576A58F10}"/>
              </a:ext>
            </a:extLst>
          </p:cNvPr>
          <p:cNvSpPr txBox="1"/>
          <p:nvPr/>
        </p:nvSpPr>
        <p:spPr>
          <a:xfrm>
            <a:off x="6369697" y="3068960"/>
            <a:ext cx="1042127" cy="379784"/>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Integration</a:t>
            </a:r>
          </a:p>
          <a:p>
            <a:pPr algn="ctr">
              <a:lnSpc>
                <a:spcPts val="1067"/>
              </a:lnSpc>
            </a:pPr>
            <a:r>
              <a:rPr lang="en-US" altLang="zh-TW" sz="1200" b="1" dirty="0">
                <a:solidFill>
                  <a:schemeClr val="tx2">
                    <a:lumMod val="60000"/>
                    <a:lumOff val="40000"/>
                  </a:schemeClr>
                </a:solidFill>
              </a:rPr>
              <a:t>Server</a:t>
            </a:r>
            <a:endParaRPr lang="zh-TW" altLang="en-US" sz="1333" b="1" dirty="0">
              <a:solidFill>
                <a:schemeClr val="tx2">
                  <a:lumMod val="60000"/>
                  <a:lumOff val="40000"/>
                </a:schemeClr>
              </a:solidFill>
            </a:endParaRPr>
          </a:p>
        </p:txBody>
      </p:sp>
      <p:sp>
        <p:nvSpPr>
          <p:cNvPr id="224" name="文字方塊 223">
            <a:extLst>
              <a:ext uri="{FF2B5EF4-FFF2-40B4-BE49-F238E27FC236}">
                <a16:creationId xmlns="" xmlns:a16="http://schemas.microsoft.com/office/drawing/2014/main" id="{36A9BC11-FBD3-42E4-B16A-98C92EF51E05}"/>
              </a:ext>
            </a:extLst>
          </p:cNvPr>
          <p:cNvSpPr txBox="1"/>
          <p:nvPr/>
        </p:nvSpPr>
        <p:spPr>
          <a:xfrm>
            <a:off x="5873635" y="3081339"/>
            <a:ext cx="629236"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Filter</a:t>
            </a:r>
            <a:endParaRPr lang="zh-TW" altLang="en-US" sz="1333" b="1" dirty="0">
              <a:solidFill>
                <a:schemeClr val="tx2">
                  <a:lumMod val="60000"/>
                  <a:lumOff val="40000"/>
                </a:schemeClr>
              </a:solidFill>
            </a:endParaRPr>
          </a:p>
        </p:txBody>
      </p:sp>
      <p:sp>
        <p:nvSpPr>
          <p:cNvPr id="226" name="文字方塊 225">
            <a:extLst>
              <a:ext uri="{FF2B5EF4-FFF2-40B4-BE49-F238E27FC236}">
                <a16:creationId xmlns="" xmlns:a16="http://schemas.microsoft.com/office/drawing/2014/main" id="{A10852EB-BD39-4131-9E66-FFBA81541C0E}"/>
              </a:ext>
            </a:extLst>
          </p:cNvPr>
          <p:cNvSpPr txBox="1"/>
          <p:nvPr/>
        </p:nvSpPr>
        <p:spPr>
          <a:xfrm>
            <a:off x="7652993" y="1424657"/>
            <a:ext cx="1065032"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4G/</a:t>
            </a:r>
            <a:r>
              <a:rPr lang="zh-TW" altLang="en-US" sz="1333" b="1" dirty="0">
                <a:solidFill>
                  <a:srgbClr val="92D050"/>
                </a:solidFill>
              </a:rPr>
              <a:t> </a:t>
            </a:r>
            <a:r>
              <a:rPr lang="en-US" altLang="zh-TW" sz="1333" b="1" dirty="0">
                <a:solidFill>
                  <a:srgbClr val="92D050"/>
                </a:solidFill>
              </a:rPr>
              <a:t>Fiber</a:t>
            </a:r>
            <a:endParaRPr lang="zh-TW" altLang="en-US" sz="1400" b="1" dirty="0">
              <a:solidFill>
                <a:srgbClr val="92D050"/>
              </a:solidFill>
            </a:endParaRPr>
          </a:p>
        </p:txBody>
      </p:sp>
      <p:sp>
        <p:nvSpPr>
          <p:cNvPr id="227" name="文字方塊 226">
            <a:extLst>
              <a:ext uri="{FF2B5EF4-FFF2-40B4-BE49-F238E27FC236}">
                <a16:creationId xmlns="" xmlns:a16="http://schemas.microsoft.com/office/drawing/2014/main" id="{6E687F2F-30E6-4D2B-8BB0-A17B456BE0F2}"/>
              </a:ext>
            </a:extLst>
          </p:cNvPr>
          <p:cNvSpPr txBox="1"/>
          <p:nvPr/>
        </p:nvSpPr>
        <p:spPr>
          <a:xfrm>
            <a:off x="8742784" y="1424658"/>
            <a:ext cx="1672865"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Life</a:t>
            </a:r>
            <a:endParaRPr lang="zh-TW" altLang="en-US" sz="1400" b="1" dirty="0">
              <a:solidFill>
                <a:srgbClr val="92D050"/>
              </a:solidFill>
            </a:endParaRPr>
          </a:p>
        </p:txBody>
      </p:sp>
      <p:sp>
        <p:nvSpPr>
          <p:cNvPr id="228" name="文字方塊 227">
            <a:extLst>
              <a:ext uri="{FF2B5EF4-FFF2-40B4-BE49-F238E27FC236}">
                <a16:creationId xmlns="" xmlns:a16="http://schemas.microsoft.com/office/drawing/2014/main" id="{594F15FB-A1F9-435A-8498-88EF4352D831}"/>
              </a:ext>
            </a:extLst>
          </p:cNvPr>
          <p:cNvSpPr txBox="1"/>
          <p:nvPr/>
        </p:nvSpPr>
        <p:spPr>
          <a:xfrm>
            <a:off x="7854005" y="3706863"/>
            <a:ext cx="1672865"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Data</a:t>
            </a:r>
            <a:r>
              <a:rPr lang="zh-TW" altLang="en-US" sz="1333" b="1" dirty="0">
                <a:solidFill>
                  <a:srgbClr val="92D050"/>
                </a:solidFill>
              </a:rPr>
              <a:t> </a:t>
            </a:r>
            <a:r>
              <a:rPr lang="en-US" altLang="zh-TW" sz="1333" b="1" dirty="0">
                <a:solidFill>
                  <a:srgbClr val="92D050"/>
                </a:solidFill>
              </a:rPr>
              <a:t>Center</a:t>
            </a:r>
            <a:endParaRPr lang="zh-TW" altLang="en-US" sz="1400" b="1" dirty="0">
              <a:solidFill>
                <a:srgbClr val="92D050"/>
              </a:solidFill>
            </a:endParaRPr>
          </a:p>
        </p:txBody>
      </p:sp>
      <p:sp>
        <p:nvSpPr>
          <p:cNvPr id="229" name="文字方塊 228">
            <a:extLst>
              <a:ext uri="{FF2B5EF4-FFF2-40B4-BE49-F238E27FC236}">
                <a16:creationId xmlns="" xmlns:a16="http://schemas.microsoft.com/office/drawing/2014/main" id="{D7D36CC1-E6B5-413E-8FF0-DFD5C1E8A2DA}"/>
              </a:ext>
            </a:extLst>
          </p:cNvPr>
          <p:cNvSpPr txBox="1"/>
          <p:nvPr/>
        </p:nvSpPr>
        <p:spPr>
          <a:xfrm>
            <a:off x="10538320" y="1440723"/>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Factory</a:t>
            </a:r>
            <a:endParaRPr lang="zh-TW" altLang="en-US" sz="1400" b="1" dirty="0">
              <a:solidFill>
                <a:srgbClr val="92D050"/>
              </a:solidFill>
            </a:endParaRPr>
          </a:p>
        </p:txBody>
      </p:sp>
      <p:sp>
        <p:nvSpPr>
          <p:cNvPr id="230" name="文字方塊 229">
            <a:extLst>
              <a:ext uri="{FF2B5EF4-FFF2-40B4-BE49-F238E27FC236}">
                <a16:creationId xmlns="" xmlns:a16="http://schemas.microsoft.com/office/drawing/2014/main" id="{BBB727E9-C147-44F8-91F5-47FCCE17E5DD}"/>
              </a:ext>
            </a:extLst>
          </p:cNvPr>
          <p:cNvSpPr txBox="1"/>
          <p:nvPr/>
        </p:nvSpPr>
        <p:spPr>
          <a:xfrm>
            <a:off x="10023002" y="3720181"/>
            <a:ext cx="1672865"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Mobile</a:t>
            </a:r>
            <a:r>
              <a:rPr lang="zh-TW" altLang="en-US" sz="1333" b="1" dirty="0">
                <a:solidFill>
                  <a:srgbClr val="92D050"/>
                </a:solidFill>
              </a:rPr>
              <a:t> </a:t>
            </a:r>
            <a:r>
              <a:rPr lang="en-US" altLang="zh-TW" sz="1333" b="1" dirty="0">
                <a:solidFill>
                  <a:srgbClr val="92D050"/>
                </a:solidFill>
              </a:rPr>
              <a:t>Broadband</a:t>
            </a:r>
            <a:endParaRPr lang="zh-TW" altLang="en-US" sz="1400" b="1" dirty="0">
              <a:solidFill>
                <a:srgbClr val="92D050"/>
              </a:solidFill>
            </a:endParaRPr>
          </a:p>
        </p:txBody>
      </p:sp>
      <p:sp>
        <p:nvSpPr>
          <p:cNvPr id="231" name="文字方塊 230">
            <a:extLst>
              <a:ext uri="{FF2B5EF4-FFF2-40B4-BE49-F238E27FC236}">
                <a16:creationId xmlns="" xmlns:a16="http://schemas.microsoft.com/office/drawing/2014/main" id="{91337FC4-021A-43C1-9837-AE3D98B54C4E}"/>
              </a:ext>
            </a:extLst>
          </p:cNvPr>
          <p:cNvSpPr txBox="1"/>
          <p:nvPr/>
        </p:nvSpPr>
        <p:spPr>
          <a:xfrm>
            <a:off x="7924932" y="4905591"/>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City</a:t>
            </a:r>
            <a:endParaRPr lang="zh-TW" altLang="en-US" sz="1400" b="1" dirty="0">
              <a:solidFill>
                <a:srgbClr val="92D050"/>
              </a:solidFill>
            </a:endParaRPr>
          </a:p>
        </p:txBody>
      </p:sp>
      <p:sp>
        <p:nvSpPr>
          <p:cNvPr id="232" name="文字方塊 231">
            <a:extLst>
              <a:ext uri="{FF2B5EF4-FFF2-40B4-BE49-F238E27FC236}">
                <a16:creationId xmlns="" xmlns:a16="http://schemas.microsoft.com/office/drawing/2014/main" id="{CE20C961-74F0-4EE5-8869-68B957AEB148}"/>
              </a:ext>
            </a:extLst>
          </p:cNvPr>
          <p:cNvSpPr txBox="1"/>
          <p:nvPr/>
        </p:nvSpPr>
        <p:spPr>
          <a:xfrm>
            <a:off x="8048207" y="5968971"/>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Home</a:t>
            </a:r>
            <a:endParaRPr lang="zh-TW" altLang="en-US" sz="1400" b="1" dirty="0">
              <a:solidFill>
                <a:srgbClr val="92D050"/>
              </a:solidFill>
            </a:endParaRPr>
          </a:p>
        </p:txBody>
      </p:sp>
      <p:sp>
        <p:nvSpPr>
          <p:cNvPr id="233" name="文字方塊 232">
            <a:extLst>
              <a:ext uri="{FF2B5EF4-FFF2-40B4-BE49-F238E27FC236}">
                <a16:creationId xmlns="" xmlns:a16="http://schemas.microsoft.com/office/drawing/2014/main" id="{D98C9CAF-3871-4426-82C1-95CFCB37EA82}"/>
              </a:ext>
            </a:extLst>
          </p:cNvPr>
          <p:cNvSpPr txBox="1"/>
          <p:nvPr/>
        </p:nvSpPr>
        <p:spPr>
          <a:xfrm>
            <a:off x="10023001" y="4905591"/>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IoT/</a:t>
            </a:r>
            <a:r>
              <a:rPr lang="zh-TW" altLang="en-US" sz="1333" b="1" dirty="0">
                <a:solidFill>
                  <a:srgbClr val="92D050"/>
                </a:solidFill>
              </a:rPr>
              <a:t> </a:t>
            </a:r>
            <a:r>
              <a:rPr lang="en-US" altLang="zh-TW" sz="1333" b="1" dirty="0">
                <a:solidFill>
                  <a:srgbClr val="92D050"/>
                </a:solidFill>
              </a:rPr>
              <a:t>IoE</a:t>
            </a:r>
            <a:endParaRPr lang="zh-TW" altLang="en-US" sz="1400" b="1" dirty="0">
              <a:solidFill>
                <a:srgbClr val="92D050"/>
              </a:solidFill>
            </a:endParaRPr>
          </a:p>
        </p:txBody>
      </p:sp>
      <p:sp>
        <p:nvSpPr>
          <p:cNvPr id="234" name="文字方塊 233">
            <a:extLst>
              <a:ext uri="{FF2B5EF4-FFF2-40B4-BE49-F238E27FC236}">
                <a16:creationId xmlns="" xmlns:a16="http://schemas.microsoft.com/office/drawing/2014/main" id="{CFAA2C1D-1C2F-498F-97C7-09EAB2B75A69}"/>
              </a:ext>
            </a:extLst>
          </p:cNvPr>
          <p:cNvSpPr txBox="1"/>
          <p:nvPr/>
        </p:nvSpPr>
        <p:spPr>
          <a:xfrm>
            <a:off x="10035380" y="5974802"/>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Internet</a:t>
            </a:r>
            <a:r>
              <a:rPr lang="zh-TW" altLang="en-US" sz="1333" b="1" dirty="0">
                <a:solidFill>
                  <a:srgbClr val="92D050"/>
                </a:solidFill>
              </a:rPr>
              <a:t> </a:t>
            </a:r>
            <a:r>
              <a:rPr lang="en-US" altLang="zh-TW" sz="1333" b="1" dirty="0">
                <a:solidFill>
                  <a:srgbClr val="92D050"/>
                </a:solidFill>
              </a:rPr>
              <a:t>+</a:t>
            </a:r>
            <a:endParaRPr lang="zh-TW" altLang="en-US" sz="1400" b="1" dirty="0">
              <a:solidFill>
                <a:srgbClr val="92D050"/>
              </a:solidFill>
            </a:endParaRPr>
          </a:p>
        </p:txBody>
      </p:sp>
      <p:sp>
        <p:nvSpPr>
          <p:cNvPr id="235" name="文字方塊 234">
            <a:extLst>
              <a:ext uri="{FF2B5EF4-FFF2-40B4-BE49-F238E27FC236}">
                <a16:creationId xmlns="" xmlns:a16="http://schemas.microsoft.com/office/drawing/2014/main" id="{2631FDA3-05D2-4B49-9CF4-C451A73C0AD3}"/>
              </a:ext>
            </a:extLst>
          </p:cNvPr>
          <p:cNvSpPr txBox="1"/>
          <p:nvPr/>
        </p:nvSpPr>
        <p:spPr>
          <a:xfrm flipH="1">
            <a:off x="96352" y="64663"/>
            <a:ext cx="7693720" cy="461665"/>
          </a:xfrm>
          <a:prstGeom prst="rect">
            <a:avLst/>
          </a:prstGeom>
          <a:noFill/>
        </p:spPr>
        <p:txBody>
          <a:bodyPr wrap="square" rtlCol="0">
            <a:spAutoFit/>
          </a:bodyPr>
          <a:lstStyle/>
          <a:p>
            <a:r>
              <a:rPr lang="en-US" altLang="zh-TW" sz="2400" b="1" dirty="0" smtClean="0"/>
              <a:t>2.2 Company Status: </a:t>
            </a:r>
            <a:r>
              <a:rPr lang="en-US" altLang="zh-TW" sz="2400" b="1" dirty="0" err="1" smtClean="0"/>
              <a:t>Fii</a:t>
            </a:r>
            <a:r>
              <a:rPr lang="en-US" altLang="zh-TW" sz="2400" b="1" dirty="0" smtClean="0"/>
              <a:t> </a:t>
            </a:r>
            <a:r>
              <a:rPr lang="en-US" altLang="zh-TW" sz="2400" b="1" dirty="0"/>
              <a:t>major business sectors   </a:t>
            </a:r>
            <a:endParaRPr lang="zh-TW" altLang="en-US" sz="2400" b="1" dirty="0"/>
          </a:p>
        </p:txBody>
      </p:sp>
    </p:spTree>
    <p:extLst>
      <p:ext uri="{BB962C8B-B14F-4D97-AF65-F5344CB8AC3E}">
        <p14:creationId xmlns:p14="http://schemas.microsoft.com/office/powerpoint/2010/main" val="15606930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ChangeArrowheads="1"/>
          </p:cNvSpPr>
          <p:nvPr/>
        </p:nvSpPr>
        <p:spPr bwMode="auto">
          <a:xfrm>
            <a:off x="79074" y="71605"/>
            <a:ext cx="11197050" cy="584775"/>
          </a:xfrm>
          <a:prstGeom prst="rect">
            <a:avLst/>
          </a:prstGeom>
        </p:spPr>
        <p:txBody>
          <a:bodyPr vert="horz" lIns="91440" tIns="45720" rIns="91440" bIns="45720" rtlCol="0" anchor="ctr">
            <a:normAutofit/>
          </a:bodyPr>
          <a:lstStyle/>
          <a:p>
            <a:pPr lvl="0">
              <a:lnSpc>
                <a:spcPct val="90000"/>
              </a:lnSpc>
              <a:spcBef>
                <a:spcPts val="1000"/>
              </a:spcBef>
              <a:defRPr/>
            </a:pPr>
            <a:r>
              <a:rPr kumimoji="0" lang="en-US" altLang="zh-TW" sz="2400" b="1" i="0" u="none" strike="noStrike" kern="1200" cap="none" spc="0" normalizeH="0" baseline="0" noProof="0" dirty="0">
                <a:ln>
                  <a:noFill/>
                </a:ln>
                <a:solidFill>
                  <a:prstClr val="black"/>
                </a:solidFill>
                <a:effectLst/>
                <a:uLnTx/>
                <a:uFillTx/>
                <a:latin typeface="Microsoft JhengHei" charset="0"/>
                <a:ea typeface="Microsoft JhengHei" charset="0"/>
              </a:rPr>
              <a:t> </a:t>
            </a:r>
            <a:r>
              <a:rPr lang="en-US" altLang="zh-TW" sz="2400" b="1" dirty="0"/>
              <a:t>2.2 Company Status: Android TV Team Org(Sales and HW/SW Team)</a:t>
            </a:r>
          </a:p>
        </p:txBody>
      </p:sp>
      <p:grpSp>
        <p:nvGrpSpPr>
          <p:cNvPr id="3" name="群組 2">
            <a:extLst>
              <a:ext uri="{FF2B5EF4-FFF2-40B4-BE49-F238E27FC236}">
                <a16:creationId xmlns:a16="http://schemas.microsoft.com/office/drawing/2014/main" xmlns="" id="{B00BDB94-EDBD-45EA-A717-C27A362D8723}"/>
              </a:ext>
            </a:extLst>
          </p:cNvPr>
          <p:cNvGrpSpPr/>
          <p:nvPr/>
        </p:nvGrpSpPr>
        <p:grpSpPr>
          <a:xfrm>
            <a:off x="2742864" y="853485"/>
            <a:ext cx="7222032" cy="4698306"/>
            <a:chOff x="2742864" y="853485"/>
            <a:chExt cx="7222032" cy="4698306"/>
          </a:xfrm>
        </p:grpSpPr>
        <p:sp>
          <p:nvSpPr>
            <p:cNvPr id="13" name="手繪多邊形: 圖案 12">
              <a:extLst>
                <a:ext uri="{FF2B5EF4-FFF2-40B4-BE49-F238E27FC236}">
                  <a16:creationId xmlns:a16="http://schemas.microsoft.com/office/drawing/2014/main" xmlns="" id="{47B9258A-E12E-42B7-B2E5-010E2212A989}"/>
                </a:ext>
              </a:extLst>
            </p:cNvPr>
            <p:cNvSpPr/>
            <p:nvPr/>
          </p:nvSpPr>
          <p:spPr>
            <a:xfrm>
              <a:off x="4633898" y="853485"/>
              <a:ext cx="2327732" cy="740179"/>
            </a:xfrm>
            <a:custGeom>
              <a:avLst/>
              <a:gdLst>
                <a:gd name="connsiteX0" fmla="*/ 0 w 4168085"/>
                <a:gd name="connsiteY0" fmla="*/ 0 h 1112534"/>
                <a:gd name="connsiteX1" fmla="*/ 4168085 w 4168085"/>
                <a:gd name="connsiteY1" fmla="*/ 0 h 1112534"/>
                <a:gd name="connsiteX2" fmla="*/ 4168085 w 4168085"/>
                <a:gd name="connsiteY2" fmla="*/ 1112534 h 1112534"/>
                <a:gd name="connsiteX3" fmla="*/ 0 w 4168085"/>
                <a:gd name="connsiteY3" fmla="*/ 1112534 h 1112534"/>
                <a:gd name="connsiteX4" fmla="*/ 0 w 4168085"/>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085" h="1112534">
                  <a:moveTo>
                    <a:pt x="0" y="0"/>
                  </a:moveTo>
                  <a:lnTo>
                    <a:pt x="4168085" y="0"/>
                  </a:lnTo>
                  <a:lnTo>
                    <a:pt x="4168085"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Kevin Liu/Peter Lan</a:t>
              </a:r>
              <a:endParaRPr lang="zh-TW" altLang="en-US" sz="1400" kern="1200" dirty="0"/>
            </a:p>
          </p:txBody>
        </p:sp>
        <p:sp>
          <p:nvSpPr>
            <p:cNvPr id="14" name="手繪多邊形: 圖案 13">
              <a:extLst>
                <a:ext uri="{FF2B5EF4-FFF2-40B4-BE49-F238E27FC236}">
                  <a16:creationId xmlns:a16="http://schemas.microsoft.com/office/drawing/2014/main" xmlns="" id="{BAAFD8A8-B509-467B-8EAE-D858303445DD}"/>
                </a:ext>
              </a:extLst>
            </p:cNvPr>
            <p:cNvSpPr/>
            <p:nvPr/>
          </p:nvSpPr>
          <p:spPr>
            <a:xfrm>
              <a:off x="6139420" y="1378452"/>
              <a:ext cx="1300126" cy="383076"/>
            </a:xfrm>
            <a:custGeom>
              <a:avLst/>
              <a:gdLst>
                <a:gd name="connsiteX0" fmla="*/ 0 w 2552808"/>
                <a:gd name="connsiteY0" fmla="*/ 0 h 431266"/>
                <a:gd name="connsiteX1" fmla="*/ 2552808 w 2552808"/>
                <a:gd name="connsiteY1" fmla="*/ 0 h 431266"/>
                <a:gd name="connsiteX2" fmla="*/ 2552808 w 2552808"/>
                <a:gd name="connsiteY2" fmla="*/ 431266 h 431266"/>
                <a:gd name="connsiteX3" fmla="*/ 0 w 2552808"/>
                <a:gd name="connsiteY3" fmla="*/ 431266 h 431266"/>
                <a:gd name="connsiteX4" fmla="*/ 0 w 2552808"/>
                <a:gd name="connsiteY4" fmla="*/ 0 h 431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808" h="431266">
                  <a:moveTo>
                    <a:pt x="0" y="0"/>
                  </a:moveTo>
                  <a:lnTo>
                    <a:pt x="2552808" y="0"/>
                  </a:lnTo>
                  <a:lnTo>
                    <a:pt x="2552808" y="431266"/>
                  </a:lnTo>
                  <a:lnTo>
                    <a:pt x="0" y="431266"/>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BU Head, 25yr/27yr</a:t>
              </a:r>
              <a:endParaRPr lang="zh-TW" altLang="en-US" sz="1100" kern="1200" dirty="0"/>
            </a:p>
          </p:txBody>
        </p:sp>
        <p:sp>
          <p:nvSpPr>
            <p:cNvPr id="24" name="手繪多邊形: 圖案 23">
              <a:extLst>
                <a:ext uri="{FF2B5EF4-FFF2-40B4-BE49-F238E27FC236}">
                  <a16:creationId xmlns:a16="http://schemas.microsoft.com/office/drawing/2014/main" xmlns="" id="{438AE3BB-730B-4370-ABD2-2ED699B90336}"/>
                </a:ext>
              </a:extLst>
            </p:cNvPr>
            <p:cNvSpPr/>
            <p:nvPr/>
          </p:nvSpPr>
          <p:spPr>
            <a:xfrm>
              <a:off x="2742864" y="2825180"/>
              <a:ext cx="1577572" cy="661626"/>
            </a:xfrm>
            <a:custGeom>
              <a:avLst/>
              <a:gdLst>
                <a:gd name="connsiteX0" fmla="*/ 0 w 2148763"/>
                <a:gd name="connsiteY0" fmla="*/ 0 h 1112534"/>
                <a:gd name="connsiteX1" fmla="*/ 2148763 w 2148763"/>
                <a:gd name="connsiteY1" fmla="*/ 0 h 1112534"/>
                <a:gd name="connsiteX2" fmla="*/ 2148763 w 2148763"/>
                <a:gd name="connsiteY2" fmla="*/ 1112534 h 1112534"/>
                <a:gd name="connsiteX3" fmla="*/ 0 w 2148763"/>
                <a:gd name="connsiteY3" fmla="*/ 1112534 h 1112534"/>
                <a:gd name="connsiteX4" fmla="*/ 0 w 214876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763" h="1112534">
                  <a:moveTo>
                    <a:pt x="0" y="0"/>
                  </a:moveTo>
                  <a:lnTo>
                    <a:pt x="2148763" y="0"/>
                  </a:lnTo>
                  <a:lnTo>
                    <a:pt x="214876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tabLst>
                  <a:tab pos="531813" algn="l"/>
                </a:tabLst>
              </a:pPr>
              <a:r>
                <a:rPr lang="en-US" altLang="zh-TW" sz="1400" kern="1200" dirty="0"/>
                <a:t>Vincent Tung</a:t>
              </a:r>
              <a:endParaRPr lang="zh-TW" altLang="en-US" sz="1400" kern="1200" dirty="0"/>
            </a:p>
          </p:txBody>
        </p:sp>
        <p:sp>
          <p:nvSpPr>
            <p:cNvPr id="26" name="手繪多邊形: 圖案 25">
              <a:extLst>
                <a:ext uri="{FF2B5EF4-FFF2-40B4-BE49-F238E27FC236}">
                  <a16:creationId xmlns:a16="http://schemas.microsoft.com/office/drawing/2014/main" xmlns="" id="{15427F8F-3D5C-46F2-9FCE-E226C18DE604}"/>
                </a:ext>
              </a:extLst>
            </p:cNvPr>
            <p:cNvSpPr/>
            <p:nvPr/>
          </p:nvSpPr>
          <p:spPr>
            <a:xfrm>
              <a:off x="3435869" y="3271128"/>
              <a:ext cx="1201687" cy="376036"/>
            </a:xfrm>
            <a:custGeom>
              <a:avLst/>
              <a:gdLst>
                <a:gd name="connsiteX0" fmla="*/ 0 w 3083466"/>
                <a:gd name="connsiteY0" fmla="*/ 0 h 454681"/>
                <a:gd name="connsiteX1" fmla="*/ 3083466 w 3083466"/>
                <a:gd name="connsiteY1" fmla="*/ 0 h 454681"/>
                <a:gd name="connsiteX2" fmla="*/ 3083466 w 3083466"/>
                <a:gd name="connsiteY2" fmla="*/ 454681 h 454681"/>
                <a:gd name="connsiteX3" fmla="*/ 0 w 3083466"/>
                <a:gd name="connsiteY3" fmla="*/ 454681 h 454681"/>
                <a:gd name="connsiteX4" fmla="*/ 0 w 3083466"/>
                <a:gd name="connsiteY4" fmla="*/ 0 h 45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3466" h="454681">
                  <a:moveTo>
                    <a:pt x="0" y="0"/>
                  </a:moveTo>
                  <a:lnTo>
                    <a:pt x="3083466" y="0"/>
                  </a:lnTo>
                  <a:lnTo>
                    <a:pt x="3083466" y="454681"/>
                  </a:lnTo>
                  <a:lnTo>
                    <a:pt x="0" y="454681"/>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Sales/PM head,21yr </a:t>
              </a:r>
              <a:endParaRPr lang="zh-TW" altLang="en-US" sz="1100" kern="1200" dirty="0"/>
            </a:p>
          </p:txBody>
        </p:sp>
        <p:sp>
          <p:nvSpPr>
            <p:cNvPr id="27" name="手繪多邊形: 圖案 26">
              <a:extLst>
                <a:ext uri="{FF2B5EF4-FFF2-40B4-BE49-F238E27FC236}">
                  <a16:creationId xmlns:a16="http://schemas.microsoft.com/office/drawing/2014/main" xmlns="" id="{60FCA04B-2F38-485F-B0CF-FCC3282C0309}"/>
                </a:ext>
              </a:extLst>
            </p:cNvPr>
            <p:cNvSpPr/>
            <p:nvPr/>
          </p:nvSpPr>
          <p:spPr>
            <a:xfrm>
              <a:off x="6978296" y="2830960"/>
              <a:ext cx="1552807" cy="661626"/>
            </a:xfrm>
            <a:custGeom>
              <a:avLst/>
              <a:gdLst>
                <a:gd name="connsiteX0" fmla="*/ 0 w 2148763"/>
                <a:gd name="connsiteY0" fmla="*/ 0 h 1112534"/>
                <a:gd name="connsiteX1" fmla="*/ 2148763 w 2148763"/>
                <a:gd name="connsiteY1" fmla="*/ 0 h 1112534"/>
                <a:gd name="connsiteX2" fmla="*/ 2148763 w 2148763"/>
                <a:gd name="connsiteY2" fmla="*/ 1112534 h 1112534"/>
                <a:gd name="connsiteX3" fmla="*/ 0 w 2148763"/>
                <a:gd name="connsiteY3" fmla="*/ 1112534 h 1112534"/>
                <a:gd name="connsiteX4" fmla="*/ 0 w 214876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763" h="1112534">
                  <a:moveTo>
                    <a:pt x="0" y="0"/>
                  </a:moveTo>
                  <a:lnTo>
                    <a:pt x="2148763" y="0"/>
                  </a:lnTo>
                  <a:lnTo>
                    <a:pt x="214876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Rick</a:t>
              </a:r>
              <a:r>
                <a:rPr lang="zh-TW" altLang="en-US" sz="1400" kern="1200" dirty="0"/>
                <a:t> </a:t>
              </a:r>
              <a:r>
                <a:rPr lang="en-US" altLang="zh-TW" sz="1400" kern="1200" dirty="0"/>
                <a:t>Chen</a:t>
              </a:r>
              <a:endParaRPr lang="zh-TW" altLang="en-US" sz="1400" kern="1200" dirty="0"/>
            </a:p>
          </p:txBody>
        </p:sp>
        <p:sp>
          <p:nvSpPr>
            <p:cNvPr id="28" name="手繪多邊形: 圖案 27">
              <a:extLst>
                <a:ext uri="{FF2B5EF4-FFF2-40B4-BE49-F238E27FC236}">
                  <a16:creationId xmlns:a16="http://schemas.microsoft.com/office/drawing/2014/main" xmlns="" id="{300A8F56-D423-4A4B-868E-2CD1EC390FE3}"/>
                </a:ext>
              </a:extLst>
            </p:cNvPr>
            <p:cNvSpPr/>
            <p:nvPr/>
          </p:nvSpPr>
          <p:spPr>
            <a:xfrm>
              <a:off x="8155288" y="3271128"/>
              <a:ext cx="1201836" cy="321214"/>
            </a:xfrm>
            <a:custGeom>
              <a:avLst/>
              <a:gdLst>
                <a:gd name="connsiteX0" fmla="*/ 0 w 2261429"/>
                <a:gd name="connsiteY0" fmla="*/ 0 h 269507"/>
                <a:gd name="connsiteX1" fmla="*/ 2261429 w 2261429"/>
                <a:gd name="connsiteY1" fmla="*/ 0 h 269507"/>
                <a:gd name="connsiteX2" fmla="*/ 2261429 w 2261429"/>
                <a:gd name="connsiteY2" fmla="*/ 269507 h 269507"/>
                <a:gd name="connsiteX3" fmla="*/ 0 w 2261429"/>
                <a:gd name="connsiteY3" fmla="*/ 269507 h 269507"/>
                <a:gd name="connsiteX4" fmla="*/ 0 w 2261429"/>
                <a:gd name="connsiteY4" fmla="*/ 0 h 269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429" h="269507">
                  <a:moveTo>
                    <a:pt x="0" y="0"/>
                  </a:moveTo>
                  <a:lnTo>
                    <a:pt x="2261429" y="0"/>
                  </a:lnTo>
                  <a:lnTo>
                    <a:pt x="2261429" y="269507"/>
                  </a:lnTo>
                  <a:lnTo>
                    <a:pt x="0" y="269507"/>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R&amp;D head, 28yr</a:t>
              </a:r>
              <a:endParaRPr lang="zh-TW" altLang="en-US" sz="1100" kern="1200" dirty="0"/>
            </a:p>
          </p:txBody>
        </p:sp>
        <p:sp>
          <p:nvSpPr>
            <p:cNvPr id="45" name="手繪多邊形: 圖案 44">
              <a:extLst>
                <a:ext uri="{FF2B5EF4-FFF2-40B4-BE49-F238E27FC236}">
                  <a16:creationId xmlns:a16="http://schemas.microsoft.com/office/drawing/2014/main" xmlns="" id="{87A4EAA7-8836-4532-85A8-D69AD4967FB5}"/>
                </a:ext>
              </a:extLst>
            </p:cNvPr>
            <p:cNvSpPr/>
            <p:nvPr/>
          </p:nvSpPr>
          <p:spPr>
            <a:xfrm>
              <a:off x="4884740" y="4706022"/>
              <a:ext cx="1585717" cy="648489"/>
            </a:xfrm>
            <a:custGeom>
              <a:avLst/>
              <a:gdLst>
                <a:gd name="connsiteX0" fmla="*/ 0 w 2148763"/>
                <a:gd name="connsiteY0" fmla="*/ 0 h 1112534"/>
                <a:gd name="connsiteX1" fmla="*/ 2148763 w 2148763"/>
                <a:gd name="connsiteY1" fmla="*/ 0 h 1112534"/>
                <a:gd name="connsiteX2" fmla="*/ 2148763 w 2148763"/>
                <a:gd name="connsiteY2" fmla="*/ 1112534 h 1112534"/>
                <a:gd name="connsiteX3" fmla="*/ 0 w 2148763"/>
                <a:gd name="connsiteY3" fmla="*/ 1112534 h 1112534"/>
                <a:gd name="connsiteX4" fmla="*/ 0 w 214876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763" h="1112534">
                  <a:moveTo>
                    <a:pt x="0" y="0"/>
                  </a:moveTo>
                  <a:lnTo>
                    <a:pt x="2148763" y="0"/>
                  </a:lnTo>
                  <a:lnTo>
                    <a:pt x="214876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Jacky</a:t>
              </a:r>
              <a:r>
                <a:rPr lang="zh-TW" altLang="en-US" sz="1400" kern="1200" dirty="0"/>
                <a:t> </a:t>
              </a:r>
              <a:r>
                <a:rPr lang="en-US" altLang="zh-TW" sz="1400" kern="1200" dirty="0"/>
                <a:t>Chiang</a:t>
              </a:r>
              <a:endParaRPr lang="zh-TW" altLang="en-US" sz="1400" kern="1200" dirty="0"/>
            </a:p>
          </p:txBody>
        </p:sp>
        <p:sp>
          <p:nvSpPr>
            <p:cNvPr id="46" name="手繪多邊形: 圖案 45">
              <a:extLst>
                <a:ext uri="{FF2B5EF4-FFF2-40B4-BE49-F238E27FC236}">
                  <a16:creationId xmlns:a16="http://schemas.microsoft.com/office/drawing/2014/main" xmlns="" id="{7763750B-258C-4757-8D5A-7B3EB865065A}"/>
                </a:ext>
              </a:extLst>
            </p:cNvPr>
            <p:cNvSpPr/>
            <p:nvPr/>
          </p:nvSpPr>
          <p:spPr>
            <a:xfrm>
              <a:off x="5541874" y="5167456"/>
              <a:ext cx="1312925" cy="327185"/>
            </a:xfrm>
            <a:custGeom>
              <a:avLst/>
              <a:gdLst>
                <a:gd name="connsiteX0" fmla="*/ 0 w 1933886"/>
                <a:gd name="connsiteY0" fmla="*/ 0 h 741151"/>
                <a:gd name="connsiteX1" fmla="*/ 1933886 w 1933886"/>
                <a:gd name="connsiteY1" fmla="*/ 0 h 741151"/>
                <a:gd name="connsiteX2" fmla="*/ 1933886 w 1933886"/>
                <a:gd name="connsiteY2" fmla="*/ 741151 h 741151"/>
                <a:gd name="connsiteX3" fmla="*/ 0 w 1933886"/>
                <a:gd name="connsiteY3" fmla="*/ 741151 h 741151"/>
                <a:gd name="connsiteX4" fmla="*/ 0 w 1933886"/>
                <a:gd name="connsiteY4" fmla="*/ 0 h 741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886" h="741151">
                  <a:moveTo>
                    <a:pt x="0" y="0"/>
                  </a:moveTo>
                  <a:lnTo>
                    <a:pt x="1933886" y="0"/>
                  </a:lnTo>
                  <a:lnTo>
                    <a:pt x="1933886" y="741151"/>
                  </a:lnTo>
                  <a:lnTo>
                    <a:pt x="0" y="741151"/>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Software RDPL/ 20yr</a:t>
              </a:r>
              <a:endParaRPr lang="zh-TW" altLang="en-US" sz="1100" kern="1200" dirty="0"/>
            </a:p>
          </p:txBody>
        </p:sp>
        <p:sp>
          <p:nvSpPr>
            <p:cNvPr id="49" name="手繪多邊形: 圖案 48">
              <a:extLst>
                <a:ext uri="{FF2B5EF4-FFF2-40B4-BE49-F238E27FC236}">
                  <a16:creationId xmlns:a16="http://schemas.microsoft.com/office/drawing/2014/main" xmlns="" id="{999DD7A0-6DE7-42E9-B31A-8989DA323FC9}"/>
                </a:ext>
              </a:extLst>
            </p:cNvPr>
            <p:cNvSpPr/>
            <p:nvPr/>
          </p:nvSpPr>
          <p:spPr>
            <a:xfrm>
              <a:off x="7934340" y="4726586"/>
              <a:ext cx="1585717" cy="661626"/>
            </a:xfrm>
            <a:custGeom>
              <a:avLst/>
              <a:gdLst>
                <a:gd name="connsiteX0" fmla="*/ 0 w 1996373"/>
                <a:gd name="connsiteY0" fmla="*/ 0 h 1112534"/>
                <a:gd name="connsiteX1" fmla="*/ 1996373 w 1996373"/>
                <a:gd name="connsiteY1" fmla="*/ 0 h 1112534"/>
                <a:gd name="connsiteX2" fmla="*/ 1996373 w 1996373"/>
                <a:gd name="connsiteY2" fmla="*/ 1112534 h 1112534"/>
                <a:gd name="connsiteX3" fmla="*/ 0 w 1996373"/>
                <a:gd name="connsiteY3" fmla="*/ 1112534 h 1112534"/>
                <a:gd name="connsiteX4" fmla="*/ 0 w 199637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373" h="1112534">
                  <a:moveTo>
                    <a:pt x="0" y="0"/>
                  </a:moveTo>
                  <a:lnTo>
                    <a:pt x="1996373" y="0"/>
                  </a:lnTo>
                  <a:lnTo>
                    <a:pt x="199637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Sean Chiang</a:t>
              </a:r>
              <a:endParaRPr lang="zh-TW" altLang="en-US" sz="1400" kern="1200" dirty="0"/>
            </a:p>
          </p:txBody>
        </p:sp>
        <p:sp>
          <p:nvSpPr>
            <p:cNvPr id="50" name="手繪多邊形: 圖案 49">
              <a:extLst>
                <a:ext uri="{FF2B5EF4-FFF2-40B4-BE49-F238E27FC236}">
                  <a16:creationId xmlns:a16="http://schemas.microsoft.com/office/drawing/2014/main" xmlns="" id="{5CFF4130-359C-4A1F-AA49-EB45E35F43F4}"/>
                </a:ext>
              </a:extLst>
            </p:cNvPr>
            <p:cNvSpPr/>
            <p:nvPr/>
          </p:nvSpPr>
          <p:spPr>
            <a:xfrm>
              <a:off x="8651971" y="5180947"/>
              <a:ext cx="1312925" cy="370844"/>
            </a:xfrm>
            <a:custGeom>
              <a:avLst/>
              <a:gdLst>
                <a:gd name="connsiteX0" fmla="*/ 0 w 2240195"/>
                <a:gd name="connsiteY0" fmla="*/ 0 h 749844"/>
                <a:gd name="connsiteX1" fmla="*/ 2240195 w 2240195"/>
                <a:gd name="connsiteY1" fmla="*/ 0 h 749844"/>
                <a:gd name="connsiteX2" fmla="*/ 2240195 w 2240195"/>
                <a:gd name="connsiteY2" fmla="*/ 749844 h 749844"/>
                <a:gd name="connsiteX3" fmla="*/ 0 w 2240195"/>
                <a:gd name="connsiteY3" fmla="*/ 749844 h 749844"/>
                <a:gd name="connsiteX4" fmla="*/ 0 w 2240195"/>
                <a:gd name="connsiteY4" fmla="*/ 0 h 749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0195" h="749844">
                  <a:moveTo>
                    <a:pt x="0" y="0"/>
                  </a:moveTo>
                  <a:lnTo>
                    <a:pt x="2240195" y="0"/>
                  </a:lnTo>
                  <a:lnTo>
                    <a:pt x="2240195" y="749844"/>
                  </a:lnTo>
                  <a:lnTo>
                    <a:pt x="0" y="749844"/>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Hardware RDPL/ 19yr</a:t>
              </a:r>
              <a:endParaRPr lang="zh-TW" altLang="en-US" sz="1100" kern="1200" dirty="0"/>
            </a:p>
          </p:txBody>
        </p:sp>
      </p:grpSp>
      <p:sp>
        <p:nvSpPr>
          <p:cNvPr id="4" name="文字方塊 3"/>
          <p:cNvSpPr txBox="1"/>
          <p:nvPr/>
        </p:nvSpPr>
        <p:spPr>
          <a:xfrm>
            <a:off x="184433" y="803470"/>
            <a:ext cx="172122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Premium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Advance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Intermediate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Beginner</a:t>
            </a: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5" name="五角星形 4"/>
          <p:cNvSpPr/>
          <p:nvPr/>
        </p:nvSpPr>
        <p:spPr>
          <a:xfrm>
            <a:off x="1208215" y="1155574"/>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5" name="五角星形 14"/>
          <p:cNvSpPr/>
          <p:nvPr/>
        </p:nvSpPr>
        <p:spPr>
          <a:xfrm>
            <a:off x="1273317" y="845230"/>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6" name="五角星形 15"/>
          <p:cNvSpPr/>
          <p:nvPr/>
        </p:nvSpPr>
        <p:spPr>
          <a:xfrm>
            <a:off x="1643110" y="1403635"/>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7" name="五角星形 16"/>
          <p:cNvSpPr/>
          <p:nvPr/>
        </p:nvSpPr>
        <p:spPr>
          <a:xfrm>
            <a:off x="1274437" y="1693811"/>
            <a:ext cx="286870" cy="268941"/>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8" name="五角星形 17"/>
          <p:cNvSpPr/>
          <p:nvPr/>
        </p:nvSpPr>
        <p:spPr>
          <a:xfrm>
            <a:off x="6932918" y="685620"/>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9" name="五角星形 18"/>
          <p:cNvSpPr/>
          <p:nvPr/>
        </p:nvSpPr>
        <p:spPr>
          <a:xfrm>
            <a:off x="4167112" y="2726659"/>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0" name="五角星形 19"/>
          <p:cNvSpPr/>
          <p:nvPr/>
        </p:nvSpPr>
        <p:spPr>
          <a:xfrm>
            <a:off x="8365101" y="2691384"/>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1" name="五角星形 20"/>
          <p:cNvSpPr/>
          <p:nvPr/>
        </p:nvSpPr>
        <p:spPr>
          <a:xfrm>
            <a:off x="9324325" y="4527770"/>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3" name="五角星形 22"/>
          <p:cNvSpPr/>
          <p:nvPr/>
        </p:nvSpPr>
        <p:spPr>
          <a:xfrm>
            <a:off x="6277159" y="4575681"/>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五角星形 40"/>
          <p:cNvSpPr/>
          <p:nvPr/>
        </p:nvSpPr>
        <p:spPr>
          <a:xfrm>
            <a:off x="6646048" y="685621"/>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7" name="テキスト ボックス 7">
            <a:extLst>
              <a:ext uri="{FF2B5EF4-FFF2-40B4-BE49-F238E27FC236}">
                <a16:creationId xmlns:a16="http://schemas.microsoft.com/office/drawing/2014/main" xmlns="" id="{E3CC2349-0280-4D1D-A72D-1896CF74AF7C}"/>
              </a:ext>
            </a:extLst>
          </p:cNvPr>
          <p:cNvSpPr txBox="1"/>
          <p:nvPr/>
        </p:nvSpPr>
        <p:spPr>
          <a:xfrm>
            <a:off x="566206" y="2786221"/>
            <a:ext cx="2763541" cy="95410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15+</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Target</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grow</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members</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in</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2021.</a:t>
            </a:r>
          </a:p>
          <a:p>
            <a:pPr marL="285750" lvl="0" indent="-285750">
              <a:buFontTx/>
              <a:buChar char="-"/>
              <a:defRPr/>
            </a:pPr>
            <a:r>
              <a:rPr lang="en-US" altLang="ja-JP"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TW, VN, CN, JP, KR, USA</a:t>
            </a:r>
          </a:p>
        </p:txBody>
      </p:sp>
      <p:sp>
        <p:nvSpPr>
          <p:cNvPr id="42" name="テキスト ボックス 7">
            <a:extLst>
              <a:ext uri="{FF2B5EF4-FFF2-40B4-BE49-F238E27FC236}">
                <a16:creationId xmlns:a16="http://schemas.microsoft.com/office/drawing/2014/main" xmlns="" id="{A90AE084-6CF3-784C-8A96-FA2167632EAD}"/>
              </a:ext>
            </a:extLst>
          </p:cNvPr>
          <p:cNvSpPr txBox="1"/>
          <p:nvPr/>
        </p:nvSpPr>
        <p:spPr>
          <a:xfrm>
            <a:off x="2510840" y="4711884"/>
            <a:ext cx="2383000"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40+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ATV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Target</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grow</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60+</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members</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in</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2021.</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43" name="テキスト ボックス 7">
            <a:extLst>
              <a:ext uri="{FF2B5EF4-FFF2-40B4-BE49-F238E27FC236}">
                <a16:creationId xmlns:a16="http://schemas.microsoft.com/office/drawing/2014/main" xmlns="" id="{A90AE084-6CF3-784C-8A96-FA2167632EAD}"/>
              </a:ext>
            </a:extLst>
          </p:cNvPr>
          <p:cNvSpPr txBox="1"/>
          <p:nvPr/>
        </p:nvSpPr>
        <p:spPr>
          <a:xfrm>
            <a:off x="9903696" y="4688067"/>
            <a:ext cx="2383000"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ATV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Target</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grow</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members</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in</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2021.</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36" name="テキスト ボックス 7">
            <a:extLst>
              <a:ext uri="{FF2B5EF4-FFF2-40B4-BE49-F238E27FC236}">
                <a16:creationId xmlns:a16="http://schemas.microsoft.com/office/drawing/2014/main" xmlns="" id="{D9C4250A-E221-4042-B722-A248BF658018}"/>
              </a:ext>
            </a:extLst>
          </p:cNvPr>
          <p:cNvSpPr txBox="1"/>
          <p:nvPr/>
        </p:nvSpPr>
        <p:spPr>
          <a:xfrm>
            <a:off x="8773396" y="2795021"/>
            <a:ext cx="2702324"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altLang="zh-TW"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200+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p>
          <a:p>
            <a:pPr marL="285750" lvl="0" indent="-285750">
              <a:buFontTx/>
              <a:buChar char="-"/>
              <a:defRPr/>
            </a:pPr>
            <a:r>
              <a:rPr lang="en-US" altLang="ja-JP"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TW, VN, CN, JP, KR, USA</a:t>
            </a:r>
          </a:p>
        </p:txBody>
      </p:sp>
      <p:cxnSp>
        <p:nvCxnSpPr>
          <p:cNvPr id="56" name="直線接點 55">
            <a:extLst>
              <a:ext uri="{FF2B5EF4-FFF2-40B4-BE49-F238E27FC236}">
                <a16:creationId xmlns:a16="http://schemas.microsoft.com/office/drawing/2014/main" xmlns="" id="{AEAD4288-C9B5-40ED-B0EA-2D1F0D0F7D35}"/>
              </a:ext>
            </a:extLst>
          </p:cNvPr>
          <p:cNvCxnSpPr>
            <a:cxnSpLocks/>
          </p:cNvCxnSpPr>
          <p:nvPr/>
        </p:nvCxnSpPr>
        <p:spPr>
          <a:xfrm>
            <a:off x="5797764" y="1593664"/>
            <a:ext cx="0" cy="709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線接點 57">
            <a:extLst>
              <a:ext uri="{FF2B5EF4-FFF2-40B4-BE49-F238E27FC236}">
                <a16:creationId xmlns:a16="http://schemas.microsoft.com/office/drawing/2014/main" xmlns="" id="{CD6E224E-1D20-4D01-B739-4BF81EBF1EF6}"/>
              </a:ext>
            </a:extLst>
          </p:cNvPr>
          <p:cNvCxnSpPr/>
          <p:nvPr/>
        </p:nvCxnSpPr>
        <p:spPr>
          <a:xfrm>
            <a:off x="7754699" y="2303435"/>
            <a:ext cx="0" cy="49231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線接點 58">
            <a:extLst>
              <a:ext uri="{FF2B5EF4-FFF2-40B4-BE49-F238E27FC236}">
                <a16:creationId xmlns:a16="http://schemas.microsoft.com/office/drawing/2014/main" xmlns="" id="{2DD1E48A-3D48-46C2-8BD3-F603A240ED3E}"/>
              </a:ext>
            </a:extLst>
          </p:cNvPr>
          <p:cNvCxnSpPr/>
          <p:nvPr/>
        </p:nvCxnSpPr>
        <p:spPr>
          <a:xfrm>
            <a:off x="3451182" y="2303435"/>
            <a:ext cx="0" cy="49231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線接點 59">
            <a:extLst>
              <a:ext uri="{FF2B5EF4-FFF2-40B4-BE49-F238E27FC236}">
                <a16:creationId xmlns:a16="http://schemas.microsoft.com/office/drawing/2014/main" xmlns="" id="{7A1926B5-C03D-4F86-B24C-D5614268A262}"/>
              </a:ext>
            </a:extLst>
          </p:cNvPr>
          <p:cNvCxnSpPr/>
          <p:nvPr/>
        </p:nvCxnSpPr>
        <p:spPr>
          <a:xfrm>
            <a:off x="3435869" y="2286000"/>
            <a:ext cx="43349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直線接點 63">
            <a:extLst>
              <a:ext uri="{FF2B5EF4-FFF2-40B4-BE49-F238E27FC236}">
                <a16:creationId xmlns:a16="http://schemas.microsoft.com/office/drawing/2014/main" xmlns="" id="{153586C1-AB51-4A3A-81A2-44832395FB83}"/>
              </a:ext>
            </a:extLst>
          </p:cNvPr>
          <p:cNvCxnSpPr>
            <a:cxnSpLocks/>
          </p:cNvCxnSpPr>
          <p:nvPr/>
        </p:nvCxnSpPr>
        <p:spPr>
          <a:xfrm>
            <a:off x="5678300" y="4132669"/>
            <a:ext cx="0" cy="573353"/>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直線接點 64">
            <a:extLst>
              <a:ext uri="{FF2B5EF4-FFF2-40B4-BE49-F238E27FC236}">
                <a16:creationId xmlns:a16="http://schemas.microsoft.com/office/drawing/2014/main" xmlns="" id="{B6824347-0F7F-4246-A46E-5FBCF1235723}"/>
              </a:ext>
            </a:extLst>
          </p:cNvPr>
          <p:cNvCxnSpPr>
            <a:cxnSpLocks/>
          </p:cNvCxnSpPr>
          <p:nvPr/>
        </p:nvCxnSpPr>
        <p:spPr>
          <a:xfrm>
            <a:off x="8727198" y="4114800"/>
            <a:ext cx="0" cy="611786"/>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直線接點 65">
            <a:extLst>
              <a:ext uri="{FF2B5EF4-FFF2-40B4-BE49-F238E27FC236}">
                <a16:creationId xmlns:a16="http://schemas.microsoft.com/office/drawing/2014/main" xmlns="" id="{EB19D29A-4B8F-4460-8BF2-DEE24783E95F}"/>
              </a:ext>
            </a:extLst>
          </p:cNvPr>
          <p:cNvCxnSpPr>
            <a:cxnSpLocks/>
          </p:cNvCxnSpPr>
          <p:nvPr/>
        </p:nvCxnSpPr>
        <p:spPr>
          <a:xfrm>
            <a:off x="7725461" y="3494172"/>
            <a:ext cx="0" cy="620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線接點 66">
            <a:extLst>
              <a:ext uri="{FF2B5EF4-FFF2-40B4-BE49-F238E27FC236}">
                <a16:creationId xmlns:a16="http://schemas.microsoft.com/office/drawing/2014/main" xmlns="" id="{6F8AE8DD-EDE0-4816-8C74-A6BFB143CD6E}"/>
              </a:ext>
            </a:extLst>
          </p:cNvPr>
          <p:cNvCxnSpPr>
            <a:cxnSpLocks/>
          </p:cNvCxnSpPr>
          <p:nvPr/>
        </p:nvCxnSpPr>
        <p:spPr>
          <a:xfrm>
            <a:off x="5639502" y="4114800"/>
            <a:ext cx="3087696"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テキスト ボックス 7">
            <a:extLst>
              <a:ext uri="{FF2B5EF4-FFF2-40B4-BE49-F238E27FC236}">
                <a16:creationId xmlns:a16="http://schemas.microsoft.com/office/drawing/2014/main" xmlns="" id="{80211A6C-57B5-154E-B057-F4470ACD7AEB}"/>
              </a:ext>
            </a:extLst>
          </p:cNvPr>
          <p:cNvSpPr txBox="1"/>
          <p:nvPr/>
        </p:nvSpPr>
        <p:spPr>
          <a:xfrm>
            <a:off x="7460470" y="1389889"/>
            <a:ext cx="2917961"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altLang="zh-TW"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500+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RD engineers</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TW, VN, CN, JP, KR, USA</a:t>
            </a:r>
          </a:p>
        </p:txBody>
      </p:sp>
    </p:spTree>
    <p:extLst>
      <p:ext uri="{BB962C8B-B14F-4D97-AF65-F5344CB8AC3E}">
        <p14:creationId xmlns:p14="http://schemas.microsoft.com/office/powerpoint/2010/main" val="2279735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資料庫圖表 16"/>
          <p:cNvGraphicFramePr/>
          <p:nvPr/>
        </p:nvGraphicFramePr>
        <p:xfrm>
          <a:off x="5291169" y="702663"/>
          <a:ext cx="6701971" cy="2968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文字方塊 18"/>
          <p:cNvSpPr txBox="1"/>
          <p:nvPr/>
        </p:nvSpPr>
        <p:spPr>
          <a:xfrm>
            <a:off x="-8965" y="1102659"/>
            <a:ext cx="172122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Premium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Advance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Intermediate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Beginner</a:t>
            </a: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0" name="五角星形 19"/>
          <p:cNvSpPr/>
          <p:nvPr/>
        </p:nvSpPr>
        <p:spPr>
          <a:xfrm>
            <a:off x="907569" y="1454762"/>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1" name="五角星形 20"/>
          <p:cNvSpPr/>
          <p:nvPr/>
        </p:nvSpPr>
        <p:spPr>
          <a:xfrm>
            <a:off x="972671" y="1144418"/>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2" name="五角星形 21"/>
          <p:cNvSpPr/>
          <p:nvPr/>
        </p:nvSpPr>
        <p:spPr>
          <a:xfrm>
            <a:off x="1342464" y="1702823"/>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3" name="五角星形 22"/>
          <p:cNvSpPr/>
          <p:nvPr/>
        </p:nvSpPr>
        <p:spPr>
          <a:xfrm>
            <a:off x="973791" y="1992999"/>
            <a:ext cx="286870" cy="268941"/>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aphicFrame>
        <p:nvGraphicFramePr>
          <p:cNvPr id="6" name="資料庫圖表 5"/>
          <p:cNvGraphicFramePr/>
          <p:nvPr>
            <p:extLst>
              <p:ext uri="{D42A27DB-BD31-4B8C-83A1-F6EECF244321}">
                <p14:modId xmlns:p14="http://schemas.microsoft.com/office/powerpoint/2010/main" val="3843316636"/>
              </p:ext>
            </p:extLst>
          </p:nvPr>
        </p:nvGraphicFramePr>
        <p:xfrm>
          <a:off x="71512" y="3876199"/>
          <a:ext cx="2607733" cy="1879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資料庫圖表 7"/>
          <p:cNvGraphicFramePr/>
          <p:nvPr>
            <p:extLst>
              <p:ext uri="{D42A27DB-BD31-4B8C-83A1-F6EECF244321}">
                <p14:modId xmlns:p14="http://schemas.microsoft.com/office/powerpoint/2010/main" val="1269177829"/>
              </p:ext>
            </p:extLst>
          </p:nvPr>
        </p:nvGraphicFramePr>
        <p:xfrm>
          <a:off x="2763715" y="3958077"/>
          <a:ext cx="2607733" cy="199511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資料庫圖表 8"/>
          <p:cNvGraphicFramePr/>
          <p:nvPr>
            <p:extLst>
              <p:ext uri="{D42A27DB-BD31-4B8C-83A1-F6EECF244321}">
                <p14:modId xmlns:p14="http://schemas.microsoft.com/office/powerpoint/2010/main" val="4076365129"/>
              </p:ext>
            </p:extLst>
          </p:nvPr>
        </p:nvGraphicFramePr>
        <p:xfrm>
          <a:off x="8978362" y="4015836"/>
          <a:ext cx="2607733" cy="1879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0" name="資料庫圖表 9"/>
          <p:cNvGraphicFramePr/>
          <p:nvPr>
            <p:extLst>
              <p:ext uri="{D42A27DB-BD31-4B8C-83A1-F6EECF244321}">
                <p14:modId xmlns:p14="http://schemas.microsoft.com/office/powerpoint/2010/main" val="634425449"/>
              </p:ext>
            </p:extLst>
          </p:nvPr>
        </p:nvGraphicFramePr>
        <p:xfrm>
          <a:off x="5962553" y="4053921"/>
          <a:ext cx="2607733" cy="18796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1" name="文字方塊 10">
            <a:extLst>
              <a:ext uri="{FF2B5EF4-FFF2-40B4-BE49-F238E27FC236}">
                <a16:creationId xmlns:a16="http://schemas.microsoft.com/office/drawing/2014/main" xmlns="" id="{769F7B0B-7560-1342-B5F3-7120366BB2C3}"/>
              </a:ext>
            </a:extLst>
          </p:cNvPr>
          <p:cNvSpPr txBox="1"/>
          <p:nvPr/>
        </p:nvSpPr>
        <p:spPr>
          <a:xfrm>
            <a:off x="-144722" y="3471837"/>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ME</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2" name="文字方塊 11">
            <a:extLst>
              <a:ext uri="{FF2B5EF4-FFF2-40B4-BE49-F238E27FC236}">
                <a16:creationId xmlns:a16="http://schemas.microsoft.com/office/drawing/2014/main" xmlns="" id="{769F7B0B-7560-1342-B5F3-7120366BB2C3}"/>
              </a:ext>
            </a:extLst>
          </p:cNvPr>
          <p:cNvSpPr txBox="1"/>
          <p:nvPr/>
        </p:nvSpPr>
        <p:spPr>
          <a:xfrm>
            <a:off x="2629961" y="3635736"/>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Layout</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3" name="文字方塊 12">
            <a:extLst>
              <a:ext uri="{FF2B5EF4-FFF2-40B4-BE49-F238E27FC236}">
                <a16:creationId xmlns:a16="http://schemas.microsoft.com/office/drawing/2014/main" xmlns="" id="{769F7B0B-7560-1342-B5F3-7120366BB2C3}"/>
              </a:ext>
            </a:extLst>
          </p:cNvPr>
          <p:cNvSpPr txBox="1"/>
          <p:nvPr/>
        </p:nvSpPr>
        <p:spPr>
          <a:xfrm>
            <a:off x="5770419" y="3665547"/>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Compliance</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4" name="文字方塊 13">
            <a:extLst>
              <a:ext uri="{FF2B5EF4-FFF2-40B4-BE49-F238E27FC236}">
                <a16:creationId xmlns:a16="http://schemas.microsoft.com/office/drawing/2014/main" xmlns="" id="{769F7B0B-7560-1342-B5F3-7120366BB2C3}"/>
              </a:ext>
            </a:extLst>
          </p:cNvPr>
          <p:cNvSpPr txBox="1"/>
          <p:nvPr/>
        </p:nvSpPr>
        <p:spPr>
          <a:xfrm>
            <a:off x="8697753" y="3550030"/>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Package</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24" name="五角星形 23"/>
          <p:cNvSpPr/>
          <p:nvPr/>
        </p:nvSpPr>
        <p:spPr>
          <a:xfrm>
            <a:off x="1787029" y="3823772"/>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5" name="五角星形 24"/>
          <p:cNvSpPr/>
          <p:nvPr/>
        </p:nvSpPr>
        <p:spPr>
          <a:xfrm>
            <a:off x="4336682" y="4169854"/>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6" name="五角星形 25"/>
          <p:cNvSpPr/>
          <p:nvPr/>
        </p:nvSpPr>
        <p:spPr>
          <a:xfrm>
            <a:off x="7543757" y="4201521"/>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7" name="五角星形 26"/>
          <p:cNvSpPr/>
          <p:nvPr/>
        </p:nvSpPr>
        <p:spPr>
          <a:xfrm>
            <a:off x="10708120" y="3940953"/>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2" name="五角星形 31"/>
          <p:cNvSpPr/>
          <p:nvPr/>
        </p:nvSpPr>
        <p:spPr>
          <a:xfrm>
            <a:off x="8283416" y="5044883"/>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3" name="五角星形 32"/>
          <p:cNvSpPr/>
          <p:nvPr/>
        </p:nvSpPr>
        <p:spPr>
          <a:xfrm>
            <a:off x="3637093" y="4974679"/>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4" name="五角星形 33"/>
          <p:cNvSpPr/>
          <p:nvPr/>
        </p:nvSpPr>
        <p:spPr>
          <a:xfrm>
            <a:off x="5067687" y="4993721"/>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5" name="五角星形 34"/>
          <p:cNvSpPr/>
          <p:nvPr/>
        </p:nvSpPr>
        <p:spPr>
          <a:xfrm>
            <a:off x="6840528" y="5042049"/>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7" name="五角星形 36"/>
          <p:cNvSpPr/>
          <p:nvPr/>
        </p:nvSpPr>
        <p:spPr>
          <a:xfrm>
            <a:off x="9819856" y="4981829"/>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8" name="五角星形 37"/>
          <p:cNvSpPr/>
          <p:nvPr/>
        </p:nvSpPr>
        <p:spPr>
          <a:xfrm>
            <a:off x="1744934" y="4918696"/>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 name="群組 4">
            <a:extLst>
              <a:ext uri="{FF2B5EF4-FFF2-40B4-BE49-F238E27FC236}">
                <a16:creationId xmlns:a16="http://schemas.microsoft.com/office/drawing/2014/main" xmlns="" id="{A85444A6-1241-4706-9429-B3AF4744ED32}"/>
              </a:ext>
            </a:extLst>
          </p:cNvPr>
          <p:cNvGrpSpPr/>
          <p:nvPr/>
        </p:nvGrpSpPr>
        <p:grpSpPr>
          <a:xfrm>
            <a:off x="2066753" y="760398"/>
            <a:ext cx="9824142" cy="2777602"/>
            <a:chOff x="1150219" y="3592709"/>
            <a:chExt cx="9824142" cy="2777602"/>
          </a:xfrm>
        </p:grpSpPr>
        <p:graphicFrame>
          <p:nvGraphicFramePr>
            <p:cNvPr id="7" name="資料庫圖表 6"/>
            <p:cNvGraphicFramePr/>
            <p:nvPr/>
          </p:nvGraphicFramePr>
          <p:xfrm>
            <a:off x="1290524" y="3698517"/>
            <a:ext cx="2607733" cy="2671794"/>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16" name="文字方塊 15">
              <a:extLst>
                <a:ext uri="{FF2B5EF4-FFF2-40B4-BE49-F238E27FC236}">
                  <a16:creationId xmlns:a16="http://schemas.microsoft.com/office/drawing/2014/main" xmlns="" id="{769F7B0B-7560-1342-B5F3-7120366BB2C3}"/>
                </a:ext>
              </a:extLst>
            </p:cNvPr>
            <p:cNvSpPr txBox="1"/>
            <p:nvPr/>
          </p:nvSpPr>
          <p:spPr>
            <a:xfrm>
              <a:off x="1150219" y="3651083"/>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HW QA</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8" name="文字方塊 17">
              <a:extLst>
                <a:ext uri="{FF2B5EF4-FFF2-40B4-BE49-F238E27FC236}">
                  <a16:creationId xmlns:a16="http://schemas.microsoft.com/office/drawing/2014/main" xmlns="" id="{769F7B0B-7560-1342-B5F3-7120366BB2C3}"/>
                </a:ext>
              </a:extLst>
            </p:cNvPr>
            <p:cNvSpPr txBox="1"/>
            <p:nvPr/>
          </p:nvSpPr>
          <p:spPr>
            <a:xfrm>
              <a:off x="6158415" y="3592709"/>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SQA</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28" name="五角星形 27"/>
            <p:cNvSpPr/>
            <p:nvPr/>
          </p:nvSpPr>
          <p:spPr>
            <a:xfrm>
              <a:off x="8131056" y="4020415"/>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9" name="五角星形 28"/>
            <p:cNvSpPr/>
            <p:nvPr/>
          </p:nvSpPr>
          <p:spPr>
            <a:xfrm>
              <a:off x="2896251" y="4154885"/>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0" name="五角星形 29"/>
            <p:cNvSpPr/>
            <p:nvPr/>
          </p:nvSpPr>
          <p:spPr>
            <a:xfrm>
              <a:off x="2146371" y="5087884"/>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1" name="五角星形 30"/>
            <p:cNvSpPr/>
            <p:nvPr/>
          </p:nvSpPr>
          <p:spPr>
            <a:xfrm>
              <a:off x="3566814" y="5077589"/>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9" name="五角星形 38"/>
            <p:cNvSpPr/>
            <p:nvPr/>
          </p:nvSpPr>
          <p:spPr>
            <a:xfrm>
              <a:off x="7298088" y="5042633"/>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五角星形 40"/>
            <p:cNvSpPr/>
            <p:nvPr/>
          </p:nvSpPr>
          <p:spPr>
            <a:xfrm>
              <a:off x="5595539" y="5041255"/>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2" name="五角星形 41"/>
            <p:cNvSpPr/>
            <p:nvPr/>
          </p:nvSpPr>
          <p:spPr>
            <a:xfrm>
              <a:off x="10687491" y="5049751"/>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3" name="五角星形 42"/>
            <p:cNvSpPr/>
            <p:nvPr/>
          </p:nvSpPr>
          <p:spPr>
            <a:xfrm>
              <a:off x="8984942" y="5019252"/>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sp>
        <p:nvSpPr>
          <p:cNvPr id="40" name="Rectangle 3">
            <a:extLst>
              <a:ext uri="{FF2B5EF4-FFF2-40B4-BE49-F238E27FC236}">
                <a16:creationId xmlns:a16="http://schemas.microsoft.com/office/drawing/2014/main" xmlns="" id="{7B33C590-4E7D-794E-A136-D6F1F4BAF653}"/>
              </a:ext>
            </a:extLst>
          </p:cNvPr>
          <p:cNvSpPr>
            <a:spLocks noChangeArrowheads="1"/>
          </p:cNvSpPr>
          <p:nvPr/>
        </p:nvSpPr>
        <p:spPr bwMode="auto">
          <a:xfrm>
            <a:off x="79074" y="71605"/>
            <a:ext cx="11197050" cy="584775"/>
          </a:xfrm>
          <a:prstGeom prst="rect">
            <a:avLst/>
          </a:prstGeom>
        </p:spPr>
        <p:txBody>
          <a:bodyPr vert="horz" lIns="91440" tIns="45720" rIns="91440" bIns="45720" rtlCol="0" anchor="ctr">
            <a:normAutofit/>
          </a:bodyPr>
          <a:lstStyle/>
          <a:p>
            <a:pPr lvl="0">
              <a:lnSpc>
                <a:spcPct val="90000"/>
              </a:lnSpc>
              <a:spcBef>
                <a:spcPts val="1000"/>
              </a:spcBef>
              <a:defRPr/>
            </a:pPr>
            <a:r>
              <a:rPr kumimoji="0" lang="en-US" altLang="zh-TW" sz="2400" b="1" i="0" u="none" strike="noStrike" kern="1200" cap="none" spc="0" normalizeH="0" baseline="0" noProof="0" dirty="0">
                <a:ln>
                  <a:noFill/>
                </a:ln>
                <a:solidFill>
                  <a:prstClr val="black"/>
                </a:solidFill>
                <a:effectLst/>
                <a:uLnTx/>
                <a:uFillTx/>
                <a:latin typeface="Microsoft JhengHei" charset="0"/>
                <a:ea typeface="Microsoft JhengHei" charset="0"/>
              </a:rPr>
              <a:t> </a:t>
            </a:r>
            <a:r>
              <a:rPr lang="en-US" altLang="zh-TW" sz="2400" b="1" dirty="0"/>
              <a:t>2.2 Company Status: Android TV Team Org(Engineering Support Team)</a:t>
            </a:r>
          </a:p>
        </p:txBody>
      </p:sp>
      <p:sp>
        <p:nvSpPr>
          <p:cNvPr id="44" name="テキスト ボックス 7">
            <a:extLst>
              <a:ext uri="{FF2B5EF4-FFF2-40B4-BE49-F238E27FC236}">
                <a16:creationId xmlns:a16="http://schemas.microsoft.com/office/drawing/2014/main" xmlns="" id="{58FEA034-EB79-4038-BCE9-0BAC98B70633}"/>
              </a:ext>
            </a:extLst>
          </p:cNvPr>
          <p:cNvSpPr txBox="1"/>
          <p:nvPr/>
        </p:nvSpPr>
        <p:spPr>
          <a:xfrm>
            <a:off x="2795309" y="1071503"/>
            <a:ext cx="2383000"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45" name="テキスト ボックス 7">
            <a:extLst>
              <a:ext uri="{FF2B5EF4-FFF2-40B4-BE49-F238E27FC236}">
                <a16:creationId xmlns:a16="http://schemas.microsoft.com/office/drawing/2014/main" xmlns="" id="{A91A49D3-BB5D-4BA0-B7EC-BBA1B0BB7D4D}"/>
              </a:ext>
            </a:extLst>
          </p:cNvPr>
          <p:cNvSpPr txBox="1"/>
          <p:nvPr/>
        </p:nvSpPr>
        <p:spPr>
          <a:xfrm>
            <a:off x="7856090" y="1034215"/>
            <a:ext cx="2383000"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46" name="五角星形 45"/>
          <p:cNvSpPr/>
          <p:nvPr/>
        </p:nvSpPr>
        <p:spPr>
          <a:xfrm>
            <a:off x="11284798" y="4938085"/>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594620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867307" y="653297"/>
            <a:ext cx="186656" cy="344348"/>
          </a:xfrm>
          <a:prstGeom prst="rect">
            <a:avLst/>
          </a:prstGeom>
          <a:noFill/>
          <a:ln w="9525">
            <a:noFill/>
            <a:miter lim="800000"/>
            <a:headEnd/>
            <a:tailEnd/>
          </a:ln>
        </p:spPr>
        <p:txBody>
          <a:bodyPr wrap="none">
            <a:spAutoFit/>
          </a:bodyPr>
          <a:lstStyle/>
          <a:p>
            <a:pPr eaLnBrk="0" hangingPunct="0">
              <a:spcBef>
                <a:spcPct val="50000"/>
              </a:spcBef>
            </a:pPr>
            <a:endParaRPr lang="zh-TW" altLang="en-US" sz="1622"/>
          </a:p>
        </p:txBody>
      </p:sp>
      <p:sp>
        <p:nvSpPr>
          <p:cNvPr id="72707" name="Rectangle 3"/>
          <p:cNvSpPr>
            <a:spLocks noChangeArrowheads="1"/>
          </p:cNvSpPr>
          <p:nvPr/>
        </p:nvSpPr>
        <p:spPr bwMode="auto">
          <a:xfrm>
            <a:off x="70111" y="61626"/>
            <a:ext cx="9969016" cy="424732"/>
          </a:xfrm>
          <a:prstGeom prst="rect">
            <a:avLst/>
          </a:prstGeom>
          <a:noFill/>
          <a:ln w="12700">
            <a:noFill/>
            <a:miter lim="800000"/>
            <a:headEnd type="none" w="sm" len="sm"/>
            <a:tailEnd type="none" w="sm" len="sm"/>
          </a:ln>
        </p:spPr>
        <p:txBody>
          <a:bodyPr wrap="square">
            <a:spAutoFit/>
          </a:bodyPr>
          <a:lstStyle/>
          <a:p>
            <a:pPr lvl="0">
              <a:lnSpc>
                <a:spcPct val="90000"/>
              </a:lnSpc>
              <a:spcBef>
                <a:spcPts val="1000"/>
              </a:spcBef>
              <a:defRPr/>
            </a:pPr>
            <a:r>
              <a:rPr lang="en-US" altLang="zh-TW" sz="2400" b="1" dirty="0"/>
              <a:t>2.2 Company Status: Android TV Team </a:t>
            </a:r>
            <a:r>
              <a:rPr lang="en-US" altLang="zh-TW" sz="2400" b="1" dirty="0" smtClean="0"/>
              <a:t>Org(MFG)</a:t>
            </a:r>
            <a:endParaRPr lang="en-US" altLang="zh-TW" sz="2400" b="1" dirty="0"/>
          </a:p>
        </p:txBody>
      </p:sp>
      <p:graphicFrame>
        <p:nvGraphicFramePr>
          <p:cNvPr id="13" name="資料庫圖表 12">
            <a:extLst>
              <a:ext uri="{FF2B5EF4-FFF2-40B4-BE49-F238E27FC236}">
                <a16:creationId xmlns="" xmlns:a16="http://schemas.microsoft.com/office/drawing/2014/main" id="{891B29F4-17BB-5544-9961-57322DAC239C}"/>
              </a:ext>
            </a:extLst>
          </p:cNvPr>
          <p:cNvGraphicFramePr/>
          <p:nvPr>
            <p:extLst/>
          </p:nvPr>
        </p:nvGraphicFramePr>
        <p:xfrm>
          <a:off x="1017992" y="1068842"/>
          <a:ext cx="4978400" cy="5614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文字方塊 14">
            <a:extLst>
              <a:ext uri="{FF2B5EF4-FFF2-40B4-BE49-F238E27FC236}">
                <a16:creationId xmlns="" xmlns:a16="http://schemas.microsoft.com/office/drawing/2014/main" id="{769F7B0B-7560-1342-B5F3-7120366BB2C3}"/>
              </a:ext>
            </a:extLst>
          </p:cNvPr>
          <p:cNvSpPr txBox="1"/>
          <p:nvPr/>
        </p:nvSpPr>
        <p:spPr>
          <a:xfrm>
            <a:off x="1990824" y="884176"/>
            <a:ext cx="2888342" cy="369332"/>
          </a:xfrm>
          <a:prstGeom prst="rect">
            <a:avLst/>
          </a:prstGeom>
          <a:noFill/>
        </p:spPr>
        <p:txBody>
          <a:bodyPr wrap="square" rtlCol="0">
            <a:spAutoFit/>
          </a:bodyPr>
          <a:lstStyle/>
          <a:p>
            <a:pPr algn="ctr"/>
            <a:r>
              <a:rPr kumimoji="1" lang="en-US" altLang="zh-TW" b="1" dirty="0" smtClean="0">
                <a:solidFill>
                  <a:srgbClr val="1F497D"/>
                </a:solidFill>
              </a:rPr>
              <a:t>CFT </a:t>
            </a:r>
            <a:r>
              <a:rPr kumimoji="1" lang="en-US" altLang="zh-TW" b="1" dirty="0">
                <a:solidFill>
                  <a:srgbClr val="1F497D"/>
                </a:solidFill>
              </a:rPr>
              <a:t>team from VN Factory </a:t>
            </a:r>
            <a:endParaRPr kumimoji="1" lang="zh-TW" altLang="en-US" b="1" dirty="0">
              <a:solidFill>
                <a:srgbClr val="1F497D"/>
              </a:solidFill>
            </a:endParaRPr>
          </a:p>
        </p:txBody>
      </p:sp>
      <p:sp>
        <p:nvSpPr>
          <p:cNvPr id="6" name="文字方塊 5"/>
          <p:cNvSpPr txBox="1"/>
          <p:nvPr/>
        </p:nvSpPr>
        <p:spPr>
          <a:xfrm>
            <a:off x="-8965" y="1102659"/>
            <a:ext cx="1721223" cy="1200329"/>
          </a:xfrm>
          <a:prstGeom prst="rect">
            <a:avLst/>
          </a:prstGeom>
          <a:noFill/>
        </p:spPr>
        <p:txBody>
          <a:bodyPr wrap="square" rtlCol="0">
            <a:spAutoFit/>
          </a:bodyPr>
          <a:lstStyle/>
          <a:p>
            <a:r>
              <a:rPr lang="en-US" altLang="zh-TW" dirty="0" smtClean="0"/>
              <a:t>Premium</a:t>
            </a:r>
          </a:p>
          <a:p>
            <a:r>
              <a:rPr lang="en-US" altLang="zh-TW" dirty="0" smtClean="0"/>
              <a:t>Advance</a:t>
            </a:r>
          </a:p>
          <a:p>
            <a:r>
              <a:rPr lang="en-US" altLang="zh-TW" dirty="0" smtClean="0"/>
              <a:t>Intermediate</a:t>
            </a:r>
          </a:p>
          <a:p>
            <a:r>
              <a:rPr lang="en-US" altLang="zh-TW" dirty="0" smtClean="0"/>
              <a:t>Beginner</a:t>
            </a:r>
            <a:endParaRPr lang="zh-TW" altLang="en-US" dirty="0"/>
          </a:p>
        </p:txBody>
      </p:sp>
      <p:sp>
        <p:nvSpPr>
          <p:cNvPr id="7" name="五角星形 6"/>
          <p:cNvSpPr/>
          <p:nvPr/>
        </p:nvSpPr>
        <p:spPr>
          <a:xfrm>
            <a:off x="907569" y="1454762"/>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8" name="五角星形 7"/>
          <p:cNvSpPr/>
          <p:nvPr/>
        </p:nvSpPr>
        <p:spPr>
          <a:xfrm>
            <a:off x="972671" y="1144418"/>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9" name="五角星形 8"/>
          <p:cNvSpPr/>
          <p:nvPr/>
        </p:nvSpPr>
        <p:spPr>
          <a:xfrm>
            <a:off x="1342464" y="1702823"/>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0" name="五角星形 9"/>
          <p:cNvSpPr/>
          <p:nvPr/>
        </p:nvSpPr>
        <p:spPr>
          <a:xfrm>
            <a:off x="973791" y="1992999"/>
            <a:ext cx="286870" cy="268941"/>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11" name="五角星形 10"/>
          <p:cNvSpPr/>
          <p:nvPr/>
        </p:nvSpPr>
        <p:spPr>
          <a:xfrm>
            <a:off x="5428130" y="1837293"/>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 name="五角星形 11"/>
          <p:cNvSpPr/>
          <p:nvPr/>
        </p:nvSpPr>
        <p:spPr>
          <a:xfrm>
            <a:off x="4735731" y="2834878"/>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4" name="五角星形 13"/>
          <p:cNvSpPr/>
          <p:nvPr/>
        </p:nvSpPr>
        <p:spPr>
          <a:xfrm>
            <a:off x="2978416" y="4054527"/>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五角星形 15"/>
          <p:cNvSpPr/>
          <p:nvPr/>
        </p:nvSpPr>
        <p:spPr>
          <a:xfrm>
            <a:off x="2108840" y="5076503"/>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五角星形 16"/>
          <p:cNvSpPr/>
          <p:nvPr/>
        </p:nvSpPr>
        <p:spPr>
          <a:xfrm>
            <a:off x="3770558" y="5076502"/>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71933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25823" y="660214"/>
            <a:ext cx="10515600" cy="4351338"/>
          </a:xfrm>
        </p:spPr>
        <p:txBody>
          <a:bodyPr/>
          <a:lstStyle/>
          <a:p>
            <a:r>
              <a:rPr lang="en-US" altLang="zh-TW" dirty="0" smtClean="0"/>
              <a:t>STB related</a:t>
            </a:r>
          </a:p>
          <a:p>
            <a:r>
              <a:rPr lang="en-US" altLang="zh-TW" dirty="0" err="1" smtClean="0"/>
              <a:t>WiFi</a:t>
            </a:r>
            <a:r>
              <a:rPr lang="en-US" altLang="zh-TW" dirty="0" smtClean="0"/>
              <a:t> related</a:t>
            </a:r>
            <a:endParaRPr lang="zh-TW" altLang="en-US" dirty="0"/>
          </a:p>
        </p:txBody>
      </p:sp>
      <p:sp>
        <p:nvSpPr>
          <p:cNvPr id="5" name="Rectangle 3"/>
          <p:cNvSpPr>
            <a:spLocks noChangeArrowheads="1"/>
          </p:cNvSpPr>
          <p:nvPr/>
        </p:nvSpPr>
        <p:spPr bwMode="auto">
          <a:xfrm>
            <a:off x="70111" y="61626"/>
            <a:ext cx="9969016" cy="424732"/>
          </a:xfrm>
          <a:prstGeom prst="rect">
            <a:avLst/>
          </a:prstGeom>
          <a:noFill/>
          <a:ln w="12700">
            <a:noFill/>
            <a:miter lim="800000"/>
            <a:headEnd type="none" w="sm" len="sm"/>
            <a:tailEnd type="none" w="sm" len="sm"/>
          </a:ln>
        </p:spPr>
        <p:txBody>
          <a:bodyPr wrap="square">
            <a:spAutoFit/>
          </a:bodyPr>
          <a:lstStyle/>
          <a:p>
            <a:pPr lvl="0">
              <a:lnSpc>
                <a:spcPct val="90000"/>
              </a:lnSpc>
              <a:spcBef>
                <a:spcPts val="1000"/>
              </a:spcBef>
              <a:defRPr/>
            </a:pPr>
            <a:r>
              <a:rPr lang="en-US" altLang="zh-TW" sz="2400" b="1" dirty="0"/>
              <a:t>2.2 Company Status: </a:t>
            </a:r>
            <a:r>
              <a:rPr lang="en-US" altLang="zh-TW" sz="2400" b="1" dirty="0" smtClean="0"/>
              <a:t>Patent</a:t>
            </a:r>
            <a:endParaRPr lang="en-US" altLang="zh-TW" sz="2400" b="1" dirty="0"/>
          </a:p>
        </p:txBody>
      </p:sp>
      <p:graphicFrame>
        <p:nvGraphicFramePr>
          <p:cNvPr id="7" name="物件 6"/>
          <p:cNvGraphicFramePr>
            <a:graphicFrameLocks noChangeAspect="1"/>
          </p:cNvGraphicFramePr>
          <p:nvPr>
            <p:extLst>
              <p:ext uri="{D42A27DB-BD31-4B8C-83A1-F6EECF244321}">
                <p14:modId xmlns:p14="http://schemas.microsoft.com/office/powerpoint/2010/main" val="374486890"/>
              </p:ext>
            </p:extLst>
          </p:nvPr>
        </p:nvGraphicFramePr>
        <p:xfrm>
          <a:off x="2725271" y="775167"/>
          <a:ext cx="1604682" cy="1348379"/>
        </p:xfrm>
        <a:graphic>
          <a:graphicData uri="http://schemas.openxmlformats.org/presentationml/2006/ole">
            <mc:AlternateContent xmlns:mc="http://schemas.openxmlformats.org/markup-compatibility/2006">
              <mc:Choice xmlns:v="urn:schemas-microsoft-com:vml" Requires="v">
                <p:oleObj spid="_x0000_s9244" name="工作表" showAsIcon="1" r:id="rId4" imgW="914400" imgH="768240" progId="Excel.Sheet.12">
                  <p:embed/>
                </p:oleObj>
              </mc:Choice>
              <mc:Fallback>
                <p:oleObj name="工作表" showAsIcon="1" r:id="rId4" imgW="914400" imgH="768240" progId="Excel.Sheet.12">
                  <p:embed/>
                  <p:pic>
                    <p:nvPicPr>
                      <p:cNvPr id="0" name=""/>
                      <p:cNvPicPr/>
                      <p:nvPr/>
                    </p:nvPicPr>
                    <p:blipFill>
                      <a:blip r:embed="rId5"/>
                      <a:stretch>
                        <a:fillRect/>
                      </a:stretch>
                    </p:blipFill>
                    <p:spPr>
                      <a:xfrm>
                        <a:off x="2725271" y="775167"/>
                        <a:ext cx="1604682" cy="1348379"/>
                      </a:xfrm>
                      <a:prstGeom prst="rect">
                        <a:avLst/>
                      </a:prstGeom>
                    </p:spPr>
                  </p:pic>
                </p:oleObj>
              </mc:Fallback>
            </mc:AlternateContent>
          </a:graphicData>
        </a:graphic>
      </p:graphicFrame>
    </p:spTree>
    <p:extLst>
      <p:ext uri="{BB962C8B-B14F-4D97-AF65-F5344CB8AC3E}">
        <p14:creationId xmlns:p14="http://schemas.microsoft.com/office/powerpoint/2010/main" val="55784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 xmlns:a16="http://schemas.microsoft.com/office/drawing/2014/main" id="{B4C55327-4350-8F41-BA55-741E6FDE8E31}"/>
              </a:ext>
            </a:extLst>
          </p:cNvPr>
          <p:cNvGrpSpPr/>
          <p:nvPr/>
        </p:nvGrpSpPr>
        <p:grpSpPr>
          <a:xfrm>
            <a:off x="7028435" y="297180"/>
            <a:ext cx="4497859" cy="6067614"/>
            <a:chOff x="2137719" y="-146390"/>
            <a:chExt cx="4497859" cy="7102628"/>
          </a:xfrm>
        </p:grpSpPr>
        <p:pic>
          <p:nvPicPr>
            <p:cNvPr id="4" name="圖片 3">
              <a:extLst>
                <a:ext uri="{FF2B5EF4-FFF2-40B4-BE49-F238E27FC236}">
                  <a16:creationId xmlns="" xmlns:a16="http://schemas.microsoft.com/office/drawing/2014/main" id="{F64451AE-AE57-1B4A-93F8-7F99D69C2AC0}"/>
                </a:ext>
              </a:extLst>
            </p:cNvPr>
            <p:cNvPicPr>
              <a:picLocks noChangeAspect="1"/>
            </p:cNvPicPr>
            <p:nvPr/>
          </p:nvPicPr>
          <p:blipFill>
            <a:blip r:embed="rId2"/>
            <a:stretch>
              <a:fillRect/>
            </a:stretch>
          </p:blipFill>
          <p:spPr>
            <a:xfrm>
              <a:off x="2354732" y="593825"/>
              <a:ext cx="4062390" cy="6048473"/>
            </a:xfrm>
            <a:prstGeom prst="rect">
              <a:avLst/>
            </a:prstGeom>
          </p:spPr>
        </p:pic>
        <p:sp>
          <p:nvSpPr>
            <p:cNvPr id="6" name="圓角矩形 5">
              <a:extLst>
                <a:ext uri="{FF2B5EF4-FFF2-40B4-BE49-F238E27FC236}">
                  <a16:creationId xmlns="" xmlns:a16="http://schemas.microsoft.com/office/drawing/2014/main" id="{B733BFC9-8248-2341-BB44-1ACEAA934E38}"/>
                </a:ext>
              </a:extLst>
            </p:cNvPr>
            <p:cNvSpPr/>
            <p:nvPr/>
          </p:nvSpPr>
          <p:spPr>
            <a:xfrm>
              <a:off x="2137719" y="347208"/>
              <a:ext cx="4497859" cy="6609030"/>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4" name="文字方塊 13">
              <a:extLst>
                <a:ext uri="{FF2B5EF4-FFF2-40B4-BE49-F238E27FC236}">
                  <a16:creationId xmlns="" xmlns:a16="http://schemas.microsoft.com/office/drawing/2014/main" id="{71DB6354-C56D-9340-9834-FF4D28D782DF}"/>
                </a:ext>
              </a:extLst>
            </p:cNvPr>
            <p:cNvSpPr txBox="1"/>
            <p:nvPr/>
          </p:nvSpPr>
          <p:spPr>
            <a:xfrm>
              <a:off x="3739677" y="-146390"/>
              <a:ext cx="1293941" cy="707886"/>
            </a:xfrm>
            <a:prstGeom prst="rect">
              <a:avLst/>
            </a:prstGeom>
            <a:solidFill>
              <a:schemeClr val="bg1"/>
            </a:solidFill>
          </p:spPr>
          <p:txBody>
            <a:bodyPr wrap="square" rtlCol="0">
              <a:spAutoFit/>
            </a:bodyPr>
            <a:lstStyle/>
            <a:p>
              <a:r>
                <a:rPr kumimoji="1" lang="en-US" altLang="zh-TW" sz="4000" b="1" dirty="0">
                  <a:solidFill>
                    <a:srgbClr val="0070C0"/>
                  </a:solidFill>
                  <a:latin typeface="Calibri" panose="020F0502020204030204" pitchFamily="34" charset="0"/>
                  <a:cs typeface="Calibri" panose="020F0502020204030204" pitchFamily="34" charset="0"/>
                </a:rPr>
                <a:t>2019</a:t>
              </a:r>
              <a:endParaRPr kumimoji="1" lang="zh-TW" altLang="en-US" sz="4000" b="1" dirty="0">
                <a:solidFill>
                  <a:srgbClr val="0070C0"/>
                </a:solidFill>
                <a:latin typeface="Calibri" panose="020F0502020204030204" pitchFamily="34" charset="0"/>
                <a:cs typeface="Calibri" panose="020F0502020204030204" pitchFamily="34" charset="0"/>
              </a:endParaRPr>
            </a:p>
          </p:txBody>
        </p:sp>
      </p:grpSp>
      <p:grpSp>
        <p:nvGrpSpPr>
          <p:cNvPr id="8" name="群組 7">
            <a:extLst>
              <a:ext uri="{FF2B5EF4-FFF2-40B4-BE49-F238E27FC236}">
                <a16:creationId xmlns="" xmlns:a16="http://schemas.microsoft.com/office/drawing/2014/main" id="{D604C611-7A64-AE4E-8A25-C858FCBD3C58}"/>
              </a:ext>
            </a:extLst>
          </p:cNvPr>
          <p:cNvGrpSpPr/>
          <p:nvPr/>
        </p:nvGrpSpPr>
        <p:grpSpPr>
          <a:xfrm>
            <a:off x="1923331" y="297180"/>
            <a:ext cx="4637355" cy="6067614"/>
            <a:chOff x="6668624" y="-169260"/>
            <a:chExt cx="4497859" cy="6915569"/>
          </a:xfrm>
        </p:grpSpPr>
        <p:sp>
          <p:nvSpPr>
            <p:cNvPr id="15" name="圓角矩形 14">
              <a:extLst>
                <a:ext uri="{FF2B5EF4-FFF2-40B4-BE49-F238E27FC236}">
                  <a16:creationId xmlns="" xmlns:a16="http://schemas.microsoft.com/office/drawing/2014/main" id="{BEC31796-9A76-F443-BBBF-C34A8281558B}"/>
                </a:ext>
              </a:extLst>
            </p:cNvPr>
            <p:cNvSpPr/>
            <p:nvPr/>
          </p:nvSpPr>
          <p:spPr>
            <a:xfrm>
              <a:off x="6668624" y="256325"/>
              <a:ext cx="4497859" cy="6489984"/>
            </a:xfrm>
            <a:prstGeom prst="roundRect">
              <a:avLst/>
            </a:prstGeom>
            <a:solidFill>
              <a:schemeClr val="bg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文字方塊 10">
              <a:extLst>
                <a:ext uri="{FF2B5EF4-FFF2-40B4-BE49-F238E27FC236}">
                  <a16:creationId xmlns="" xmlns:a16="http://schemas.microsoft.com/office/drawing/2014/main" id="{9082B73F-E092-EB47-8C3A-78852BFA7CEF}"/>
                </a:ext>
              </a:extLst>
            </p:cNvPr>
            <p:cNvSpPr txBox="1"/>
            <p:nvPr/>
          </p:nvSpPr>
          <p:spPr>
            <a:xfrm>
              <a:off x="8351962" y="-169260"/>
              <a:ext cx="1247686" cy="707886"/>
            </a:xfrm>
            <a:prstGeom prst="rect">
              <a:avLst/>
            </a:prstGeom>
            <a:solidFill>
              <a:schemeClr val="bg1"/>
            </a:solidFill>
          </p:spPr>
          <p:txBody>
            <a:bodyPr wrap="square" rtlCol="0">
              <a:spAutoFit/>
            </a:bodyPr>
            <a:lstStyle/>
            <a:p>
              <a:r>
                <a:rPr kumimoji="1" lang="en-US" altLang="zh-TW" sz="4000" b="1" dirty="0">
                  <a:solidFill>
                    <a:srgbClr val="0070C0"/>
                  </a:solidFill>
                  <a:latin typeface="Calibri" panose="020F0502020204030204" pitchFamily="34" charset="0"/>
                  <a:cs typeface="Calibri" panose="020F0502020204030204" pitchFamily="34" charset="0"/>
                </a:rPr>
                <a:t>2018</a:t>
              </a:r>
              <a:endParaRPr kumimoji="1" lang="zh-TW" altLang="en-US" sz="4000" b="1" dirty="0">
                <a:solidFill>
                  <a:srgbClr val="0070C0"/>
                </a:solidFill>
                <a:latin typeface="Calibri" panose="020F0502020204030204" pitchFamily="34" charset="0"/>
                <a:cs typeface="Calibri" panose="020F0502020204030204" pitchFamily="34" charset="0"/>
              </a:endParaRPr>
            </a:p>
          </p:txBody>
        </p:sp>
        <p:pic>
          <p:nvPicPr>
            <p:cNvPr id="5" name="圖片 4">
              <a:extLst>
                <a:ext uri="{FF2B5EF4-FFF2-40B4-BE49-F238E27FC236}">
                  <a16:creationId xmlns="" xmlns:a16="http://schemas.microsoft.com/office/drawing/2014/main" id="{D8AD67C2-BB59-F040-A983-6B39B35634F1}"/>
                </a:ext>
              </a:extLst>
            </p:cNvPr>
            <p:cNvPicPr>
              <a:picLocks noChangeAspect="1"/>
            </p:cNvPicPr>
            <p:nvPr/>
          </p:nvPicPr>
          <p:blipFill>
            <a:blip r:embed="rId3"/>
            <a:stretch>
              <a:fillRect/>
            </a:stretch>
          </p:blipFill>
          <p:spPr>
            <a:xfrm>
              <a:off x="6954302" y="476353"/>
              <a:ext cx="3926501" cy="6085364"/>
            </a:xfrm>
            <a:prstGeom prst="rect">
              <a:avLst/>
            </a:prstGeom>
          </p:spPr>
        </p:pic>
      </p:grpSp>
      <p:sp>
        <p:nvSpPr>
          <p:cNvPr id="2" name="矩形 1">
            <a:extLst>
              <a:ext uri="{FF2B5EF4-FFF2-40B4-BE49-F238E27FC236}">
                <a16:creationId xmlns="" xmlns:a16="http://schemas.microsoft.com/office/drawing/2014/main" id="{035521C5-24AF-D341-AFD9-8ADB5ED143B4}"/>
              </a:ext>
            </a:extLst>
          </p:cNvPr>
          <p:cNvSpPr/>
          <p:nvPr/>
        </p:nvSpPr>
        <p:spPr>
          <a:xfrm>
            <a:off x="7028435" y="6396335"/>
            <a:ext cx="4497859" cy="461665"/>
          </a:xfrm>
          <a:prstGeom prst="rect">
            <a:avLst/>
          </a:prstGeom>
        </p:spPr>
        <p:txBody>
          <a:bodyPr wrap="square">
            <a:spAutoFit/>
          </a:bodyPr>
          <a:lstStyle/>
          <a:p>
            <a:r>
              <a:rPr lang="en-US" altLang="zh-TW" sz="1200" dirty="0"/>
              <a:t>Reference link:</a:t>
            </a:r>
            <a:br>
              <a:rPr lang="en-US" altLang="zh-TW" sz="1200" dirty="0"/>
            </a:br>
            <a:r>
              <a:rPr lang="zh-TW" altLang="en-US" sz="1200" dirty="0"/>
              <a:t>http://www.fii-foxconn.com/static/file/%E9%95%BF%E5%9B%BE.jpg</a:t>
            </a:r>
          </a:p>
        </p:txBody>
      </p:sp>
      <p:sp>
        <p:nvSpPr>
          <p:cNvPr id="12" name="矩形 11">
            <a:extLst>
              <a:ext uri="{FF2B5EF4-FFF2-40B4-BE49-F238E27FC236}">
                <a16:creationId xmlns="" xmlns:a16="http://schemas.microsoft.com/office/drawing/2014/main" id="{1DE42043-18FD-FC48-BA09-49F4B296C483}"/>
              </a:ext>
            </a:extLst>
          </p:cNvPr>
          <p:cNvSpPr/>
          <p:nvPr/>
        </p:nvSpPr>
        <p:spPr>
          <a:xfrm>
            <a:off x="1924566" y="6364794"/>
            <a:ext cx="4497859" cy="461665"/>
          </a:xfrm>
          <a:prstGeom prst="rect">
            <a:avLst/>
          </a:prstGeom>
        </p:spPr>
        <p:txBody>
          <a:bodyPr wrap="square">
            <a:spAutoFit/>
          </a:bodyPr>
          <a:lstStyle/>
          <a:p>
            <a:r>
              <a:rPr lang="en-US" altLang="zh-TW" sz="1200" dirty="0"/>
              <a:t>Reference link:</a:t>
            </a:r>
            <a:br>
              <a:rPr lang="en-US" altLang="zh-TW" sz="1200" dirty="0"/>
            </a:br>
            <a:r>
              <a:rPr lang="fr-FR" altLang="zh-TW" sz="1200" dirty="0"/>
              <a:t>http://</a:t>
            </a:r>
            <a:r>
              <a:rPr lang="fr-FR" altLang="zh-TW" sz="1200" dirty="0" err="1"/>
              <a:t>www.fii-foxconn.com</a:t>
            </a:r>
            <a:r>
              <a:rPr lang="fr-FR" altLang="zh-TW" sz="1200" dirty="0"/>
              <a:t>/</a:t>
            </a:r>
            <a:r>
              <a:rPr lang="fr-FR" altLang="zh-TW" sz="1200" dirty="0" err="1"/>
              <a:t>static</a:t>
            </a:r>
            <a:r>
              <a:rPr lang="fr-FR" altLang="zh-TW" sz="1200" dirty="0"/>
              <a:t>/file/032919_content.pdf</a:t>
            </a:r>
            <a:endParaRPr lang="zh-TW" altLang="en-US" sz="1200" dirty="0"/>
          </a:p>
        </p:txBody>
      </p:sp>
      <p:sp>
        <p:nvSpPr>
          <p:cNvPr id="3" name="標題 2">
            <a:extLst>
              <a:ext uri="{FF2B5EF4-FFF2-40B4-BE49-F238E27FC236}">
                <a16:creationId xmlns="" xmlns:a16="http://schemas.microsoft.com/office/drawing/2014/main" id="{1C5CBF99-A4B2-F341-B6CB-A32D5FBCF853}"/>
              </a:ext>
            </a:extLst>
          </p:cNvPr>
          <p:cNvSpPr txBox="1">
            <a:spLocks/>
          </p:cNvSpPr>
          <p:nvPr/>
        </p:nvSpPr>
        <p:spPr>
          <a:xfrm>
            <a:off x="0" y="27303"/>
            <a:ext cx="12208387" cy="492438"/>
          </a:xfrm>
          <a:prstGeom prst="rect">
            <a:avLst/>
          </a:prstGeom>
          <a:noFill/>
        </p:spPr>
        <p:txBody>
          <a:bodyPr wrap="square" lIns="121917" tIns="60958" rIns="121917" bIns="60958" rtlCol="0">
            <a:spAutoFit/>
          </a:bodyPr>
          <a:lstStyle>
            <a:defPPr>
              <a:defRPr lang="zh-TW"/>
            </a:defPPr>
            <a:lvl1pPr>
              <a:defRPr sz="3200" b="1"/>
            </a:lvl1pPr>
          </a:lstStyle>
          <a:p>
            <a:r>
              <a:rPr lang="en-US" altLang="zh-TW" sz="2400" dirty="0"/>
              <a:t>2.2 Company Status: </a:t>
            </a:r>
            <a:r>
              <a:rPr lang="en-US" altLang="zh-TW" sz="2400" dirty="0" smtClean="0"/>
              <a:t>Financial </a:t>
            </a:r>
            <a:r>
              <a:rPr lang="en-US" altLang="zh-TW" sz="2400" dirty="0"/>
              <a:t>statements</a:t>
            </a:r>
          </a:p>
        </p:txBody>
      </p:sp>
    </p:spTree>
    <p:extLst>
      <p:ext uri="{BB962C8B-B14F-4D97-AF65-F5344CB8AC3E}">
        <p14:creationId xmlns:p14="http://schemas.microsoft.com/office/powerpoint/2010/main" val="882414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a16="http://schemas.microsoft.com/office/drawing/2014/main" xmlns=""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a16="http://schemas.microsoft.com/office/drawing/2014/main" xmlns=""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10</a:t>
            </a:fld>
            <a:endParaRPr lang="en-US" altLang="zh-TW"/>
          </a:p>
        </p:txBody>
      </p:sp>
      <p:sp>
        <p:nvSpPr>
          <p:cNvPr id="4" name="矩形 3">
            <a:extLst>
              <a:ext uri="{FF2B5EF4-FFF2-40B4-BE49-F238E27FC236}">
                <a16:creationId xmlns:a16="http://schemas.microsoft.com/office/drawing/2014/main" xmlns=""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6" name="文字方塊 5">
            <a:extLst>
              <a:ext uri="{FF2B5EF4-FFF2-40B4-BE49-F238E27FC236}">
                <a16:creationId xmlns:a16="http://schemas.microsoft.com/office/drawing/2014/main" xmlns="" id="{C9739985-560A-4778-B035-FDC4E743AF74}"/>
              </a:ext>
            </a:extLst>
          </p:cNvPr>
          <p:cNvSpPr txBox="1"/>
          <p:nvPr/>
        </p:nvSpPr>
        <p:spPr>
          <a:xfrm flipH="1">
            <a:off x="0" y="67635"/>
            <a:ext cx="7693720" cy="461665"/>
          </a:xfrm>
          <a:prstGeom prst="rect">
            <a:avLst/>
          </a:prstGeom>
          <a:noFill/>
        </p:spPr>
        <p:txBody>
          <a:bodyPr wrap="square" rtlCol="0">
            <a:spAutoFit/>
          </a:bodyPr>
          <a:lstStyle/>
          <a:p>
            <a:r>
              <a:rPr lang="en-US" altLang="zh-TW" sz="2400" b="1" dirty="0"/>
              <a:t>2.2 Company status - Subsidiary or affiliated company</a:t>
            </a:r>
            <a:endParaRPr lang="zh-TW" altLang="en-US" sz="2400" b="1" dirty="0"/>
          </a:p>
        </p:txBody>
      </p:sp>
      <p:pic>
        <p:nvPicPr>
          <p:cNvPr id="7" name="圖片 6">
            <a:extLst>
              <a:ext uri="{FF2B5EF4-FFF2-40B4-BE49-F238E27FC236}">
                <a16:creationId xmlns:a16="http://schemas.microsoft.com/office/drawing/2014/main" xmlns="" id="{1BDEB97E-AD14-4A1C-99AA-80C2516ACF63}"/>
              </a:ext>
            </a:extLst>
          </p:cNvPr>
          <p:cNvPicPr>
            <a:picLocks noChangeAspect="1"/>
          </p:cNvPicPr>
          <p:nvPr/>
        </p:nvPicPr>
        <p:blipFill>
          <a:blip r:embed="rId3"/>
          <a:stretch>
            <a:fillRect/>
          </a:stretch>
        </p:blipFill>
        <p:spPr>
          <a:xfrm>
            <a:off x="104931" y="681664"/>
            <a:ext cx="11963405" cy="5131647"/>
          </a:xfrm>
          <a:prstGeom prst="rect">
            <a:avLst/>
          </a:prstGeom>
        </p:spPr>
      </p:pic>
      <p:sp>
        <p:nvSpPr>
          <p:cNvPr id="8" name="矩形 7">
            <a:extLst>
              <a:ext uri="{FF2B5EF4-FFF2-40B4-BE49-F238E27FC236}">
                <a16:creationId xmlns:a16="http://schemas.microsoft.com/office/drawing/2014/main" xmlns="" id="{7DF530C6-DB21-6B43-B94D-35460F81082E}"/>
              </a:ext>
            </a:extLst>
          </p:cNvPr>
          <p:cNvSpPr/>
          <p:nvPr/>
        </p:nvSpPr>
        <p:spPr>
          <a:xfrm>
            <a:off x="10698818" y="1263248"/>
            <a:ext cx="760549" cy="400110"/>
          </a:xfrm>
          <a:prstGeom prst="rect">
            <a:avLst/>
          </a:prstGeom>
        </p:spPr>
        <p:txBody>
          <a:bodyPr wrap="square">
            <a:spAutoFit/>
          </a:bodyPr>
          <a:lstStyle/>
          <a:p>
            <a:r>
              <a:rPr lang="fr-FR" altLang="zh-TW" sz="2000" b="1" dirty="0">
                <a:solidFill>
                  <a:srgbClr val="0000CC"/>
                </a:solidFill>
                <a:latin typeface="Noto Sans SC Sliced"/>
              </a:rPr>
              <a:t>(Fii)</a:t>
            </a:r>
            <a:endParaRPr lang="zh-TW" altLang="en-US" sz="2000" b="1" dirty="0">
              <a:solidFill>
                <a:srgbClr val="0000CC"/>
              </a:solidFill>
            </a:endParaRPr>
          </a:p>
        </p:txBody>
      </p:sp>
      <p:sp>
        <p:nvSpPr>
          <p:cNvPr id="9" name="文字方塊 8">
            <a:extLst>
              <a:ext uri="{FF2B5EF4-FFF2-40B4-BE49-F238E27FC236}">
                <a16:creationId xmlns:a16="http://schemas.microsoft.com/office/drawing/2014/main" xmlns="" id="{358EF74A-226D-2840-88C2-F91D4E1412FD}"/>
              </a:ext>
            </a:extLst>
          </p:cNvPr>
          <p:cNvSpPr txBox="1"/>
          <p:nvPr/>
        </p:nvSpPr>
        <p:spPr>
          <a:xfrm flipH="1">
            <a:off x="582390" y="457457"/>
            <a:ext cx="7693720" cy="400110"/>
          </a:xfrm>
          <a:prstGeom prst="rect">
            <a:avLst/>
          </a:prstGeom>
          <a:noFill/>
        </p:spPr>
        <p:txBody>
          <a:bodyPr wrap="square" rtlCol="0">
            <a:spAutoFit/>
          </a:bodyPr>
          <a:lstStyle/>
          <a:p>
            <a:pPr marL="342900" indent="-342900">
              <a:buFontTx/>
              <a:buChar char="-"/>
            </a:pPr>
            <a:r>
              <a:rPr lang="en-US" altLang="zh-TW" sz="2000" dirty="0">
                <a:latin typeface="Calibri" panose="020F0502020204030204" pitchFamily="34" charset="0"/>
                <a:cs typeface="Calibri" panose="020F0502020204030204" pitchFamily="34" charset="0"/>
              </a:rPr>
              <a:t>Mother company: </a:t>
            </a:r>
            <a:r>
              <a:rPr lang="en-US" altLang="zh-TW" sz="2000" dirty="0" err="1">
                <a:latin typeface="Calibri" panose="020F0502020204030204" pitchFamily="34" charset="0"/>
                <a:cs typeface="Calibri" panose="020F0502020204030204" pitchFamily="34" charset="0"/>
              </a:rPr>
              <a:t>Honhai</a:t>
            </a:r>
            <a:r>
              <a:rPr lang="en-US" altLang="zh-TW" sz="2000" dirty="0">
                <a:latin typeface="Calibri" panose="020F0502020204030204" pitchFamily="34" charset="0"/>
                <a:cs typeface="Calibri" panose="020F0502020204030204" pitchFamily="34" charset="0"/>
              </a:rPr>
              <a:t> precision </a:t>
            </a:r>
            <a:r>
              <a:rPr lang="en-US" altLang="zh-TW" sz="2000" dirty="0" err="1">
                <a:latin typeface="Calibri" panose="020F0502020204030204" pitchFamily="34" charset="0"/>
                <a:cs typeface="Calibri" panose="020F0502020204030204" pitchFamily="34" charset="0"/>
              </a:rPr>
              <a:t>Ltd’s</a:t>
            </a:r>
            <a:r>
              <a:rPr lang="en-US" altLang="zh-TW" sz="2000" dirty="0">
                <a:latin typeface="Calibri" panose="020F0502020204030204" pitchFamily="34" charset="0"/>
                <a:cs typeface="Calibri" panose="020F0502020204030204" pitchFamily="34" charset="0"/>
              </a:rPr>
              <a:t> main business sectors</a:t>
            </a:r>
          </a:p>
        </p:txBody>
      </p:sp>
      <p:sp>
        <p:nvSpPr>
          <p:cNvPr id="149" name="Rectangle 33">
            <a:extLst>
              <a:ext uri="{FF2B5EF4-FFF2-40B4-BE49-F238E27FC236}">
                <a16:creationId xmlns:a16="http://schemas.microsoft.com/office/drawing/2014/main" xmlns="" id="{AD35D138-FB8D-8741-941D-439587CE164D}"/>
              </a:ext>
            </a:extLst>
          </p:cNvPr>
          <p:cNvSpPr>
            <a:spLocks noChangeArrowheads="1"/>
          </p:cNvSpPr>
          <p:nvPr/>
        </p:nvSpPr>
        <p:spPr bwMode="auto">
          <a:xfrm>
            <a:off x="75" y="5468492"/>
            <a:ext cx="1935985" cy="667629"/>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Hon Hai Precision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鴻海精密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2317.TW</a:t>
            </a:r>
          </a:p>
        </p:txBody>
      </p:sp>
      <p:sp>
        <p:nvSpPr>
          <p:cNvPr id="150" name="Rectangle 39">
            <a:extLst>
              <a:ext uri="{FF2B5EF4-FFF2-40B4-BE49-F238E27FC236}">
                <a16:creationId xmlns:a16="http://schemas.microsoft.com/office/drawing/2014/main" xmlns="" id="{09E00D0E-A205-CB45-A1F6-1CB7A25E7996}"/>
              </a:ext>
            </a:extLst>
          </p:cNvPr>
          <p:cNvSpPr>
            <a:spLocks noChangeArrowheads="1"/>
          </p:cNvSpPr>
          <p:nvPr/>
        </p:nvSpPr>
        <p:spPr bwMode="auto">
          <a:xfrm>
            <a:off x="9351027" y="6189223"/>
            <a:ext cx="1318148" cy="668736"/>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AOT</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榮創</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3437.TW</a:t>
            </a:r>
          </a:p>
        </p:txBody>
      </p:sp>
      <p:grpSp>
        <p:nvGrpSpPr>
          <p:cNvPr id="151" name="群組 134">
            <a:extLst>
              <a:ext uri="{FF2B5EF4-FFF2-40B4-BE49-F238E27FC236}">
                <a16:creationId xmlns:a16="http://schemas.microsoft.com/office/drawing/2014/main" xmlns="" id="{973E8A0B-340B-7D48-AB9B-7BD4EED13800}"/>
              </a:ext>
            </a:extLst>
          </p:cNvPr>
          <p:cNvGrpSpPr/>
          <p:nvPr/>
        </p:nvGrpSpPr>
        <p:grpSpPr>
          <a:xfrm>
            <a:off x="1966860" y="5480000"/>
            <a:ext cx="1550273" cy="689066"/>
            <a:chOff x="1920985" y="5486765"/>
            <a:chExt cx="1607034" cy="689075"/>
          </a:xfrm>
        </p:grpSpPr>
        <p:sp>
          <p:nvSpPr>
            <p:cNvPr id="152" name="Rectangle 34">
              <a:extLst>
                <a:ext uri="{FF2B5EF4-FFF2-40B4-BE49-F238E27FC236}">
                  <a16:creationId xmlns:a16="http://schemas.microsoft.com/office/drawing/2014/main" xmlns="" id="{E5E57C4F-07F6-2D4E-9FEB-150BBA02BE33}"/>
                </a:ext>
              </a:extLst>
            </p:cNvPr>
            <p:cNvSpPr>
              <a:spLocks noChangeArrowheads="1"/>
            </p:cNvSpPr>
            <p:nvPr/>
          </p:nvSpPr>
          <p:spPr bwMode="auto">
            <a:xfrm>
              <a:off x="1920985" y="5486765"/>
              <a:ext cx="1607034" cy="668746"/>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FIH Mobile Limited</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富智康</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2038.HK</a:t>
              </a:r>
            </a:p>
          </p:txBody>
        </p:sp>
        <p:sp>
          <p:nvSpPr>
            <p:cNvPr id="153" name="矩形 152">
              <a:extLst>
                <a:ext uri="{FF2B5EF4-FFF2-40B4-BE49-F238E27FC236}">
                  <a16:creationId xmlns:a16="http://schemas.microsoft.com/office/drawing/2014/main" xmlns="" id="{B330B28E-F4B4-E142-9874-C2A7D3C0D435}"/>
                </a:ext>
              </a:extLst>
            </p:cNvPr>
            <p:cNvSpPr/>
            <p:nvPr/>
          </p:nvSpPr>
          <p:spPr>
            <a:xfrm>
              <a:off x="3277416" y="5945005"/>
              <a:ext cx="224936"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A</a:t>
              </a:r>
            </a:p>
          </p:txBody>
        </p:sp>
      </p:grpSp>
      <p:sp>
        <p:nvSpPr>
          <p:cNvPr id="154" name="Rectangle 37">
            <a:extLst>
              <a:ext uri="{FF2B5EF4-FFF2-40B4-BE49-F238E27FC236}">
                <a16:creationId xmlns:a16="http://schemas.microsoft.com/office/drawing/2014/main" xmlns="" id="{FF1632FF-F40D-EC4F-8EF5-EA59F6C09900}"/>
              </a:ext>
            </a:extLst>
          </p:cNvPr>
          <p:cNvSpPr>
            <a:spLocks noChangeArrowheads="1"/>
          </p:cNvSpPr>
          <p:nvPr/>
        </p:nvSpPr>
        <p:spPr bwMode="auto">
          <a:xfrm>
            <a:off x="10698818" y="6190332"/>
            <a:ext cx="1493109" cy="66762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Innolux</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群創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3481.TW</a:t>
            </a:r>
          </a:p>
        </p:txBody>
      </p:sp>
      <p:sp>
        <p:nvSpPr>
          <p:cNvPr id="155" name="矩形 154">
            <a:extLst>
              <a:ext uri="{FF2B5EF4-FFF2-40B4-BE49-F238E27FC236}">
                <a16:creationId xmlns:a16="http://schemas.microsoft.com/office/drawing/2014/main" xmlns="" id="{1CBD7EF1-79D9-634C-9FE2-5F5278F0A2AA}"/>
              </a:ext>
            </a:extLst>
          </p:cNvPr>
          <p:cNvSpPr/>
          <p:nvPr/>
        </p:nvSpPr>
        <p:spPr>
          <a:xfrm>
            <a:off x="11944744" y="6627129"/>
            <a:ext cx="247184"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K</a:t>
            </a:r>
          </a:p>
        </p:txBody>
      </p:sp>
      <p:sp>
        <p:nvSpPr>
          <p:cNvPr id="156" name="Rectangle 38">
            <a:extLst>
              <a:ext uri="{FF2B5EF4-FFF2-40B4-BE49-F238E27FC236}">
                <a16:creationId xmlns:a16="http://schemas.microsoft.com/office/drawing/2014/main" xmlns="" id="{D8F3EDC0-7FC2-E84F-BB4F-403930EDF780}"/>
              </a:ext>
            </a:extLst>
          </p:cNvPr>
          <p:cNvSpPr>
            <a:spLocks noChangeArrowheads="1"/>
          </p:cNvSpPr>
          <p:nvPr/>
        </p:nvSpPr>
        <p:spPr bwMode="auto">
          <a:xfrm>
            <a:off x="5017707" y="6190332"/>
            <a:ext cx="1438208" cy="66762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CyberTAN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建漢</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3062.TW</a:t>
            </a:r>
          </a:p>
        </p:txBody>
      </p:sp>
      <p:sp>
        <p:nvSpPr>
          <p:cNvPr id="157" name="矩形 156">
            <a:extLst>
              <a:ext uri="{FF2B5EF4-FFF2-40B4-BE49-F238E27FC236}">
                <a16:creationId xmlns:a16="http://schemas.microsoft.com/office/drawing/2014/main" xmlns="" id="{FA190EE0-FDF2-B44F-A494-604B59C3F937}"/>
              </a:ext>
            </a:extLst>
          </p:cNvPr>
          <p:cNvSpPr/>
          <p:nvPr/>
        </p:nvSpPr>
        <p:spPr>
          <a:xfrm>
            <a:off x="6170659" y="6627129"/>
            <a:ext cx="311303"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sp>
        <p:nvSpPr>
          <p:cNvPr id="158" name="Rectangle 39">
            <a:extLst>
              <a:ext uri="{FF2B5EF4-FFF2-40B4-BE49-F238E27FC236}">
                <a16:creationId xmlns:a16="http://schemas.microsoft.com/office/drawing/2014/main" xmlns="" id="{C998825F-D53D-E440-89A5-974459BDAD65}"/>
              </a:ext>
            </a:extLst>
          </p:cNvPr>
          <p:cNvSpPr>
            <a:spLocks noChangeArrowheads="1"/>
          </p:cNvSpPr>
          <p:nvPr/>
        </p:nvSpPr>
        <p:spPr bwMode="auto">
          <a:xfrm>
            <a:off x="6485556" y="6190332"/>
            <a:ext cx="1349547" cy="66762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MTI</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台揚 </a:t>
            </a:r>
            <a:r>
              <a:rPr kumimoji="0"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2314.TW</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59" name="矩形 158">
            <a:extLst>
              <a:ext uri="{FF2B5EF4-FFF2-40B4-BE49-F238E27FC236}">
                <a16:creationId xmlns:a16="http://schemas.microsoft.com/office/drawing/2014/main" xmlns="" id="{CC161894-49AA-CE4F-8C06-15D8E608F123}"/>
              </a:ext>
            </a:extLst>
          </p:cNvPr>
          <p:cNvSpPr/>
          <p:nvPr/>
        </p:nvSpPr>
        <p:spPr>
          <a:xfrm>
            <a:off x="7556416" y="6627129"/>
            <a:ext cx="311303"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grpSp>
        <p:nvGrpSpPr>
          <p:cNvPr id="160" name="群組 141">
            <a:extLst>
              <a:ext uri="{FF2B5EF4-FFF2-40B4-BE49-F238E27FC236}">
                <a16:creationId xmlns:a16="http://schemas.microsoft.com/office/drawing/2014/main" xmlns="" id="{B6886D67-94D5-3744-B6E1-A69CB3900ADF}"/>
              </a:ext>
            </a:extLst>
          </p:cNvPr>
          <p:cNvGrpSpPr/>
          <p:nvPr/>
        </p:nvGrpSpPr>
        <p:grpSpPr>
          <a:xfrm>
            <a:off x="7864743" y="6189217"/>
            <a:ext cx="1456643" cy="668739"/>
            <a:chOff x="7309605" y="6189256"/>
            <a:chExt cx="1456661" cy="668747"/>
          </a:xfrm>
        </p:grpSpPr>
        <p:sp>
          <p:nvSpPr>
            <p:cNvPr id="161" name="Rectangle 39">
              <a:extLst>
                <a:ext uri="{FF2B5EF4-FFF2-40B4-BE49-F238E27FC236}">
                  <a16:creationId xmlns:a16="http://schemas.microsoft.com/office/drawing/2014/main" xmlns="" id="{A3D83E88-3848-BE46-B2F0-938A66E9328A}"/>
                </a:ext>
              </a:extLst>
            </p:cNvPr>
            <p:cNvSpPr>
              <a:spLocks noChangeArrowheads="1"/>
            </p:cNvSpPr>
            <p:nvPr/>
          </p:nvSpPr>
          <p:spPr bwMode="auto">
            <a:xfrm>
              <a:off x="7309605" y="6189256"/>
              <a:ext cx="1456661"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Zhen Ding</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0"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臻鼎</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4958.TW</a:t>
              </a:r>
            </a:p>
          </p:txBody>
        </p:sp>
        <p:sp>
          <p:nvSpPr>
            <p:cNvPr id="162" name="矩形 161">
              <a:extLst>
                <a:ext uri="{FF2B5EF4-FFF2-40B4-BE49-F238E27FC236}">
                  <a16:creationId xmlns:a16="http://schemas.microsoft.com/office/drawing/2014/main" xmlns="" id="{D837E83D-1C17-964E-B83D-1E8FBED97572}"/>
                </a:ext>
              </a:extLst>
            </p:cNvPr>
            <p:cNvSpPr/>
            <p:nvPr/>
          </p:nvSpPr>
          <p:spPr>
            <a:xfrm>
              <a:off x="8457397" y="6627168"/>
              <a:ext cx="232759"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L</a:t>
              </a:r>
            </a:p>
          </p:txBody>
        </p:sp>
      </p:grpSp>
      <p:grpSp>
        <p:nvGrpSpPr>
          <p:cNvPr id="163" name="群組 142">
            <a:extLst>
              <a:ext uri="{FF2B5EF4-FFF2-40B4-BE49-F238E27FC236}">
                <a16:creationId xmlns:a16="http://schemas.microsoft.com/office/drawing/2014/main" xmlns="" id="{CE66CACE-E795-A14E-8113-EC7119A41AFA}"/>
              </a:ext>
            </a:extLst>
          </p:cNvPr>
          <p:cNvGrpSpPr/>
          <p:nvPr/>
        </p:nvGrpSpPr>
        <p:grpSpPr>
          <a:xfrm>
            <a:off x="1782873" y="6189217"/>
            <a:ext cx="1435378" cy="668739"/>
            <a:chOff x="1796826" y="6189256"/>
            <a:chExt cx="1435396" cy="668747"/>
          </a:xfrm>
        </p:grpSpPr>
        <p:sp>
          <p:nvSpPr>
            <p:cNvPr id="164" name="Rectangle 39">
              <a:extLst>
                <a:ext uri="{FF2B5EF4-FFF2-40B4-BE49-F238E27FC236}">
                  <a16:creationId xmlns:a16="http://schemas.microsoft.com/office/drawing/2014/main" xmlns="" id="{A3286E5E-B3C3-874D-AA97-24094CBC2A98}"/>
                </a:ext>
              </a:extLst>
            </p:cNvPr>
            <p:cNvSpPr>
              <a:spLocks noChangeArrowheads="1"/>
            </p:cNvSpPr>
            <p:nvPr/>
          </p:nvSpPr>
          <p:spPr bwMode="auto">
            <a:xfrm>
              <a:off x="1796826" y="6189256"/>
              <a:ext cx="1435396"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ESON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乙盛</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5243.TW</a:t>
              </a:r>
            </a:p>
          </p:txBody>
        </p:sp>
        <p:sp>
          <p:nvSpPr>
            <p:cNvPr id="165" name="矩形 164">
              <a:extLst>
                <a:ext uri="{FF2B5EF4-FFF2-40B4-BE49-F238E27FC236}">
                  <a16:creationId xmlns:a16="http://schemas.microsoft.com/office/drawing/2014/main" xmlns="" id="{DA3CE64E-FAE5-F649-B5F8-8056D7372975}"/>
                </a:ext>
              </a:extLst>
            </p:cNvPr>
            <p:cNvSpPr/>
            <p:nvPr/>
          </p:nvSpPr>
          <p:spPr>
            <a:xfrm>
              <a:off x="2987936" y="6627168"/>
              <a:ext cx="240775"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E</a:t>
              </a:r>
            </a:p>
          </p:txBody>
        </p:sp>
      </p:grpSp>
      <p:grpSp>
        <p:nvGrpSpPr>
          <p:cNvPr id="166" name="群組 143">
            <a:extLst>
              <a:ext uri="{FF2B5EF4-FFF2-40B4-BE49-F238E27FC236}">
                <a16:creationId xmlns:a16="http://schemas.microsoft.com/office/drawing/2014/main" xmlns="" id="{6012B8DA-1D0C-3D44-8FA6-36FA5C1A3A88}"/>
              </a:ext>
            </a:extLst>
          </p:cNvPr>
          <p:cNvGrpSpPr/>
          <p:nvPr/>
        </p:nvGrpSpPr>
        <p:grpSpPr>
          <a:xfrm>
            <a:off x="5129019" y="5468497"/>
            <a:ext cx="1302442" cy="668736"/>
            <a:chOff x="5005406" y="6198781"/>
            <a:chExt cx="1406063" cy="668744"/>
          </a:xfrm>
        </p:grpSpPr>
        <p:sp>
          <p:nvSpPr>
            <p:cNvPr id="167" name="Rectangle 39">
              <a:extLst>
                <a:ext uri="{FF2B5EF4-FFF2-40B4-BE49-F238E27FC236}">
                  <a16:creationId xmlns:a16="http://schemas.microsoft.com/office/drawing/2014/main" xmlns="" id="{ED5506C0-EF3C-C248-9E40-43CF041EE9D0}"/>
                </a:ext>
              </a:extLst>
            </p:cNvPr>
            <p:cNvSpPr>
              <a:spLocks noChangeArrowheads="1"/>
            </p:cNvSpPr>
            <p:nvPr/>
          </p:nvSpPr>
          <p:spPr bwMode="auto">
            <a:xfrm>
              <a:off x="5005406" y="6198781"/>
              <a:ext cx="1406063"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lang="en-US" altLang="zh-TW" sz="1400" b="1" dirty="0" err="1">
                  <a:solidFill>
                    <a:prstClr val="white">
                      <a:lumMod val="95000"/>
                    </a:prstClr>
                  </a:solidFill>
                  <a:latin typeface="微軟正黑體" pitchFamily="34" charset="-120"/>
                  <a:ea typeface="微軟正黑體" pitchFamily="34" charset="-120"/>
                </a:rPr>
                <a:t>Fii</a:t>
              </a:r>
              <a:r>
                <a:rPr lang="en-US" altLang="zh-TW" sz="1400" b="1" dirty="0">
                  <a:solidFill>
                    <a:prstClr val="white">
                      <a:lumMod val="95000"/>
                    </a:prstClr>
                  </a:solidFill>
                  <a:latin typeface="微軟正黑體" pitchFamily="34" charset="-120"/>
                  <a:ea typeface="微軟正黑體" pitchFamily="34" charset="-120"/>
                </a:rPr>
                <a:t> </a:t>
              </a:r>
              <a:r>
                <a:rPr lang="zh-TW" altLang="en-US" sz="1400" b="1" dirty="0">
                  <a:solidFill>
                    <a:prstClr val="white">
                      <a:lumMod val="95000"/>
                    </a:prstClr>
                  </a:solidFill>
                  <a:latin typeface="微軟正黑體" pitchFamily="34" charset="-120"/>
                  <a:ea typeface="微軟正黑體" pitchFamily="34" charset="-120"/>
                </a:rPr>
                <a:t>工業富聯</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lang="en-US" altLang="zh-TW" sz="1400" b="1" dirty="0">
                  <a:solidFill>
                    <a:prstClr val="white"/>
                  </a:solidFill>
                  <a:effectLst>
                    <a:outerShdw blurRad="38100" dist="38100" dir="2700000" algn="tl">
                      <a:srgbClr val="000000">
                        <a:alpha val="43137"/>
                      </a:srgbClr>
                    </a:outerShdw>
                  </a:effectLst>
                </a:rPr>
                <a:t>601138.SH</a:t>
              </a:r>
              <a:endParaRPr kumimoji="1" lang="en-US" altLang="zh-TW"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68" name="矩形 167">
              <a:extLst>
                <a:ext uri="{FF2B5EF4-FFF2-40B4-BE49-F238E27FC236}">
                  <a16:creationId xmlns:a16="http://schemas.microsoft.com/office/drawing/2014/main" xmlns="" id="{DDEF5492-6308-774E-A27F-4E592ECF0001}"/>
                </a:ext>
              </a:extLst>
            </p:cNvPr>
            <p:cNvSpPr/>
            <p:nvPr/>
          </p:nvSpPr>
          <p:spPr>
            <a:xfrm>
              <a:off x="6146613" y="6627167"/>
              <a:ext cx="255201"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A</a:t>
              </a:r>
            </a:p>
          </p:txBody>
        </p:sp>
      </p:grpSp>
      <p:grpSp>
        <p:nvGrpSpPr>
          <p:cNvPr id="169" name="群組 133">
            <a:extLst>
              <a:ext uri="{FF2B5EF4-FFF2-40B4-BE49-F238E27FC236}">
                <a16:creationId xmlns:a16="http://schemas.microsoft.com/office/drawing/2014/main" xmlns="" id="{8BBE9B42-4A60-3E40-9502-2152287D1662}"/>
              </a:ext>
            </a:extLst>
          </p:cNvPr>
          <p:cNvGrpSpPr/>
          <p:nvPr/>
        </p:nvGrpSpPr>
        <p:grpSpPr>
          <a:xfrm>
            <a:off x="6462261" y="5468491"/>
            <a:ext cx="1594734" cy="667628"/>
            <a:chOff x="4938204" y="7040967"/>
            <a:chExt cx="1783548" cy="667637"/>
          </a:xfrm>
        </p:grpSpPr>
        <p:sp>
          <p:nvSpPr>
            <p:cNvPr id="170" name="Rectangle 40">
              <a:extLst>
                <a:ext uri="{FF2B5EF4-FFF2-40B4-BE49-F238E27FC236}">
                  <a16:creationId xmlns:a16="http://schemas.microsoft.com/office/drawing/2014/main" xmlns="" id="{D54993D0-64BC-8D41-B5E2-AD25CC673271}"/>
                </a:ext>
              </a:extLst>
            </p:cNvPr>
            <p:cNvSpPr>
              <a:spLocks noChangeArrowheads="1"/>
            </p:cNvSpPr>
            <p:nvPr/>
          </p:nvSpPr>
          <p:spPr bwMode="auto">
            <a:xfrm>
              <a:off x="4938204" y="7040967"/>
              <a:ext cx="1757522" cy="66763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Foxconn Technology </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鴻准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2354.TW</a:t>
              </a:r>
            </a:p>
          </p:txBody>
        </p:sp>
        <p:sp>
          <p:nvSpPr>
            <p:cNvPr id="171" name="矩形 170">
              <a:extLst>
                <a:ext uri="{FF2B5EF4-FFF2-40B4-BE49-F238E27FC236}">
                  <a16:creationId xmlns:a16="http://schemas.microsoft.com/office/drawing/2014/main" xmlns="" id="{6ECB9694-24C9-D74C-8EAB-BB0293803343}"/>
                </a:ext>
              </a:extLst>
            </p:cNvPr>
            <p:cNvSpPr/>
            <p:nvPr/>
          </p:nvSpPr>
          <p:spPr>
            <a:xfrm>
              <a:off x="6476168" y="7460053"/>
              <a:ext cx="245584"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C</a:t>
              </a:r>
            </a:p>
          </p:txBody>
        </p:sp>
      </p:grpSp>
      <p:grpSp>
        <p:nvGrpSpPr>
          <p:cNvPr id="172" name="群組 145">
            <a:extLst>
              <a:ext uri="{FF2B5EF4-FFF2-40B4-BE49-F238E27FC236}">
                <a16:creationId xmlns:a16="http://schemas.microsoft.com/office/drawing/2014/main" xmlns="" id="{B49EB036-7857-9849-846B-74DEC499CFB7}"/>
              </a:ext>
            </a:extLst>
          </p:cNvPr>
          <p:cNvGrpSpPr/>
          <p:nvPr/>
        </p:nvGrpSpPr>
        <p:grpSpPr>
          <a:xfrm>
            <a:off x="9556270" y="5468497"/>
            <a:ext cx="1240216" cy="668736"/>
            <a:chOff x="1572102" y="6198781"/>
            <a:chExt cx="1417108" cy="668744"/>
          </a:xfrm>
        </p:grpSpPr>
        <p:sp>
          <p:nvSpPr>
            <p:cNvPr id="173" name="Rectangle 39">
              <a:extLst>
                <a:ext uri="{FF2B5EF4-FFF2-40B4-BE49-F238E27FC236}">
                  <a16:creationId xmlns:a16="http://schemas.microsoft.com/office/drawing/2014/main" xmlns="" id="{251F72DF-B240-6842-A4B4-EB3D3DF5BC0F}"/>
                </a:ext>
              </a:extLst>
            </p:cNvPr>
            <p:cNvSpPr>
              <a:spLocks noChangeArrowheads="1"/>
            </p:cNvSpPr>
            <p:nvPr/>
          </p:nvSpPr>
          <p:spPr bwMode="auto">
            <a:xfrm>
              <a:off x="1572102" y="6198781"/>
              <a:ext cx="1384214"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Ennoconn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樺漢</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6414.TW</a:t>
              </a:r>
            </a:p>
          </p:txBody>
        </p:sp>
        <p:sp>
          <p:nvSpPr>
            <p:cNvPr id="174" name="矩形 173">
              <a:extLst>
                <a:ext uri="{FF2B5EF4-FFF2-40B4-BE49-F238E27FC236}">
                  <a16:creationId xmlns:a16="http://schemas.microsoft.com/office/drawing/2014/main" xmlns="" id="{2D31FA4F-261D-9B40-B053-84CF0C2D0FA2}"/>
                </a:ext>
              </a:extLst>
            </p:cNvPr>
            <p:cNvSpPr/>
            <p:nvPr/>
          </p:nvSpPr>
          <p:spPr>
            <a:xfrm>
              <a:off x="2633505" y="6627167"/>
              <a:ext cx="355705"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grpSp>
      <p:grpSp>
        <p:nvGrpSpPr>
          <p:cNvPr id="175" name="群組 136">
            <a:extLst>
              <a:ext uri="{FF2B5EF4-FFF2-40B4-BE49-F238E27FC236}">
                <a16:creationId xmlns:a16="http://schemas.microsoft.com/office/drawing/2014/main" xmlns="" id="{5D79C545-E8B3-9246-8EC5-0986B6EAA554}"/>
              </a:ext>
            </a:extLst>
          </p:cNvPr>
          <p:cNvGrpSpPr/>
          <p:nvPr/>
        </p:nvGrpSpPr>
        <p:grpSpPr>
          <a:xfrm>
            <a:off x="71" y="6190331"/>
            <a:ext cx="1753160" cy="667629"/>
            <a:chOff x="6101474" y="5488613"/>
            <a:chExt cx="1753182" cy="667637"/>
          </a:xfrm>
        </p:grpSpPr>
        <p:sp>
          <p:nvSpPr>
            <p:cNvPr id="176" name="Rectangle 39">
              <a:extLst>
                <a:ext uri="{FF2B5EF4-FFF2-40B4-BE49-F238E27FC236}">
                  <a16:creationId xmlns:a16="http://schemas.microsoft.com/office/drawing/2014/main" xmlns="" id="{E1C4B3FC-15C2-CB49-B790-B4496A2385FF}"/>
                </a:ext>
              </a:extLst>
            </p:cNvPr>
            <p:cNvSpPr>
              <a:spLocks noChangeArrowheads="1"/>
            </p:cNvSpPr>
            <p:nvPr/>
          </p:nvSpPr>
          <p:spPr bwMode="auto">
            <a:xfrm>
              <a:off x="6101474" y="5488613"/>
              <a:ext cx="1746722" cy="667637"/>
            </a:xfrm>
            <a:prstGeom prst="rect">
              <a:avLst/>
            </a:prstGeom>
            <a:solidFill>
              <a:srgbClr val="003399"/>
            </a:solidFill>
            <a:ln w="9525">
              <a:noFill/>
              <a:miter lim="800000"/>
              <a:headEnd/>
              <a:tailEnd/>
            </a:ln>
          </p:spPr>
          <p:txBody>
            <a:bodyPr wrap="square" lIns="77881" tIns="38941" rIns="77881" bIns="38941" anchor="ctr">
              <a:noAutofit/>
            </a:bodyPr>
            <a:lstStyle/>
            <a:p>
              <a:pPr lvl="0" algn="ctr" defTabSz="1170363" eaLnBrk="0" fontAlgn="base" hangingPunct="0">
                <a:lnSpc>
                  <a:spcPct val="80000"/>
                </a:lnSpc>
                <a:spcBef>
                  <a:spcPct val="15000"/>
                </a:spcBef>
                <a:spcAft>
                  <a:spcPct val="15000"/>
                </a:spcAft>
                <a:buClr>
                  <a:srgbClr val="4F81BD"/>
                </a:buClr>
                <a:defRPr/>
              </a:pPr>
              <a:r>
                <a:rPr kumimoji="1" lang="en-US" altLang="zh-TW" sz="1300" b="1" dirty="0" err="1">
                  <a:solidFill>
                    <a:prstClr val="white"/>
                  </a:solidFill>
                  <a:effectLst>
                    <a:outerShdw blurRad="38100" dist="38100" dir="2700000" algn="tl">
                      <a:srgbClr val="000000">
                        <a:alpha val="43137"/>
                      </a:srgbClr>
                    </a:outerShdw>
                  </a:effectLst>
                </a:rPr>
                <a:t>ShunSin</a:t>
              </a:r>
              <a:endParaRPr kumimoji="1" lang="en-US" altLang="zh-TW" sz="1300" b="1" dirty="0">
                <a:solidFill>
                  <a:prstClr val="white"/>
                </a:solidFill>
                <a:effectLst>
                  <a:outerShdw blurRad="38100" dist="38100" dir="2700000" algn="tl">
                    <a:srgbClr val="000000">
                      <a:alpha val="43137"/>
                    </a:srgbClr>
                  </a:outerShdw>
                </a:effectLst>
              </a:endParaRPr>
            </a:p>
            <a:p>
              <a:pPr lvl="0" algn="ctr" defTabSz="1170363" eaLnBrk="0" fontAlgn="base" hangingPunct="0">
                <a:lnSpc>
                  <a:spcPct val="80000"/>
                </a:lnSpc>
                <a:spcBef>
                  <a:spcPct val="15000"/>
                </a:spcBef>
                <a:spcAft>
                  <a:spcPct val="15000"/>
                </a:spcAft>
                <a:buClr>
                  <a:srgbClr val="4F81BD"/>
                </a:buClr>
                <a:defRPr/>
              </a:pPr>
              <a:r>
                <a:rPr lang="zh-TW" altLang="en-US" sz="1000" b="1" dirty="0">
                  <a:solidFill>
                    <a:prstClr val="white">
                      <a:lumMod val="95000"/>
                    </a:prstClr>
                  </a:solidFill>
                  <a:latin typeface="微軟正黑體" pitchFamily="34" charset="-120"/>
                  <a:ea typeface="微軟正黑體" pitchFamily="34" charset="-120"/>
                </a:rPr>
                <a:t>訊芯</a:t>
              </a:r>
              <a:r>
                <a:rPr lang="zh-TW" altLang="en-US" sz="1400" b="1" dirty="0">
                  <a:solidFill>
                    <a:prstClr val="black"/>
                  </a:solidFill>
                  <a:latin typeface="微軟正黑體" pitchFamily="34" charset="-120"/>
                  <a:ea typeface="微軟正黑體" pitchFamily="34" charset="-120"/>
                </a:rPr>
                <a:t> </a:t>
              </a:r>
              <a:r>
                <a:rPr lang="en-US" altLang="zh-TW" sz="1300" b="1" dirty="0">
                  <a:solidFill>
                    <a:prstClr val="white"/>
                  </a:solidFill>
                  <a:effectLst>
                    <a:outerShdw blurRad="38100" dist="38100" dir="2700000" algn="tl">
                      <a:srgbClr val="000000">
                        <a:alpha val="43137"/>
                      </a:srgbClr>
                    </a:outerShdw>
                  </a:effectLst>
                </a:rPr>
                <a:t>6451.TW</a:t>
              </a:r>
              <a:endParaRPr kumimoji="1" lang="en-US" altLang="zh-TW" sz="1300" b="1" dirty="0">
                <a:solidFill>
                  <a:prstClr val="white"/>
                </a:solidFill>
                <a:effectLst>
                  <a:outerShdw blurRad="38100" dist="38100" dir="2700000" algn="tl">
                    <a:srgbClr val="000000">
                      <a:alpha val="43137"/>
                    </a:srgbClr>
                  </a:outerShdw>
                </a:effectLst>
              </a:endParaRPr>
            </a:p>
          </p:txBody>
        </p:sp>
        <p:sp>
          <p:nvSpPr>
            <p:cNvPr id="177" name="矩形 176">
              <a:extLst>
                <a:ext uri="{FF2B5EF4-FFF2-40B4-BE49-F238E27FC236}">
                  <a16:creationId xmlns:a16="http://schemas.microsoft.com/office/drawing/2014/main" xmlns="" id="{028F2E05-F347-4846-B253-B1A24117F266}"/>
                </a:ext>
              </a:extLst>
            </p:cNvPr>
            <p:cNvSpPr/>
            <p:nvPr/>
          </p:nvSpPr>
          <p:spPr>
            <a:xfrm>
              <a:off x="7613881" y="5918331"/>
              <a:ext cx="240775"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E</a:t>
              </a:r>
            </a:p>
          </p:txBody>
        </p:sp>
      </p:grpSp>
      <p:grpSp>
        <p:nvGrpSpPr>
          <p:cNvPr id="178" name="群組 139">
            <a:extLst>
              <a:ext uri="{FF2B5EF4-FFF2-40B4-BE49-F238E27FC236}">
                <a16:creationId xmlns:a16="http://schemas.microsoft.com/office/drawing/2014/main" xmlns="" id="{544D5A82-D187-464B-BAB8-2CDBB5630899}"/>
              </a:ext>
            </a:extLst>
          </p:cNvPr>
          <p:cNvGrpSpPr/>
          <p:nvPr/>
        </p:nvGrpSpPr>
        <p:grpSpPr>
          <a:xfrm>
            <a:off x="8087795" y="5468493"/>
            <a:ext cx="1437675" cy="667627"/>
            <a:chOff x="10781414" y="5477981"/>
            <a:chExt cx="1410586" cy="667635"/>
          </a:xfrm>
        </p:grpSpPr>
        <p:sp>
          <p:nvSpPr>
            <p:cNvPr id="179" name="Rectangle 39">
              <a:extLst>
                <a:ext uri="{FF2B5EF4-FFF2-40B4-BE49-F238E27FC236}">
                  <a16:creationId xmlns:a16="http://schemas.microsoft.com/office/drawing/2014/main" xmlns="" id="{26AF0F4E-9B45-8645-AD6C-B3B754A60A8F}"/>
                </a:ext>
              </a:extLst>
            </p:cNvPr>
            <p:cNvSpPr>
              <a:spLocks noChangeArrowheads="1"/>
            </p:cNvSpPr>
            <p:nvPr/>
          </p:nvSpPr>
          <p:spPr bwMode="auto">
            <a:xfrm>
              <a:off x="10781414" y="5477981"/>
              <a:ext cx="1410586" cy="667635"/>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Foxsemicon</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zh-TW" altLang="en-US" sz="10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京鼎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3413.TW</a:t>
              </a:r>
            </a:p>
          </p:txBody>
        </p:sp>
        <p:sp>
          <p:nvSpPr>
            <p:cNvPr id="180" name="矩形 179">
              <a:extLst>
                <a:ext uri="{FF2B5EF4-FFF2-40B4-BE49-F238E27FC236}">
                  <a16:creationId xmlns:a16="http://schemas.microsoft.com/office/drawing/2014/main" xmlns="" id="{0FD64AC1-F1F2-6B45-A793-AF6451D35B1F}"/>
                </a:ext>
              </a:extLst>
            </p:cNvPr>
            <p:cNvSpPr/>
            <p:nvPr/>
          </p:nvSpPr>
          <p:spPr>
            <a:xfrm>
              <a:off x="11978861" y="5897065"/>
              <a:ext cx="209556"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C</a:t>
              </a:r>
            </a:p>
          </p:txBody>
        </p:sp>
      </p:grpSp>
      <p:sp>
        <p:nvSpPr>
          <p:cNvPr id="181" name="Rectangle 34">
            <a:extLst>
              <a:ext uri="{FF2B5EF4-FFF2-40B4-BE49-F238E27FC236}">
                <a16:creationId xmlns:a16="http://schemas.microsoft.com/office/drawing/2014/main" xmlns="" id="{D4BC326A-711E-8549-8D9D-BCAD71766AF6}"/>
              </a:ext>
            </a:extLst>
          </p:cNvPr>
          <p:cNvSpPr>
            <a:spLocks noChangeArrowheads="1"/>
          </p:cNvSpPr>
          <p:nvPr/>
        </p:nvSpPr>
        <p:spPr bwMode="auto">
          <a:xfrm>
            <a:off x="3247892" y="6189221"/>
            <a:ext cx="1740173" cy="66873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en-US" sz="1300" b="1" i="0" u="none" strike="noStrike" kern="1200" cap="none" spc="0" normalizeH="0" baseline="0" noProof="0" dirty="0">
                <a:ln>
                  <a:noFill/>
                </a:ln>
                <a:solidFill>
                  <a:prstClr val="white">
                    <a:lumMod val="95000"/>
                  </a:prstClr>
                </a:solidFill>
                <a:effectLst/>
                <a:uLnTx/>
                <a:uFillTx/>
                <a:latin typeface="Calibri"/>
                <a:ea typeface="+mn-ea"/>
                <a:cs typeface="+mn-cs"/>
              </a:rPr>
              <a:t>SHARP Corporation</a:t>
            </a:r>
            <a:endParaRPr kumimoji="1" lang="en-US" altLang="zh-TW" sz="13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endParaRP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zh-TW" altLang="en-US" sz="1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Calibri" pitchFamily="34" charset="0"/>
              </a:rPr>
              <a:t>夏普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6753.TO</a:t>
            </a:r>
          </a:p>
        </p:txBody>
      </p:sp>
      <p:sp>
        <p:nvSpPr>
          <p:cNvPr id="182" name="矩形 181">
            <a:extLst>
              <a:ext uri="{FF2B5EF4-FFF2-40B4-BE49-F238E27FC236}">
                <a16:creationId xmlns:a16="http://schemas.microsoft.com/office/drawing/2014/main" xmlns="" id="{4C15D800-6E5D-214F-AF13-4AAE58A07851}"/>
              </a:ext>
            </a:extLst>
          </p:cNvPr>
          <p:cNvSpPr/>
          <p:nvPr/>
        </p:nvSpPr>
        <p:spPr>
          <a:xfrm>
            <a:off x="4730998" y="6627129"/>
            <a:ext cx="240772"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E</a:t>
            </a:r>
          </a:p>
        </p:txBody>
      </p:sp>
      <p:grpSp>
        <p:nvGrpSpPr>
          <p:cNvPr id="183" name="群組 147">
            <a:extLst>
              <a:ext uri="{FF2B5EF4-FFF2-40B4-BE49-F238E27FC236}">
                <a16:creationId xmlns:a16="http://schemas.microsoft.com/office/drawing/2014/main" xmlns="" id="{AE4CF603-D39D-A34B-BBAD-44684F0EB911}"/>
              </a:ext>
            </a:extLst>
          </p:cNvPr>
          <p:cNvGrpSpPr/>
          <p:nvPr/>
        </p:nvGrpSpPr>
        <p:grpSpPr>
          <a:xfrm>
            <a:off x="10827285" y="5468486"/>
            <a:ext cx="1419951" cy="669109"/>
            <a:chOff x="9896868" y="5450636"/>
            <a:chExt cx="1419968" cy="669118"/>
          </a:xfrm>
        </p:grpSpPr>
        <p:sp>
          <p:nvSpPr>
            <p:cNvPr id="184" name="Rectangle 39">
              <a:extLst>
                <a:ext uri="{FF2B5EF4-FFF2-40B4-BE49-F238E27FC236}">
                  <a16:creationId xmlns:a16="http://schemas.microsoft.com/office/drawing/2014/main" xmlns="" id="{09083E92-25F2-344A-A335-2E45B9D177FD}"/>
                </a:ext>
              </a:extLst>
            </p:cNvPr>
            <p:cNvSpPr>
              <a:spLocks noChangeArrowheads="1"/>
            </p:cNvSpPr>
            <p:nvPr/>
          </p:nvSpPr>
          <p:spPr bwMode="auto">
            <a:xfrm>
              <a:off x="9896868" y="5450636"/>
              <a:ext cx="1350335"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914376" rtl="0" eaLnBrk="1" fontAlgn="auto" latinLnBrk="0" hangingPunct="1">
                <a:lnSpc>
                  <a:spcPct val="100000"/>
                </a:lnSpc>
                <a:spcBef>
                  <a:spcPts val="0"/>
                </a:spcBef>
                <a:spcAft>
                  <a:spcPts val="0"/>
                </a:spcAft>
                <a:buClrTx/>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Asia Pacific Telecom</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亞太電 </a:t>
              </a:r>
              <a:r>
                <a:rPr kumimoji="0"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3682.TW</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85" name="矩形 184">
              <a:extLst>
                <a:ext uri="{FF2B5EF4-FFF2-40B4-BE49-F238E27FC236}">
                  <a16:creationId xmlns:a16="http://schemas.microsoft.com/office/drawing/2014/main" xmlns="" id="{5BA52390-3F54-CF42-A831-639482C90F5C}"/>
                </a:ext>
              </a:extLst>
            </p:cNvPr>
            <p:cNvSpPr/>
            <p:nvPr/>
          </p:nvSpPr>
          <p:spPr>
            <a:xfrm>
              <a:off x="11005528" y="5888919"/>
              <a:ext cx="311308"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grpSp>
      <p:sp>
        <p:nvSpPr>
          <p:cNvPr id="186" name="矩形 185">
            <a:extLst>
              <a:ext uri="{FF2B5EF4-FFF2-40B4-BE49-F238E27FC236}">
                <a16:creationId xmlns:a16="http://schemas.microsoft.com/office/drawing/2014/main" xmlns="" id="{A084B125-7570-CF4F-B6BD-E90722CB2D47}"/>
              </a:ext>
            </a:extLst>
          </p:cNvPr>
          <p:cNvSpPr/>
          <p:nvPr/>
        </p:nvSpPr>
        <p:spPr>
          <a:xfrm>
            <a:off x="10426668" y="6627129"/>
            <a:ext cx="232756"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L</a:t>
            </a:r>
          </a:p>
        </p:txBody>
      </p:sp>
      <p:sp>
        <p:nvSpPr>
          <p:cNvPr id="187" name="Rectangle 34">
            <a:extLst>
              <a:ext uri="{FF2B5EF4-FFF2-40B4-BE49-F238E27FC236}">
                <a16:creationId xmlns:a16="http://schemas.microsoft.com/office/drawing/2014/main" xmlns="" id="{146533E0-B301-3F42-B441-FC7915A7C860}"/>
              </a:ext>
            </a:extLst>
          </p:cNvPr>
          <p:cNvSpPr>
            <a:spLocks noChangeArrowheads="1"/>
          </p:cNvSpPr>
          <p:nvPr/>
        </p:nvSpPr>
        <p:spPr bwMode="auto">
          <a:xfrm>
            <a:off x="3547933" y="5480000"/>
            <a:ext cx="1550286" cy="66873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FIT HON TENG</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0" i="0" u="none" strike="noStrike" kern="1200" cap="none" spc="0" normalizeH="0" baseline="0" noProof="0" dirty="0">
                <a:ln>
                  <a:noFill/>
                </a:ln>
                <a:solidFill>
                  <a:prstClr val="white"/>
                </a:solidFill>
                <a:effectLst/>
                <a:uLnTx/>
                <a:uFillTx/>
                <a:latin typeface="微軟正黑體" pitchFamily="34" charset="-120"/>
                <a:ea typeface="微軟正黑體" pitchFamily="34" charset="-120"/>
                <a:cs typeface="+mn-cs"/>
              </a:rPr>
              <a:t>鴻騰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6088.HK</a:t>
            </a:r>
          </a:p>
        </p:txBody>
      </p:sp>
      <p:sp>
        <p:nvSpPr>
          <p:cNvPr id="188" name="矩形 187">
            <a:extLst>
              <a:ext uri="{FF2B5EF4-FFF2-40B4-BE49-F238E27FC236}">
                <a16:creationId xmlns:a16="http://schemas.microsoft.com/office/drawing/2014/main" xmlns="" id="{47639A10-DC53-934B-8512-52076086D49A}"/>
              </a:ext>
            </a:extLst>
          </p:cNvPr>
          <p:cNvSpPr/>
          <p:nvPr/>
        </p:nvSpPr>
        <p:spPr>
          <a:xfrm>
            <a:off x="4784951" y="5887572"/>
            <a:ext cx="232756"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L</a:t>
            </a:r>
          </a:p>
        </p:txBody>
      </p:sp>
    </p:spTree>
    <p:extLst>
      <p:ext uri="{BB962C8B-B14F-4D97-AF65-F5344CB8AC3E}">
        <p14:creationId xmlns:p14="http://schemas.microsoft.com/office/powerpoint/2010/main" val="421877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接點 3"/>
          <p:cNvCxnSpPr/>
          <p:nvPr/>
        </p:nvCxnSpPr>
        <p:spPr bwMode="auto">
          <a:xfrm>
            <a:off x="1848588" y="4308990"/>
            <a:ext cx="1954" cy="477838"/>
          </a:xfrm>
          <a:prstGeom prst="line">
            <a:avLst/>
          </a:prstGeom>
          <a:solidFill>
            <a:schemeClr val="accent1"/>
          </a:solidFill>
          <a:ln w="47625" cap="flat" cmpd="sng" algn="ctr">
            <a:solidFill>
              <a:schemeClr val="tx2">
                <a:lumMod val="50000"/>
              </a:schemeClr>
            </a:solidFill>
            <a:prstDash val="solid"/>
            <a:round/>
            <a:headEnd type="none" w="med" len="med"/>
            <a:tailEnd type="none" w="med" len="med"/>
          </a:ln>
          <a:effectLst/>
        </p:spPr>
      </p:cxnSp>
      <p:grpSp>
        <p:nvGrpSpPr>
          <p:cNvPr id="7" name="橢圓 4"/>
          <p:cNvGrpSpPr>
            <a:grpSpLocks/>
          </p:cNvGrpSpPr>
          <p:nvPr/>
        </p:nvGrpSpPr>
        <p:grpSpPr bwMode="auto">
          <a:xfrm>
            <a:off x="521680" y="2120908"/>
            <a:ext cx="2645507" cy="2225675"/>
            <a:chOff x="346" y="1513"/>
            <a:chExt cx="1466" cy="1402"/>
          </a:xfrm>
        </p:grpSpPr>
        <p:pic>
          <p:nvPicPr>
            <p:cNvPr id="8" name="橢圓 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 y="1513"/>
              <a:ext cx="1466" cy="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577" y="1737"/>
              <a:ext cx="1006" cy="954"/>
            </a:xfrm>
            <a:prstGeom prst="rect">
              <a:avLst/>
            </a:prstGeom>
            <a:noFill/>
            <a:ln>
              <a:noFill/>
            </a:ln>
          </p:spPr>
          <p:txBody>
            <a:bodyPr wrap="none" anchor="ctr"/>
            <a:lstStyle>
              <a:lvl1pPr eaLnBrk="0" hangingPunct="0">
                <a:defRPr sz="1400">
                  <a:solidFill>
                    <a:schemeClr val="tx1"/>
                  </a:solidFill>
                  <a:latin typeface="Verdana" pitchFamily="34" charset="0"/>
                  <a:ea typeface="新細明體" pitchFamily="18" charset="-120"/>
                </a:defRPr>
              </a:lvl1pPr>
              <a:lvl2pPr marL="742950" indent="-285750" eaLnBrk="0" hangingPunct="0">
                <a:defRPr sz="1400">
                  <a:solidFill>
                    <a:schemeClr val="tx1"/>
                  </a:solidFill>
                  <a:latin typeface="Verdana" pitchFamily="34" charset="0"/>
                  <a:ea typeface="新細明體" pitchFamily="18" charset="-120"/>
                </a:defRPr>
              </a:lvl2pPr>
              <a:lvl3pPr marL="1143000" indent="-228600" eaLnBrk="0" hangingPunct="0">
                <a:defRPr sz="1400">
                  <a:solidFill>
                    <a:schemeClr val="tx1"/>
                  </a:solidFill>
                  <a:latin typeface="Verdana" pitchFamily="34" charset="0"/>
                  <a:ea typeface="新細明體" pitchFamily="18" charset="-120"/>
                </a:defRPr>
              </a:lvl3pPr>
              <a:lvl4pPr marL="1600200" indent="-228600" eaLnBrk="0" hangingPunct="0">
                <a:defRPr sz="1400">
                  <a:solidFill>
                    <a:schemeClr val="tx1"/>
                  </a:solidFill>
                  <a:latin typeface="Verdana" pitchFamily="34" charset="0"/>
                  <a:ea typeface="新細明體" pitchFamily="18" charset="-120"/>
                </a:defRPr>
              </a:lvl4pPr>
              <a:lvl5pPr marL="2057400" indent="-228600" eaLnBrk="0" hangingPunct="0">
                <a:defRPr sz="1400">
                  <a:solidFill>
                    <a:schemeClr val="tx1"/>
                  </a:solidFill>
                  <a:latin typeface="Verdana" pitchFamily="34" charset="0"/>
                  <a:ea typeface="新細明體" pitchFamily="18" charset="-120"/>
                </a:defRPr>
              </a:lvl5pPr>
              <a:lvl6pPr marL="25146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6pPr>
              <a:lvl7pPr marL="29718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7pPr>
              <a:lvl8pPr marL="34290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8pPr>
              <a:lvl9pPr marL="38862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9pPr>
            </a:lstStyle>
            <a:p>
              <a:pPr algn="ctr" eaLnBrk="1" hangingPunct="1">
                <a:spcBef>
                  <a:spcPct val="50000"/>
                </a:spcBef>
                <a:defRPr/>
              </a:pPr>
              <a:r>
                <a:rPr kumimoji="0" lang="en-US" altLang="zh-TW" sz="3000" dirty="0">
                  <a:solidFill>
                    <a:srgbClr val="0D0D0D"/>
                  </a:solidFill>
                  <a:effectLst>
                    <a:outerShdw blurRad="38100" dist="38100" dir="2700000" algn="tl">
                      <a:srgbClr val="C0C0C0"/>
                    </a:outerShdw>
                  </a:effectLst>
                  <a:latin typeface="Calibri" pitchFamily="34" charset="0"/>
                </a:rPr>
                <a:t>Reliability</a:t>
              </a:r>
              <a:endParaRPr kumimoji="0" lang="zh-TW" altLang="en-US" sz="3000" dirty="0">
                <a:solidFill>
                  <a:srgbClr val="0D0D0D"/>
                </a:solidFill>
                <a:effectLst>
                  <a:outerShdw blurRad="38100" dist="38100" dir="2700000" algn="tl">
                    <a:srgbClr val="C0C0C0"/>
                  </a:outerShdw>
                </a:effectLst>
                <a:latin typeface="Calibri" pitchFamily="34" charset="0"/>
              </a:endParaRPr>
            </a:p>
          </p:txBody>
        </p:sp>
      </p:grpSp>
      <p:pic>
        <p:nvPicPr>
          <p:cNvPr id="10" name="圖片 1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7217" y="1446221"/>
            <a:ext cx="971061"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圓角矩形 19"/>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6878" y="857406"/>
            <a:ext cx="6496538" cy="189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2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1570" y="4075122"/>
            <a:ext cx="83038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圓角矩形 23"/>
          <p:cNvGrpSpPr>
            <a:grpSpLocks/>
          </p:cNvGrpSpPr>
          <p:nvPr/>
        </p:nvGrpSpPr>
        <p:grpSpPr bwMode="auto">
          <a:xfrm>
            <a:off x="5273432" y="2752232"/>
            <a:ext cx="6519984" cy="2338885"/>
            <a:chOff x="2918" y="1714"/>
            <a:chExt cx="3072" cy="1400"/>
          </a:xfrm>
        </p:grpSpPr>
        <p:pic>
          <p:nvPicPr>
            <p:cNvPr id="14" name="圓角矩形 23"/>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8" y="1714"/>
              <a:ext cx="3072" cy="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3000" y="1749"/>
              <a:ext cx="1460" cy="1342"/>
            </a:xfrm>
            <a:prstGeom prst="rect">
              <a:avLst/>
            </a:prstGeom>
            <a:noFill/>
            <a:ln>
              <a:noFill/>
            </a:ln>
          </p:spPr>
          <p:txBody>
            <a:bodyPr wrap="none" anchor="ct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389"/>
                </a:lnSpc>
                <a:buSzPct val="100000"/>
              </a:pPr>
              <a:r>
                <a:rPr kumimoji="0" lang="en-US" altLang="zh-TW" sz="2100" dirty="0">
                  <a:solidFill>
                    <a:srgbClr val="0000FF"/>
                  </a:solidFill>
                  <a:effectLst>
                    <a:outerShdw blurRad="38100" dist="38100" dir="2700000" algn="tl">
                      <a:srgbClr val="000000">
                        <a:alpha val="43137"/>
                      </a:srgbClr>
                    </a:outerShdw>
                  </a:effectLst>
                  <a:latin typeface="Calibri" pitchFamily="34" charset="0"/>
                </a:rPr>
                <a:t> </a:t>
              </a:r>
              <a:r>
                <a:rPr kumimoji="0" lang="en-US" altLang="zh-TW" sz="1700" dirty="0">
                  <a:solidFill>
                    <a:srgbClr val="0000FF"/>
                  </a:solidFill>
                  <a:effectLst>
                    <a:outerShdw blurRad="38100" dist="38100" dir="2700000" algn="tl">
                      <a:srgbClr val="000000">
                        <a:alpha val="43137"/>
                      </a:srgbClr>
                    </a:outerShdw>
                  </a:effectLst>
                  <a:latin typeface="Calibri" pitchFamily="34" charset="0"/>
                </a:rPr>
                <a:t>Mechanical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Vibration Test Random (Op)</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Shock test (Op)</a:t>
              </a:r>
            </a:p>
            <a:p>
              <a:pPr marL="180975" indent="-180975" algn="l">
                <a:lnSpc>
                  <a:spcPts val="1282"/>
                </a:lnSpc>
                <a:buClr>
                  <a:srgbClr val="994D00"/>
                </a:buClr>
                <a:buSzPct val="85000"/>
                <a:buFont typeface="Wingdings" pitchFamily="2" charset="2"/>
                <a:buChar char="n"/>
              </a:pPr>
              <a:r>
                <a:rPr lang="en-US" altLang="zh-TW" sz="1300" dirty="0">
                  <a:effectLst>
                    <a:outerShdw blurRad="38100" dist="38100" dir="2700000" algn="tl">
                      <a:srgbClr val="000000">
                        <a:alpha val="43137"/>
                      </a:srgbClr>
                    </a:outerShdw>
                  </a:effectLst>
                  <a:latin typeface="Calibri" pitchFamily="34" charset="0"/>
                </a:rPr>
                <a:t>Label Adhesion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Abrasion Resistance of Label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Logo/Printing Abrasion Test</a:t>
              </a:r>
            </a:p>
          </p:txBody>
        </p:sp>
      </p:grpSp>
      <p:pic>
        <p:nvPicPr>
          <p:cNvPr id="16" name="圖片 2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96863" y="5776922"/>
            <a:ext cx="1002323"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圓角矩形 26"/>
          <p:cNvGrpSpPr>
            <a:grpSpLocks/>
          </p:cNvGrpSpPr>
          <p:nvPr/>
        </p:nvGrpSpPr>
        <p:grpSpPr bwMode="auto">
          <a:xfrm>
            <a:off x="5378940" y="5138747"/>
            <a:ext cx="6414477" cy="1685925"/>
            <a:chOff x="2918" y="3145"/>
            <a:chExt cx="3072" cy="799"/>
          </a:xfrm>
        </p:grpSpPr>
        <p:pic>
          <p:nvPicPr>
            <p:cNvPr id="18" name="圓角矩形 2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18" y="3145"/>
              <a:ext cx="3072" cy="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8"/>
            <p:cNvSpPr txBox="1">
              <a:spLocks noChangeArrowheads="1"/>
            </p:cNvSpPr>
            <p:nvPr/>
          </p:nvSpPr>
          <p:spPr bwMode="auto">
            <a:xfrm>
              <a:off x="2979" y="3204"/>
              <a:ext cx="2953" cy="679"/>
            </a:xfrm>
            <a:prstGeom prst="rect">
              <a:avLst/>
            </a:prstGeom>
            <a:noFill/>
            <a:ln>
              <a:noFill/>
            </a:ln>
          </p:spPr>
          <p:txBody>
            <a:bodyPr wrap="none" anchor="ct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389"/>
                </a:lnSpc>
                <a:buSzPct val="100000"/>
              </a:pPr>
              <a:r>
                <a:rPr kumimoji="0" lang="en-US" altLang="zh-TW" sz="2100" dirty="0">
                  <a:solidFill>
                    <a:srgbClr val="0000FF"/>
                  </a:solidFill>
                  <a:effectLst>
                    <a:outerShdw blurRad="38100" dist="38100" dir="2700000" algn="tl">
                      <a:srgbClr val="000000">
                        <a:alpha val="43137"/>
                      </a:srgbClr>
                    </a:outerShdw>
                  </a:effectLst>
                  <a:latin typeface="Calibri" pitchFamily="34" charset="0"/>
                </a:rPr>
                <a:t> </a:t>
              </a:r>
              <a:r>
                <a:rPr kumimoji="0" lang="en-US" altLang="zh-TW" sz="1700" dirty="0">
                  <a:solidFill>
                    <a:srgbClr val="0000FF"/>
                  </a:solidFill>
                  <a:effectLst>
                    <a:outerShdw blurRad="38100" dist="38100" dir="2700000" algn="tl">
                      <a:srgbClr val="000000">
                        <a:alpha val="43137"/>
                      </a:srgbClr>
                    </a:outerShdw>
                  </a:effectLst>
                  <a:latin typeface="Calibri" pitchFamily="34" charset="0"/>
                </a:rPr>
                <a:t>Package Test </a:t>
              </a:r>
              <a:endParaRPr kumimoji="0" lang="en-US" altLang="zh-TW" sz="1300" dirty="0">
                <a:effectLst>
                  <a:outerShdw blurRad="38100" dist="38100" dir="2700000" algn="tl">
                    <a:srgbClr val="000000">
                      <a:alpha val="43137"/>
                    </a:srgbClr>
                  </a:outerShdw>
                </a:effectLst>
                <a:latin typeface="Calibri" pitchFamily="34" charset="0"/>
              </a:endParaRP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Temperature and Humidity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Static Compression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Random Vibration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Free Fall Drop Packaged</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Fix Displacement Vibration Test</a:t>
              </a:r>
            </a:p>
          </p:txBody>
        </p:sp>
      </p:grpSp>
      <p:grpSp>
        <p:nvGrpSpPr>
          <p:cNvPr id="20" name="Group 56"/>
          <p:cNvGrpSpPr>
            <a:grpSpLocks/>
          </p:cNvGrpSpPr>
          <p:nvPr/>
        </p:nvGrpSpPr>
        <p:grpSpPr bwMode="auto">
          <a:xfrm>
            <a:off x="135643" y="4688747"/>
            <a:ext cx="4654062" cy="1176839"/>
            <a:chOff x="178" y="2871"/>
            <a:chExt cx="2260" cy="1066"/>
          </a:xfrm>
        </p:grpSpPr>
        <p:pic>
          <p:nvPicPr>
            <p:cNvPr id="21" name="圓角矩形 17"/>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8" y="2871"/>
              <a:ext cx="1641" cy="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22"/>
            <p:cNvSpPr txBox="1">
              <a:spLocks noChangeArrowheads="1"/>
            </p:cNvSpPr>
            <p:nvPr/>
          </p:nvSpPr>
          <p:spPr bwMode="auto">
            <a:xfrm>
              <a:off x="204" y="2951"/>
              <a:ext cx="2234" cy="986"/>
            </a:xfrm>
            <a:prstGeom prst="rect">
              <a:avLst/>
            </a:prstGeom>
            <a:noFill/>
            <a:ln>
              <a:noFill/>
            </a:ln>
          </p:spPr>
          <p:txBody>
            <a:bodyPr wrap="none" lIns="90000" tIns="0" bIns="0"/>
            <a:lstStyle>
              <a:lvl1pPr marL="457200" indent="-45720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389"/>
                </a:lnSpc>
                <a:spcBef>
                  <a:spcPct val="10000"/>
                </a:spcBef>
              </a:pPr>
              <a:r>
                <a:rPr kumimoji="0" lang="en-US" altLang="zh-TW" b="1" u="sng" dirty="0">
                  <a:solidFill>
                    <a:srgbClr val="0000FF"/>
                  </a:solidFill>
                  <a:effectLst>
                    <a:outerShdw blurRad="38100" dist="38100" dir="2700000" algn="tl">
                      <a:srgbClr val="C0C0C0"/>
                    </a:outerShdw>
                  </a:effectLst>
                  <a:latin typeface="Calibri" pitchFamily="34" charset="0"/>
                </a:rPr>
                <a:t>Reliability Standard:</a:t>
              </a:r>
              <a:endParaRPr kumimoji="0" lang="en-US" altLang="zh-TW" sz="1300" dirty="0">
                <a:effectLst>
                  <a:outerShdw blurRad="38100" dist="38100" dir="2700000" algn="tl">
                    <a:srgbClr val="C0C0C0"/>
                  </a:outerShdw>
                </a:effectLst>
                <a:latin typeface="Calibri" pitchFamily="34" charset="0"/>
              </a:endParaRPr>
            </a:p>
            <a:p>
              <a:pPr marL="171450" indent="-171450" algn="l">
                <a:spcBef>
                  <a:spcPct val="20000"/>
                </a:spcBef>
                <a:buFont typeface="Wingdings" pitchFamily="2" charset="2"/>
                <a:buChar char="Ø"/>
                <a:defRPr/>
              </a:pPr>
              <a:r>
                <a:rPr kumimoji="0" lang="en-US" altLang="zh-TW" sz="1200" dirty="0">
                  <a:effectLst>
                    <a:outerShdw blurRad="38100" dist="38100" dir="2700000" algn="tl">
                      <a:srgbClr val="000000">
                        <a:alpha val="43137"/>
                      </a:srgbClr>
                    </a:outerShdw>
                  </a:effectLst>
                  <a:latin typeface="Calibri" pitchFamily="34" charset="0"/>
                </a:rPr>
                <a:t>IEC60068 for Environmental</a:t>
              </a:r>
            </a:p>
            <a:p>
              <a:pPr marL="171450" indent="-171450" algn="l">
                <a:spcBef>
                  <a:spcPct val="20000"/>
                </a:spcBef>
                <a:buFont typeface="Wingdings" pitchFamily="2" charset="2"/>
                <a:buChar char="Ø"/>
                <a:defRPr/>
              </a:pPr>
              <a:r>
                <a:rPr kumimoji="0" lang="en-US" altLang="zh-TW" sz="1200" dirty="0">
                  <a:effectLst>
                    <a:outerShdw blurRad="38100" dist="38100" dir="2700000" algn="tl">
                      <a:srgbClr val="000000">
                        <a:alpha val="43137"/>
                      </a:srgbClr>
                    </a:outerShdw>
                  </a:effectLst>
                  <a:latin typeface="Calibri" pitchFamily="34" charset="0"/>
                </a:rPr>
                <a:t>ISTA-2A for Package test</a:t>
              </a:r>
              <a:endParaRPr kumimoji="0" lang="en-US" altLang="zh-TW" sz="1200" dirty="0">
                <a:solidFill>
                  <a:srgbClr val="339933"/>
                </a:solidFill>
                <a:effectLst>
                  <a:outerShdw blurRad="38100" dist="38100" dir="2700000" algn="tl">
                    <a:srgbClr val="000000">
                      <a:alpha val="43137"/>
                    </a:srgbClr>
                  </a:outerShdw>
                </a:effectLst>
                <a:latin typeface="Calibri" pitchFamily="34" charset="0"/>
              </a:endParaRPr>
            </a:p>
            <a:p>
              <a:pPr marL="171450" indent="-171450" algn="l">
                <a:spcBef>
                  <a:spcPct val="20000"/>
                </a:spcBef>
                <a:buFont typeface="Wingdings" pitchFamily="2" charset="2"/>
                <a:buChar char="Ø"/>
                <a:defRPr/>
              </a:pPr>
              <a:r>
                <a:rPr kumimoji="0" lang="en-US" altLang="zh-TW" sz="1200" dirty="0">
                  <a:solidFill>
                    <a:srgbClr val="FF6600"/>
                  </a:solidFill>
                  <a:effectLst>
                    <a:outerShdw blurRad="38100" dist="38100" dir="2700000" algn="tl">
                      <a:srgbClr val="000000">
                        <a:alpha val="43137"/>
                      </a:srgbClr>
                    </a:outerShdw>
                  </a:effectLst>
                  <a:latin typeface="Calibri" pitchFamily="34" charset="0"/>
                </a:rPr>
                <a:t>3</a:t>
              </a:r>
              <a:r>
                <a:rPr kumimoji="0" lang="en-US" altLang="zh-TW" sz="1200" baseline="30000" dirty="0">
                  <a:solidFill>
                    <a:srgbClr val="FF6600"/>
                  </a:solidFill>
                  <a:effectLst>
                    <a:outerShdw blurRad="38100" dist="38100" dir="2700000" algn="tl">
                      <a:srgbClr val="000000">
                        <a:alpha val="43137"/>
                      </a:srgbClr>
                    </a:outerShdw>
                  </a:effectLst>
                  <a:latin typeface="Calibri" pitchFamily="34" charset="0"/>
                </a:rPr>
                <a:t>rd</a:t>
              </a:r>
              <a:r>
                <a:rPr kumimoji="0" lang="en-US" altLang="zh-TW" sz="1200" dirty="0">
                  <a:solidFill>
                    <a:srgbClr val="FF6600"/>
                  </a:solidFill>
                  <a:effectLst>
                    <a:outerShdw blurRad="38100" dist="38100" dir="2700000" algn="tl">
                      <a:srgbClr val="000000">
                        <a:alpha val="43137"/>
                      </a:srgbClr>
                    </a:outerShdw>
                  </a:effectLst>
                  <a:latin typeface="Calibri" pitchFamily="34" charset="0"/>
                </a:rPr>
                <a:t>  Party Lab.: Orange color</a:t>
              </a:r>
            </a:p>
          </p:txBody>
        </p:sp>
      </p:grpSp>
      <p:sp>
        <p:nvSpPr>
          <p:cNvPr id="23" name="AutoShape 57"/>
          <p:cNvSpPr>
            <a:spLocks/>
          </p:cNvSpPr>
          <p:nvPr/>
        </p:nvSpPr>
        <p:spPr bwMode="auto">
          <a:xfrm>
            <a:off x="3161324" y="1804997"/>
            <a:ext cx="910493" cy="4262437"/>
          </a:xfrm>
          <a:prstGeom prst="leftBrace">
            <a:avLst>
              <a:gd name="adj1" fmla="val 16005"/>
              <a:gd name="adj2" fmla="val 39106"/>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none" lIns="97667" tIns="48834" rIns="97667" bIns="48834" anchor="ctr"/>
          <a:lstStyle/>
          <a:p>
            <a:pPr algn="ctr">
              <a:spcBef>
                <a:spcPct val="50000"/>
              </a:spcBef>
            </a:pPr>
            <a:endParaRPr kumimoji="0" lang="zh-TW" altLang="en-US">
              <a:latin typeface="Calibri" pitchFamily="34" charset="0"/>
            </a:endParaRPr>
          </a:p>
        </p:txBody>
      </p:sp>
      <p:sp>
        <p:nvSpPr>
          <p:cNvPr id="24" name="Line 59"/>
          <p:cNvSpPr>
            <a:spLocks noChangeShapeType="1"/>
          </p:cNvSpPr>
          <p:nvPr/>
        </p:nvSpPr>
        <p:spPr bwMode="auto">
          <a:xfrm>
            <a:off x="3360615" y="3470283"/>
            <a:ext cx="760047" cy="0"/>
          </a:xfrm>
          <a:prstGeom prst="line">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noFill/>
              </a14:hiddenFill>
            </a:ext>
          </a:extLst>
        </p:spPr>
        <p:txBody>
          <a:bodyPr wrap="none" lIns="97667" tIns="48834" rIns="97667" bIns="48834" anchor="ctr"/>
          <a:lstStyle/>
          <a:p>
            <a:endParaRPr lang="zh-TW" altLang="en-US">
              <a:latin typeface="Calibri" pitchFamily="34" charset="0"/>
            </a:endParaRPr>
          </a:p>
        </p:txBody>
      </p:sp>
      <p:sp>
        <p:nvSpPr>
          <p:cNvPr id="25" name="Line 60"/>
          <p:cNvSpPr>
            <a:spLocks noChangeShapeType="1"/>
          </p:cNvSpPr>
          <p:nvPr/>
        </p:nvSpPr>
        <p:spPr bwMode="auto">
          <a:xfrm>
            <a:off x="4138246" y="3457583"/>
            <a:ext cx="0" cy="887413"/>
          </a:xfrm>
          <a:prstGeom prst="line">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noFill/>
              </a14:hiddenFill>
            </a:ext>
          </a:extLst>
        </p:spPr>
        <p:txBody>
          <a:bodyPr wrap="none" lIns="97667" tIns="48834" rIns="97667" bIns="48834" anchor="ctr"/>
          <a:lstStyle/>
          <a:p>
            <a:endParaRPr lang="zh-TW" altLang="en-US">
              <a:latin typeface="Calibri" pitchFamily="34" charset="0"/>
            </a:endParaRPr>
          </a:p>
        </p:txBody>
      </p:sp>
      <p:sp>
        <p:nvSpPr>
          <p:cNvPr id="26" name="Line 61"/>
          <p:cNvSpPr>
            <a:spLocks noChangeShapeType="1"/>
          </p:cNvSpPr>
          <p:nvPr/>
        </p:nvSpPr>
        <p:spPr bwMode="auto">
          <a:xfrm>
            <a:off x="4118708" y="4357696"/>
            <a:ext cx="298939" cy="0"/>
          </a:xfrm>
          <a:prstGeom prst="line">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noFill/>
              </a14:hiddenFill>
            </a:ext>
          </a:extLst>
        </p:spPr>
        <p:txBody>
          <a:bodyPr wrap="none" lIns="97667" tIns="48834" rIns="97667" bIns="48834" anchor="ctr"/>
          <a:lstStyle/>
          <a:p>
            <a:endParaRPr lang="zh-TW" altLang="en-US">
              <a:latin typeface="Calibri" pitchFamily="34" charset="0"/>
            </a:endParaRPr>
          </a:p>
        </p:txBody>
      </p:sp>
      <p:sp>
        <p:nvSpPr>
          <p:cNvPr id="27" name="Text Box 10"/>
          <p:cNvSpPr txBox="1">
            <a:spLocks noChangeArrowheads="1"/>
          </p:cNvSpPr>
          <p:nvPr/>
        </p:nvSpPr>
        <p:spPr bwMode="auto">
          <a:xfrm>
            <a:off x="8611130" y="1195796"/>
            <a:ext cx="3035618" cy="1343842"/>
          </a:xfrm>
          <a:prstGeom prst="rect">
            <a:avLst/>
          </a:prstGeom>
          <a:noFill/>
          <a:ln>
            <a:noFill/>
          </a:ln>
        </p:spPr>
        <p:txBody>
          <a:bodyPr wrap="none" lIns="97667" tIns="48834" rIns="97667" bIns="48834" anchor="ctr"/>
          <a:lstStyle>
            <a:lvl1pPr marL="171450" indent="-17145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282"/>
              </a:lnSpc>
              <a:buClr>
                <a:srgbClr val="994D00"/>
              </a:buClr>
              <a:buSzPct val="85000"/>
              <a:buFont typeface="Wingdings" pitchFamily="2" charset="2"/>
              <a:buChar char="n"/>
              <a:defRPr/>
            </a:pPr>
            <a:r>
              <a:rPr lang="en-US" altLang="zh-TW" sz="1300" dirty="0">
                <a:effectLst>
                  <a:outerShdw blurRad="38100" dist="38100" dir="2700000" algn="tl">
                    <a:srgbClr val="000000">
                      <a:alpha val="43137"/>
                    </a:srgbClr>
                  </a:outerShdw>
                </a:effectLst>
                <a:latin typeface="Calibri" pitchFamily="34" charset="0"/>
              </a:rPr>
              <a:t>High Temperature &amp; Humidity Test (Op)</a:t>
            </a:r>
          </a:p>
          <a:p>
            <a:pPr algn="l">
              <a:lnSpc>
                <a:spcPts val="1282"/>
              </a:lnSpc>
              <a:buClr>
                <a:srgbClr val="994D00"/>
              </a:buClr>
              <a:buSzPct val="85000"/>
              <a:buFont typeface="Wingdings" pitchFamily="2" charset="2"/>
              <a:buChar char="n"/>
              <a:defRPr/>
            </a:pPr>
            <a:r>
              <a:rPr lang="en-US" altLang="zh-TW" sz="1300" dirty="0">
                <a:effectLst>
                  <a:outerShdw blurRad="38100" dist="38100" dir="2700000" algn="tl">
                    <a:srgbClr val="000000">
                      <a:alpha val="43137"/>
                    </a:srgbClr>
                  </a:outerShdw>
                </a:effectLst>
                <a:latin typeface="Calibri" pitchFamily="34" charset="0"/>
              </a:rPr>
              <a:t>Operational Temperature Range</a:t>
            </a:r>
          </a:p>
          <a:p>
            <a:pPr algn="l">
              <a:lnSpc>
                <a:spcPts val="1282"/>
              </a:lnSpc>
              <a:buClr>
                <a:srgbClr val="994D00"/>
              </a:buClr>
              <a:buSzPct val="85000"/>
              <a:buFont typeface="Wingdings" pitchFamily="2" charset="2"/>
              <a:buChar char="n"/>
              <a:defRPr/>
            </a:pPr>
            <a:r>
              <a:rPr lang="en-US" altLang="zh-TW" sz="1300" dirty="0">
                <a:effectLst>
                  <a:outerShdw blurRad="38100" dist="38100" dir="2700000" algn="tl">
                    <a:srgbClr val="000000">
                      <a:alpha val="43137"/>
                    </a:srgbClr>
                  </a:outerShdw>
                </a:effectLst>
                <a:latin typeface="Calibri" pitchFamily="34" charset="0"/>
              </a:rPr>
              <a:t>Power on/of f with Temp.</a:t>
            </a:r>
          </a:p>
          <a:p>
            <a:pPr algn="l">
              <a:lnSpc>
                <a:spcPts val="1282"/>
              </a:lnSpc>
              <a:buClr>
                <a:srgbClr val="994D00"/>
              </a:buClr>
              <a:buSzPct val="85000"/>
              <a:buFont typeface="Wingdings" pitchFamily="2" charset="2"/>
              <a:buChar char="n"/>
              <a:defRPr/>
            </a:pPr>
            <a:r>
              <a:rPr lang="en-US" altLang="zh-TW" sz="1300" dirty="0" err="1">
                <a:effectLst>
                  <a:outerShdw blurRad="38100" dist="38100" dir="2700000" algn="tl">
                    <a:srgbClr val="000000">
                      <a:alpha val="43137"/>
                    </a:srgbClr>
                  </a:outerShdw>
                </a:effectLst>
                <a:latin typeface="Calibri" pitchFamily="34" charset="0"/>
              </a:rPr>
              <a:t>Quicky</a:t>
            </a:r>
            <a:r>
              <a:rPr lang="en-US" altLang="zh-TW" sz="1300" dirty="0">
                <a:effectLst>
                  <a:outerShdw blurRad="38100" dist="38100" dir="2700000" algn="tl">
                    <a:srgbClr val="000000">
                      <a:alpha val="43137"/>
                    </a:srgbClr>
                  </a:outerShdw>
                </a:effectLst>
                <a:latin typeface="Calibri" pitchFamily="34" charset="0"/>
              </a:rPr>
              <a:t> Power on/off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RDT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MTBF Prediction</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HALT Test</a:t>
            </a:r>
          </a:p>
        </p:txBody>
      </p:sp>
      <p:sp>
        <p:nvSpPr>
          <p:cNvPr id="28" name="Text Box 14"/>
          <p:cNvSpPr txBox="1">
            <a:spLocks noChangeArrowheads="1"/>
          </p:cNvSpPr>
          <p:nvPr/>
        </p:nvSpPr>
        <p:spPr bwMode="auto">
          <a:xfrm>
            <a:off x="8559211" y="3018297"/>
            <a:ext cx="3087537" cy="1384747"/>
          </a:xfrm>
          <a:prstGeom prst="rect">
            <a:avLst/>
          </a:prstGeom>
          <a:noFill/>
          <a:ln>
            <a:noFill/>
          </a:ln>
        </p:spPr>
        <p:txBody>
          <a:bodyPr wrap="none" lIns="97667" tIns="48834" rIns="97667" bIns="48834" anchor="ctr"/>
          <a:lstStyle>
            <a:lvl1pPr marL="171450" indent="-17145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Non-operating drop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Salt Spray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Connector Life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Button Life Test</a:t>
            </a:r>
          </a:p>
        </p:txBody>
      </p:sp>
      <p:sp>
        <p:nvSpPr>
          <p:cNvPr id="29" name="Text Box 10"/>
          <p:cNvSpPr txBox="1">
            <a:spLocks noChangeArrowheads="1"/>
          </p:cNvSpPr>
          <p:nvPr/>
        </p:nvSpPr>
        <p:spPr bwMode="auto">
          <a:xfrm>
            <a:off x="5481165" y="857406"/>
            <a:ext cx="3064139" cy="1964808"/>
          </a:xfrm>
          <a:prstGeom prst="rect">
            <a:avLst/>
          </a:prstGeom>
          <a:noFill/>
          <a:ln>
            <a:noFill/>
          </a:ln>
        </p:spPr>
        <p:txBody>
          <a:bodyPr wrap="none" lIns="97667" tIns="48834" rIns="97667" bIns="48834" anchor="ctr"/>
          <a:lstStyle>
            <a:lvl1pPr marL="171450" indent="-17145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282"/>
              </a:lnSpc>
              <a:buClr>
                <a:srgbClr val="994D00"/>
              </a:buClr>
              <a:buSzPct val="85000"/>
            </a:pPr>
            <a:r>
              <a:rPr kumimoji="0" lang="en-US" altLang="zh-TW" sz="1700" dirty="0">
                <a:solidFill>
                  <a:srgbClr val="0000FF"/>
                </a:solidFill>
                <a:effectLst>
                  <a:outerShdw blurRad="38100" dist="38100" dir="2700000" algn="tl">
                    <a:srgbClr val="000000">
                      <a:alpha val="43137"/>
                    </a:srgbClr>
                  </a:outerShdw>
                </a:effectLst>
                <a:latin typeface="Calibri" pitchFamily="34" charset="0"/>
                <a:cs typeface="Arial" pitchFamily="34" charset="0"/>
              </a:rPr>
              <a:t>Climatic Test</a:t>
            </a:r>
            <a:endParaRPr kumimoji="0" lang="en-US" altLang="zh-TW" sz="1700" dirty="0">
              <a:effectLst>
                <a:outerShdw blurRad="38100" dist="38100" dir="2700000" algn="tl">
                  <a:srgbClr val="000000">
                    <a:alpha val="43137"/>
                  </a:srgbClr>
                </a:outerShdw>
              </a:effectLst>
              <a:latin typeface="Calibri" pitchFamily="34" charset="0"/>
              <a:cs typeface="Arial" pitchFamily="34" charset="0"/>
            </a:endParaRP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Thermal Profile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Cold / Hot Start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Continuation of temperature cycle</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EDVT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Temperature and humidity cycles test</a:t>
            </a:r>
          </a:p>
        </p:txBody>
      </p:sp>
      <p:sp>
        <p:nvSpPr>
          <p:cNvPr id="31" name="Rectangle 2"/>
          <p:cNvSpPr txBox="1">
            <a:spLocks noChangeArrowheads="1"/>
          </p:cNvSpPr>
          <p:nvPr/>
        </p:nvSpPr>
        <p:spPr>
          <a:xfrm>
            <a:off x="135643" y="918796"/>
            <a:ext cx="5063543" cy="625475"/>
          </a:xfrm>
          <a:prstGeom prst="rect">
            <a:avLst/>
          </a:prstGeom>
        </p:spPr>
        <p:txBody>
          <a:bodyPr vert="horz" lIns="97657" tIns="48829" rIns="97657" bIns="48829"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zh-CN" sz="3470" b="1" i="1" dirty="0">
                <a:solidFill>
                  <a:srgbClr val="002060"/>
                </a:solidFill>
                <a:effectLst>
                  <a:outerShdw blurRad="38100" dist="38100" dir="2700000" algn="tl">
                    <a:srgbClr val="000000">
                      <a:alpha val="43137"/>
                    </a:srgbClr>
                  </a:outerShdw>
                </a:effectLst>
                <a:latin typeface="Calibri" pitchFamily="34" charset="0"/>
              </a:rPr>
              <a:t>HWQA Reliability Test Items</a:t>
            </a:r>
          </a:p>
        </p:txBody>
      </p:sp>
      <p:sp>
        <p:nvSpPr>
          <p:cNvPr id="2" name="矩形 1"/>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224666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15"/>
          <p:cNvSpPr txBox="1"/>
          <p:nvPr/>
        </p:nvSpPr>
        <p:spPr>
          <a:xfrm>
            <a:off x="5220111" y="2168047"/>
            <a:ext cx="4802430" cy="2653034"/>
          </a:xfrm>
          <a:prstGeom prst="rect">
            <a:avLst/>
          </a:prstGeom>
          <a:noFill/>
        </p:spPr>
        <p:txBody>
          <a:bodyPr wrap="square" lIns="0" tIns="0" rIns="0" bIns="0" rtlCol="0">
            <a:spAutoFit/>
          </a:bodyPr>
          <a:lstStyle/>
          <a:p>
            <a:pPr eaLnBrk="1" fontAlgn="auto" hangingPunct="1">
              <a:spcBef>
                <a:spcPct val="20000"/>
              </a:spcBef>
              <a:spcAft>
                <a:spcPts val="0"/>
              </a:spcAft>
              <a:buClr>
                <a:srgbClr val="0000CC"/>
              </a:buClr>
            </a:pPr>
            <a:r>
              <a:rPr kumimoji="0" lang="en-US" altLang="zh-TW" sz="2400" b="0" dirty="0">
                <a:solidFill>
                  <a:srgbClr val="002060"/>
                </a:solidFill>
                <a:latin typeface="Calibri"/>
                <a:ea typeface="標楷體" pitchFamily="65" charset="-120"/>
                <a:cs typeface="Arial" pitchFamily="34" charset="0"/>
              </a:rPr>
              <a:t>Verify the hardware design by exposure of the product to wider temp &amp; voltage margining.</a:t>
            </a:r>
          </a:p>
          <a:p>
            <a:pPr marL="134938" indent="-134938" eaLnBrk="1" fontAlgn="auto" hangingPunct="1">
              <a:spcBef>
                <a:spcPct val="20000"/>
              </a:spcBef>
              <a:spcAft>
                <a:spcPts val="0"/>
              </a:spcAft>
              <a:buClr>
                <a:srgbClr val="0000CC"/>
              </a:buClr>
              <a:buFont typeface="Arial" panose="020B0604020202020204" pitchFamily="34" charset="0"/>
              <a:buChar char="•"/>
            </a:pPr>
            <a:r>
              <a:rPr kumimoji="0" lang="en-US" altLang="zh-TW" sz="1600" b="0" dirty="0">
                <a:solidFill>
                  <a:srgbClr val="A5A5A5">
                    <a:lumMod val="50000"/>
                  </a:srgbClr>
                </a:solidFill>
                <a:latin typeface="Calibri"/>
                <a:ea typeface="標楷體" pitchFamily="65" charset="-120"/>
                <a:cs typeface="Arial" pitchFamily="34" charset="0"/>
              </a:rPr>
              <a:t>Temperature Margin</a:t>
            </a:r>
            <a:r>
              <a:rPr kumimoji="0" lang="en-US" altLang="zh-TW" sz="1400" b="0" dirty="0">
                <a:solidFill>
                  <a:srgbClr val="A5A5A5">
                    <a:lumMod val="50000"/>
                  </a:srgbClr>
                </a:solidFill>
                <a:latin typeface="Calibri"/>
                <a:ea typeface="標楷體" pitchFamily="65" charset="-120"/>
                <a:cs typeface="Arial" pitchFamily="34" charset="0"/>
              </a:rPr>
              <a:t>: Min Op. Temp – 5’C ~ Max Op. Temp + 5’C </a:t>
            </a:r>
          </a:p>
          <a:p>
            <a:pPr marL="134938" indent="-134938" eaLnBrk="1" fontAlgn="auto" hangingPunct="1">
              <a:spcBef>
                <a:spcPct val="20000"/>
              </a:spcBef>
              <a:spcAft>
                <a:spcPts val="0"/>
              </a:spcAft>
              <a:buClr>
                <a:srgbClr val="0000CC"/>
              </a:buClr>
              <a:buFont typeface="Arial" panose="020B0604020202020204" pitchFamily="34" charset="0"/>
              <a:buChar char="•"/>
            </a:pPr>
            <a:r>
              <a:rPr kumimoji="0" lang="en-US" altLang="zh-TW" sz="1600" b="0" dirty="0">
                <a:solidFill>
                  <a:srgbClr val="A5A5A5">
                    <a:lumMod val="50000"/>
                  </a:srgbClr>
                </a:solidFill>
                <a:latin typeface="Calibri"/>
                <a:ea typeface="標楷體" pitchFamily="65" charset="-120"/>
                <a:cs typeface="Arial" pitchFamily="34" charset="0"/>
              </a:rPr>
              <a:t>Voltage Margin DC</a:t>
            </a:r>
            <a:r>
              <a:rPr kumimoji="0" lang="en-US" altLang="zh-TW" sz="1400" b="0" dirty="0">
                <a:solidFill>
                  <a:srgbClr val="A5A5A5">
                    <a:lumMod val="50000"/>
                  </a:srgbClr>
                </a:solidFill>
                <a:latin typeface="Calibri"/>
                <a:ea typeface="標楷體" pitchFamily="65" charset="-120"/>
                <a:cs typeface="Arial" pitchFamily="34" charset="0"/>
              </a:rPr>
              <a:t>:  All Power Rail +/- 5%</a:t>
            </a:r>
          </a:p>
          <a:p>
            <a:pPr marL="134938" indent="-134938" eaLnBrk="1" fontAlgn="auto" hangingPunct="1">
              <a:spcBef>
                <a:spcPct val="20000"/>
              </a:spcBef>
              <a:spcAft>
                <a:spcPts val="0"/>
              </a:spcAft>
              <a:buClr>
                <a:srgbClr val="0000CC"/>
              </a:buClr>
              <a:buFont typeface="Arial" panose="020B0604020202020204" pitchFamily="34" charset="0"/>
              <a:buChar char="•"/>
            </a:pPr>
            <a:r>
              <a:rPr kumimoji="0" lang="en-US" altLang="zh-TW" sz="1600" b="0" dirty="0">
                <a:solidFill>
                  <a:srgbClr val="A5A5A5">
                    <a:lumMod val="50000"/>
                  </a:srgbClr>
                </a:solidFill>
                <a:latin typeface="Calibri"/>
                <a:ea typeface="標楷體" pitchFamily="65" charset="-120"/>
                <a:cs typeface="Arial" pitchFamily="34" charset="0"/>
              </a:rPr>
              <a:t>Voltage Margin AC</a:t>
            </a:r>
            <a:r>
              <a:rPr kumimoji="0" lang="en-US" altLang="zh-TW" sz="1400" b="0" dirty="0">
                <a:solidFill>
                  <a:srgbClr val="A5A5A5">
                    <a:lumMod val="50000"/>
                  </a:srgbClr>
                </a:solidFill>
                <a:latin typeface="Calibri"/>
                <a:ea typeface="標楷體" pitchFamily="65" charset="-120"/>
                <a:cs typeface="Arial" pitchFamily="34" charset="0"/>
              </a:rPr>
              <a:t>: 90VAC /47Hz &amp; 264VAC / 63Hz</a:t>
            </a:r>
          </a:p>
          <a:p>
            <a:pPr eaLnBrk="1" fontAlgn="auto" hangingPunct="1">
              <a:spcBef>
                <a:spcPct val="20000"/>
              </a:spcBef>
              <a:spcAft>
                <a:spcPts val="0"/>
              </a:spcAft>
              <a:buClr>
                <a:srgbClr val="0000CC"/>
              </a:buClr>
            </a:pPr>
            <a:endParaRPr kumimoji="0" lang="en-US" altLang="zh-TW" sz="2400" b="0" dirty="0">
              <a:solidFill>
                <a:prstClr val="black"/>
              </a:solidFill>
              <a:latin typeface="Calibri"/>
              <a:ea typeface="標楷體" pitchFamily="65" charset="-120"/>
              <a:cs typeface="Arial" pitchFamily="34" charset="0"/>
            </a:endParaRPr>
          </a:p>
        </p:txBody>
      </p:sp>
      <p:pic>
        <p:nvPicPr>
          <p:cNvPr id="43" name="圖片 42">
            <a:extLst>
              <a:ext uri="{FF2B5EF4-FFF2-40B4-BE49-F238E27FC236}">
                <a16:creationId xmlns="" xmlns:a16="http://schemas.microsoft.com/office/drawing/2014/main" id="{AD673A27-00F6-D44F-91FD-AF52D97BF0D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63817" y="2118110"/>
            <a:ext cx="2268071" cy="2318493"/>
          </a:xfrm>
          <a:prstGeom prst="ellipse">
            <a:avLst/>
          </a:prstGeom>
          <a:ln>
            <a:noFill/>
          </a:ln>
          <a:effectLst>
            <a:softEdge rad="112500"/>
          </a:effectLst>
        </p:spPr>
      </p:pic>
      <p:sp>
        <p:nvSpPr>
          <p:cNvPr id="21" name="圓角矩形 20">
            <a:extLst>
              <a:ext uri="{FF2B5EF4-FFF2-40B4-BE49-F238E27FC236}">
                <a16:creationId xmlns="" xmlns:a16="http://schemas.microsoft.com/office/drawing/2014/main" id="{F6D8EB1D-DC28-B04A-83C8-0C546F0E814C}"/>
              </a:ext>
            </a:extLst>
          </p:cNvPr>
          <p:cNvSpPr/>
          <p:nvPr/>
        </p:nvSpPr>
        <p:spPr>
          <a:xfrm>
            <a:off x="818418" y="1380846"/>
            <a:ext cx="928096" cy="37552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altLang="zh-TW" sz="1800" dirty="0">
                <a:solidFill>
                  <a:prstClr val="white"/>
                </a:solidFill>
              </a:rPr>
              <a:t>EDVT</a:t>
            </a:r>
            <a:endParaRPr lang="zh-TW" altLang="en-US" sz="1800" dirty="0">
              <a:solidFill>
                <a:prstClr val="white"/>
              </a:solidFill>
            </a:endParaRPr>
          </a:p>
        </p:txBody>
      </p:sp>
      <p:sp>
        <p:nvSpPr>
          <p:cNvPr id="17" name="標題 1">
            <a:extLst>
              <a:ext uri="{FF2B5EF4-FFF2-40B4-BE49-F238E27FC236}">
                <a16:creationId xmlns="" xmlns:a16="http://schemas.microsoft.com/office/drawing/2014/main" id="{1CE70BF5-889B-9E43-B6B8-498BC7171505}"/>
              </a:ext>
            </a:extLst>
          </p:cNvPr>
          <p:cNvSpPr txBox="1">
            <a:spLocks/>
          </p:cNvSpPr>
          <p:nvPr/>
        </p:nvSpPr>
        <p:spPr>
          <a:xfrm>
            <a:off x="697393" y="766438"/>
            <a:ext cx="9856717" cy="560248"/>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2000" dirty="0">
                <a:solidFill>
                  <a:srgbClr val="4472C4">
                    <a:lumMod val="50000"/>
                  </a:srgbClr>
                </a:solidFill>
                <a:latin typeface="Calibri"/>
              </a:rPr>
              <a:t>HWQA Capabilities – </a:t>
            </a:r>
            <a:r>
              <a:rPr lang="en-US" altLang="zh-TW" sz="2000" dirty="0" smtClean="0">
                <a:solidFill>
                  <a:srgbClr val="4472C4">
                    <a:lumMod val="50000"/>
                  </a:srgbClr>
                </a:solidFill>
                <a:latin typeface="Calibri"/>
              </a:rPr>
              <a:t>EDVT </a:t>
            </a:r>
            <a:endParaRPr lang="zh-TW" altLang="en-US" sz="2000" dirty="0">
              <a:solidFill>
                <a:srgbClr val="4472C4">
                  <a:lumMod val="50000"/>
                </a:srgbClr>
              </a:solidFill>
              <a:latin typeface="Calibri"/>
            </a:endParaRPr>
          </a:p>
        </p:txBody>
      </p:sp>
      <p:sp>
        <p:nvSpPr>
          <p:cNvPr id="23" name="TextBox 16">
            <a:extLst>
              <a:ext uri="{FF2B5EF4-FFF2-40B4-BE49-F238E27FC236}">
                <a16:creationId xmlns="" xmlns:a16="http://schemas.microsoft.com/office/drawing/2014/main" id="{FA0ACC50-E7E1-EC47-9551-0B8E562B5019}"/>
              </a:ext>
            </a:extLst>
          </p:cNvPr>
          <p:cNvSpPr txBox="1"/>
          <p:nvPr/>
        </p:nvSpPr>
        <p:spPr>
          <a:xfrm>
            <a:off x="5141549" y="1380846"/>
            <a:ext cx="4777975" cy="430887"/>
          </a:xfrm>
          <a:prstGeom prst="rect">
            <a:avLst/>
          </a:prstGeom>
          <a:noFill/>
        </p:spPr>
        <p:txBody>
          <a:bodyPr wrap="none" lIns="0" tIns="0" rIns="0" bIns="0" rtlCol="0">
            <a:spAutoFit/>
          </a:bodyPr>
          <a:lstStyle/>
          <a:p>
            <a:pPr algn="just" eaLnBrk="1" fontAlgn="auto" hangingPunct="1">
              <a:spcBef>
                <a:spcPts val="0"/>
              </a:spcBef>
              <a:spcAft>
                <a:spcPts val="0"/>
              </a:spcAft>
            </a:pPr>
            <a:r>
              <a:rPr kumimoji="0" lang="en-US" altLang="zh-TW" sz="2800" dirty="0">
                <a:solidFill>
                  <a:prstClr val="black"/>
                </a:solidFill>
                <a:latin typeface="Calibri"/>
                <a:ea typeface="Microsoft YaHei" pitchFamily="34" charset="-122"/>
                <a:cs typeface="Arial" charset="0"/>
              </a:rPr>
              <a:t>Electrical Design Verification Test</a:t>
            </a:r>
            <a:endParaRPr kumimoji="0" lang="zh-CN" altLang="en-US" sz="2800" b="0" dirty="0">
              <a:solidFill>
                <a:prstClr val="black">
                  <a:lumMod val="65000"/>
                  <a:lumOff val="35000"/>
                </a:prstClr>
              </a:solidFill>
              <a:latin typeface="Calibri"/>
              <a:ea typeface="微软雅黑" panose="020B0503020204020204" pitchFamily="34" charset="-122"/>
              <a:sym typeface="Arial" panose="020B0604020202020204" pitchFamily="34" charset="0"/>
            </a:endParaRPr>
          </a:p>
        </p:txBody>
      </p:sp>
      <p:pic>
        <p:nvPicPr>
          <p:cNvPr id="25" name="Picture 4">
            <a:extLst>
              <a:ext uri="{FF2B5EF4-FFF2-40B4-BE49-F238E27FC236}">
                <a16:creationId xmlns="" xmlns:a16="http://schemas.microsoft.com/office/drawing/2014/main" id="{562614A0-7826-BC42-B568-C4C341957B9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12821" y="4663749"/>
            <a:ext cx="2396688" cy="1149863"/>
          </a:xfrm>
          <a:prstGeom prst="rect">
            <a:avLst/>
          </a:prstGeom>
          <a:noFill/>
          <a:ln w="9525">
            <a:noFill/>
            <a:miter lim="800000"/>
            <a:headEnd/>
            <a:tailEnd/>
          </a:ln>
        </p:spPr>
      </p:pic>
      <p:grpSp>
        <p:nvGrpSpPr>
          <p:cNvPr id="29" name="群組 16">
            <a:extLst>
              <a:ext uri="{FF2B5EF4-FFF2-40B4-BE49-F238E27FC236}">
                <a16:creationId xmlns="" xmlns:a16="http://schemas.microsoft.com/office/drawing/2014/main" id="{2DB360CF-7F9E-2D4C-BCC5-D32EAF8E049B}"/>
              </a:ext>
            </a:extLst>
          </p:cNvPr>
          <p:cNvGrpSpPr>
            <a:grpSpLocks/>
          </p:cNvGrpSpPr>
          <p:nvPr/>
        </p:nvGrpSpPr>
        <p:grpSpPr bwMode="auto">
          <a:xfrm>
            <a:off x="592946" y="2614734"/>
            <a:ext cx="1076114" cy="849904"/>
            <a:chOff x="3084785" y="5029310"/>
            <a:chExt cx="1515773" cy="949292"/>
          </a:xfrm>
        </p:grpSpPr>
        <p:pic>
          <p:nvPicPr>
            <p:cNvPr id="30" name="Picture 5" descr="Network power switch">
              <a:extLst>
                <a:ext uri="{FF2B5EF4-FFF2-40B4-BE49-F238E27FC236}">
                  <a16:creationId xmlns="" xmlns:a16="http://schemas.microsoft.com/office/drawing/2014/main" id="{F783B713-27DA-A046-9685-E3590558B60E}"/>
                </a:ext>
              </a:extLst>
            </p:cNvPr>
            <p:cNvPicPr>
              <a:picLocks noChangeAspect="1" noChangeArrowheads="1"/>
            </p:cNvPicPr>
            <p:nvPr/>
          </p:nvPicPr>
          <p:blipFill>
            <a:blip r:embed="rId5" cstate="screen">
              <a:alphaModFix amt="70000"/>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a:ext>
              </a:extLst>
            </a:blip>
            <a:srcRect/>
            <a:stretch>
              <a:fillRect/>
            </a:stretch>
          </p:blipFill>
          <p:spPr bwMode="auto">
            <a:xfrm>
              <a:off x="3204998" y="5029310"/>
              <a:ext cx="1296988" cy="765175"/>
            </a:xfrm>
            <a:prstGeom prst="rect">
              <a:avLst/>
            </a:prstGeom>
            <a:noFill/>
            <a:ln w="9525">
              <a:noFill/>
              <a:miter lim="800000"/>
              <a:headEnd/>
              <a:tailEnd/>
            </a:ln>
          </p:spPr>
        </p:pic>
        <p:sp>
          <p:nvSpPr>
            <p:cNvPr id="31" name="文字方塊 30">
              <a:extLst>
                <a:ext uri="{FF2B5EF4-FFF2-40B4-BE49-F238E27FC236}">
                  <a16:creationId xmlns="" xmlns:a16="http://schemas.microsoft.com/office/drawing/2014/main" id="{BCBB2FA3-21FF-1548-8F73-DB5689C6CB10}"/>
                </a:ext>
              </a:extLst>
            </p:cNvPr>
            <p:cNvSpPr txBox="1"/>
            <p:nvPr/>
          </p:nvSpPr>
          <p:spPr>
            <a:xfrm>
              <a:off x="3084785" y="5703588"/>
              <a:ext cx="1515773" cy="275014"/>
            </a:xfrm>
            <a:prstGeom prst="rect">
              <a:avLst/>
            </a:prstGeom>
            <a:noFill/>
          </p:spPr>
          <p:txBody>
            <a:bodyPr>
              <a:spAutoFit/>
            </a:bodyPr>
            <a:lstStyle/>
            <a:p>
              <a:pPr eaLnBrk="1" fontAlgn="auto" hangingPunct="1">
                <a:spcBef>
                  <a:spcPts val="0"/>
                </a:spcBef>
                <a:spcAft>
                  <a:spcPts val="0"/>
                </a:spcAft>
                <a:defRPr/>
              </a:pPr>
              <a:r>
                <a:rPr kumimoji="0" lang="en-US" altLang="zh-TW" sz="1000" b="0" dirty="0">
                  <a:solidFill>
                    <a:prstClr val="black"/>
                  </a:solidFill>
                  <a:latin typeface="Calibri"/>
                  <a:ea typeface="新細明體"/>
                </a:rPr>
                <a:t>Power Cycle Box</a:t>
              </a:r>
              <a:endParaRPr kumimoji="0" lang="zh-TW" altLang="en-US" sz="1000" b="0" dirty="0">
                <a:solidFill>
                  <a:prstClr val="black"/>
                </a:solidFill>
                <a:latin typeface="Calibri"/>
                <a:ea typeface="新細明體"/>
              </a:endParaRPr>
            </a:p>
          </p:txBody>
        </p:sp>
      </p:grpSp>
      <p:grpSp>
        <p:nvGrpSpPr>
          <p:cNvPr id="38" name="群組 45">
            <a:extLst>
              <a:ext uri="{FF2B5EF4-FFF2-40B4-BE49-F238E27FC236}">
                <a16:creationId xmlns="" xmlns:a16="http://schemas.microsoft.com/office/drawing/2014/main" id="{563C0967-DEFA-F44B-A6C4-CF05AA572719}"/>
              </a:ext>
            </a:extLst>
          </p:cNvPr>
          <p:cNvGrpSpPr>
            <a:grpSpLocks/>
          </p:cNvGrpSpPr>
          <p:nvPr/>
        </p:nvGrpSpPr>
        <p:grpSpPr bwMode="auto">
          <a:xfrm>
            <a:off x="818418" y="3741191"/>
            <a:ext cx="1083838" cy="597979"/>
            <a:chOff x="-3203909" y="3890128"/>
            <a:chExt cx="812878" cy="448935"/>
          </a:xfrm>
        </p:grpSpPr>
        <p:pic>
          <p:nvPicPr>
            <p:cNvPr id="39" name="圖片 46">
              <a:extLst>
                <a:ext uri="{FF2B5EF4-FFF2-40B4-BE49-F238E27FC236}">
                  <a16:creationId xmlns="" xmlns:a16="http://schemas.microsoft.com/office/drawing/2014/main" id="{E238F7EB-08E9-9748-94B8-4982BA4FC41E}"/>
                </a:ext>
              </a:extLst>
            </p:cNvPr>
            <p:cNvPicPr>
              <a:picLocks noChangeAspect="1" noChangeArrowheads="1"/>
            </p:cNvPicPr>
            <p:nvPr/>
          </p:nvPicPr>
          <p:blipFill>
            <a:blip r:embed="rId7"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a:fillRect/>
            </a:stretch>
          </p:blipFill>
          <p:spPr bwMode="auto">
            <a:xfrm>
              <a:off x="-3203909" y="3890128"/>
              <a:ext cx="713938" cy="276525"/>
            </a:xfrm>
            <a:prstGeom prst="rect">
              <a:avLst/>
            </a:prstGeom>
            <a:noFill/>
            <a:ln w="9525">
              <a:noFill/>
              <a:miter lim="800000"/>
              <a:headEnd/>
              <a:tailEnd/>
            </a:ln>
          </p:spPr>
        </p:pic>
        <p:sp>
          <p:nvSpPr>
            <p:cNvPr id="40" name="文字方塊 39">
              <a:extLst>
                <a:ext uri="{FF2B5EF4-FFF2-40B4-BE49-F238E27FC236}">
                  <a16:creationId xmlns="" xmlns:a16="http://schemas.microsoft.com/office/drawing/2014/main" id="{8BCAC5DF-E5E5-F041-A66A-89B629A1D3A1}"/>
                </a:ext>
              </a:extLst>
            </p:cNvPr>
            <p:cNvSpPr txBox="1"/>
            <p:nvPr/>
          </p:nvSpPr>
          <p:spPr bwMode="auto">
            <a:xfrm>
              <a:off x="-2962531" y="4154212"/>
              <a:ext cx="571500" cy="184851"/>
            </a:xfrm>
            <a:prstGeom prst="rect">
              <a:avLst/>
            </a:prstGeom>
            <a:noFill/>
          </p:spPr>
          <p:txBody>
            <a:bodyPr>
              <a:spAutoFit/>
            </a:bodyPr>
            <a:lstStyle/>
            <a:p>
              <a:pPr eaLnBrk="1" fontAlgn="auto" hangingPunct="1">
                <a:spcBef>
                  <a:spcPts val="0"/>
                </a:spcBef>
                <a:spcAft>
                  <a:spcPts val="0"/>
                </a:spcAft>
                <a:defRPr/>
              </a:pPr>
              <a:r>
                <a:rPr kumimoji="0" lang="en-US" altLang="zh-TW" sz="1000" b="0" dirty="0">
                  <a:solidFill>
                    <a:prstClr val="black"/>
                  </a:solidFill>
                  <a:latin typeface="Calibri"/>
                  <a:ea typeface="新細明體"/>
                </a:rPr>
                <a:t>DAQ </a:t>
              </a:r>
              <a:endParaRPr kumimoji="0" lang="zh-TW" altLang="en-US" sz="1000" b="0" dirty="0">
                <a:solidFill>
                  <a:prstClr val="black"/>
                </a:solidFill>
                <a:latin typeface="Calibri"/>
                <a:ea typeface="新細明體"/>
              </a:endParaRPr>
            </a:p>
          </p:txBody>
        </p:sp>
      </p:grpSp>
      <p:pic>
        <p:nvPicPr>
          <p:cNvPr id="41" name="Picture 5">
            <a:extLst>
              <a:ext uri="{FF2B5EF4-FFF2-40B4-BE49-F238E27FC236}">
                <a16:creationId xmlns="" xmlns:a16="http://schemas.microsoft.com/office/drawing/2014/main" id="{BB33E3CE-EA3C-2344-A00D-4044ACC12FC4}"/>
              </a:ext>
            </a:extLst>
          </p:cNvPr>
          <p:cNvPicPr>
            <a:picLocks noChangeAspect="1" noChangeArrowheads="1"/>
          </p:cNvPicPr>
          <p:nvPr/>
        </p:nvPicPr>
        <p:blipFill rotWithShape="1">
          <a:blip r:embed="rId8"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p:blipFill>
        <p:spPr bwMode="auto">
          <a:xfrm>
            <a:off x="3475610" y="2450854"/>
            <a:ext cx="860821" cy="400581"/>
          </a:xfrm>
          <a:prstGeom prst="rect">
            <a:avLst/>
          </a:prstGeom>
          <a:noFill/>
          <a:ln w="9525">
            <a:noFill/>
            <a:miter lim="800000"/>
            <a:headEnd/>
            <a:tailEnd/>
          </a:ln>
        </p:spPr>
      </p:pic>
      <p:sp>
        <p:nvSpPr>
          <p:cNvPr id="45" name="文字方塊 44">
            <a:extLst>
              <a:ext uri="{FF2B5EF4-FFF2-40B4-BE49-F238E27FC236}">
                <a16:creationId xmlns="" xmlns:a16="http://schemas.microsoft.com/office/drawing/2014/main" id="{CD7BF871-CE67-9149-9789-A3B71DF24DE6}"/>
              </a:ext>
            </a:extLst>
          </p:cNvPr>
          <p:cNvSpPr txBox="1"/>
          <p:nvPr/>
        </p:nvSpPr>
        <p:spPr bwMode="auto">
          <a:xfrm>
            <a:off x="3718048" y="2859944"/>
            <a:ext cx="762001" cy="246221"/>
          </a:xfrm>
          <a:prstGeom prst="rect">
            <a:avLst/>
          </a:prstGeom>
          <a:noFill/>
        </p:spPr>
        <p:txBody>
          <a:bodyPr>
            <a:spAutoFit/>
          </a:bodyPr>
          <a:lstStyle/>
          <a:p>
            <a:pPr eaLnBrk="1" fontAlgn="auto" hangingPunct="1">
              <a:spcBef>
                <a:spcPts val="0"/>
              </a:spcBef>
              <a:spcAft>
                <a:spcPts val="0"/>
              </a:spcAft>
              <a:defRPr/>
            </a:pPr>
            <a:r>
              <a:rPr kumimoji="0" lang="en-US" altLang="zh-TW" sz="1000" b="0" dirty="0">
                <a:solidFill>
                  <a:prstClr val="black"/>
                </a:solidFill>
                <a:latin typeface="Calibri"/>
                <a:ea typeface="新細明體"/>
              </a:rPr>
              <a:t>IXIA </a:t>
            </a:r>
            <a:endParaRPr kumimoji="0" lang="zh-TW" altLang="en-US" sz="1000" b="0" dirty="0">
              <a:solidFill>
                <a:prstClr val="black"/>
              </a:solidFill>
              <a:latin typeface="Calibri"/>
              <a:ea typeface="新細明體"/>
            </a:endParaRPr>
          </a:p>
        </p:txBody>
      </p:sp>
      <p:grpSp>
        <p:nvGrpSpPr>
          <p:cNvPr id="46" name="群組 10">
            <a:extLst>
              <a:ext uri="{FF2B5EF4-FFF2-40B4-BE49-F238E27FC236}">
                <a16:creationId xmlns="" xmlns:a16="http://schemas.microsoft.com/office/drawing/2014/main" id="{FCD7CDAA-AB3C-0049-B658-C381E7B889F7}"/>
              </a:ext>
            </a:extLst>
          </p:cNvPr>
          <p:cNvGrpSpPr>
            <a:grpSpLocks/>
          </p:cNvGrpSpPr>
          <p:nvPr/>
        </p:nvGrpSpPr>
        <p:grpSpPr bwMode="auto">
          <a:xfrm>
            <a:off x="3434515" y="3682468"/>
            <a:ext cx="2260621" cy="757982"/>
            <a:chOff x="-2794001" y="3972531"/>
            <a:chExt cx="1695465" cy="568486"/>
          </a:xfrm>
        </p:grpSpPr>
        <p:pic>
          <p:nvPicPr>
            <p:cNvPr id="47" name="Picture 11" descr="4 channel_power supply">
              <a:extLst>
                <a:ext uri="{FF2B5EF4-FFF2-40B4-BE49-F238E27FC236}">
                  <a16:creationId xmlns="" xmlns:a16="http://schemas.microsoft.com/office/drawing/2014/main" id="{2DA894F2-E671-424F-983A-311053512ACE}"/>
                </a:ext>
              </a:extLst>
            </p:cNvPr>
            <p:cNvPicPr>
              <a:picLocks noChangeAspect="1" noChangeArrowheads="1"/>
            </p:cNvPicPr>
            <p:nvPr/>
          </p:nvPicPr>
          <p:blipFill>
            <a:blip r:embed="rId9"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a:fillRect/>
            </a:stretch>
          </p:blipFill>
          <p:spPr bwMode="auto">
            <a:xfrm>
              <a:off x="-2794001" y="3972531"/>
              <a:ext cx="892058" cy="568486"/>
            </a:xfrm>
            <a:prstGeom prst="rect">
              <a:avLst/>
            </a:prstGeom>
            <a:noFill/>
            <a:ln w="9525">
              <a:noFill/>
              <a:miter lim="800000"/>
              <a:headEnd/>
              <a:tailEnd/>
            </a:ln>
          </p:spPr>
        </p:pic>
        <p:sp>
          <p:nvSpPr>
            <p:cNvPr id="48" name="文字方塊 47">
              <a:extLst>
                <a:ext uri="{FF2B5EF4-FFF2-40B4-BE49-F238E27FC236}">
                  <a16:creationId xmlns="" xmlns:a16="http://schemas.microsoft.com/office/drawing/2014/main" id="{6FE0C2DD-0414-8C4E-9CDB-E89BA7845F73}"/>
                </a:ext>
              </a:extLst>
            </p:cNvPr>
            <p:cNvSpPr txBox="1"/>
            <p:nvPr/>
          </p:nvSpPr>
          <p:spPr>
            <a:xfrm>
              <a:off x="-2601899" y="4285731"/>
              <a:ext cx="1503363" cy="173124"/>
            </a:xfrm>
            <a:prstGeom prst="rect">
              <a:avLst/>
            </a:prstGeom>
            <a:noFill/>
          </p:spPr>
          <p:txBody>
            <a:bodyPr>
              <a:spAutoFit/>
            </a:bodyPr>
            <a:lstStyle/>
            <a:p>
              <a:pPr eaLnBrk="1" fontAlgn="auto" hangingPunct="1">
                <a:spcBef>
                  <a:spcPts val="0"/>
                </a:spcBef>
                <a:spcAft>
                  <a:spcPts val="0"/>
                </a:spcAft>
                <a:defRPr/>
              </a:pPr>
              <a:r>
                <a:rPr kumimoji="0" lang="en-US" altLang="zh-TW" sz="900" b="0" dirty="0">
                  <a:solidFill>
                    <a:prstClr val="black"/>
                  </a:solidFill>
                  <a:latin typeface="Calibri"/>
                  <a:ea typeface="新細明體"/>
                </a:rPr>
                <a:t>Power Supply</a:t>
              </a:r>
              <a:endParaRPr kumimoji="0" lang="zh-TW" altLang="en-US" sz="900" b="0" dirty="0">
                <a:solidFill>
                  <a:prstClr val="black"/>
                </a:solidFill>
                <a:latin typeface="Calibri"/>
                <a:ea typeface="新細明體"/>
              </a:endParaRPr>
            </a:p>
          </p:txBody>
        </p:sp>
      </p:grpSp>
      <p:sp>
        <p:nvSpPr>
          <p:cNvPr id="59" name="文字方塊 58">
            <a:extLst>
              <a:ext uri="{FF2B5EF4-FFF2-40B4-BE49-F238E27FC236}">
                <a16:creationId xmlns="" xmlns:a16="http://schemas.microsoft.com/office/drawing/2014/main" id="{6763F0FD-8A92-7F41-A9D1-B0375FB38954}"/>
              </a:ext>
            </a:extLst>
          </p:cNvPr>
          <p:cNvSpPr txBox="1"/>
          <p:nvPr/>
        </p:nvSpPr>
        <p:spPr bwMode="auto">
          <a:xfrm>
            <a:off x="1990812" y="4225304"/>
            <a:ext cx="1212367" cy="261610"/>
          </a:xfrm>
          <a:prstGeom prst="rect">
            <a:avLst/>
          </a:prstGeom>
          <a:noFill/>
        </p:spPr>
        <p:txBody>
          <a:bodyPr>
            <a:spAutoFit/>
          </a:bodyPr>
          <a:lstStyle/>
          <a:p>
            <a:pPr algn="ctr" eaLnBrk="1" fontAlgn="auto" hangingPunct="1">
              <a:spcBef>
                <a:spcPts val="0"/>
              </a:spcBef>
              <a:spcAft>
                <a:spcPts val="0"/>
              </a:spcAft>
              <a:defRPr/>
            </a:pPr>
            <a:r>
              <a:rPr kumimoji="0" lang="en-US" altLang="zh-TW" sz="1100" dirty="0">
                <a:solidFill>
                  <a:prstClr val="black"/>
                </a:solidFill>
                <a:latin typeface="Calibri"/>
                <a:ea typeface="新細明體"/>
              </a:rPr>
              <a:t>EDVT Lab</a:t>
            </a:r>
            <a:endParaRPr kumimoji="0" lang="zh-TW" altLang="en-US" sz="1100" dirty="0">
              <a:solidFill>
                <a:prstClr val="black"/>
              </a:solidFill>
              <a:latin typeface="Calibri"/>
              <a:ea typeface="新細明體"/>
            </a:endParaRPr>
          </a:p>
        </p:txBody>
      </p:sp>
      <p:sp>
        <p:nvSpPr>
          <p:cNvPr id="20" name="矩形 19"/>
          <p:cNvSpPr/>
          <p:nvPr/>
        </p:nvSpPr>
        <p:spPr>
          <a:xfrm>
            <a:off x="135643" y="214760"/>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658496916"/>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圖片 53">
            <a:extLst>
              <a:ext uri="{FF2B5EF4-FFF2-40B4-BE49-F238E27FC236}">
                <a16:creationId xmlns="" xmlns:a16="http://schemas.microsoft.com/office/drawing/2014/main" id="{E77DEA53-B863-AF4C-943D-2369EC45FC5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49123" y="2143820"/>
            <a:ext cx="2242842" cy="2351324"/>
          </a:xfrm>
          <a:prstGeom prst="ellipse">
            <a:avLst/>
          </a:prstGeom>
          <a:ln>
            <a:noFill/>
          </a:ln>
          <a:effectLst>
            <a:softEdge rad="112500"/>
          </a:effectLst>
        </p:spPr>
      </p:pic>
      <p:sp>
        <p:nvSpPr>
          <p:cNvPr id="33" name="TextBox 16"/>
          <p:cNvSpPr txBox="1"/>
          <p:nvPr/>
        </p:nvSpPr>
        <p:spPr>
          <a:xfrm>
            <a:off x="5562066" y="1212447"/>
            <a:ext cx="5133841" cy="430887"/>
          </a:xfrm>
          <a:prstGeom prst="rect">
            <a:avLst/>
          </a:prstGeom>
          <a:noFill/>
        </p:spPr>
        <p:txBody>
          <a:bodyPr wrap="none" lIns="0" tIns="0" rIns="0" bIns="0" rtlCol="0">
            <a:spAutoFit/>
          </a:bodyPr>
          <a:lstStyle/>
          <a:p>
            <a:pPr algn="just" eaLnBrk="1" fontAlgn="auto" hangingPunct="1">
              <a:spcBef>
                <a:spcPts val="0"/>
              </a:spcBef>
              <a:spcAft>
                <a:spcPts val="0"/>
              </a:spcAft>
            </a:pPr>
            <a:r>
              <a:rPr kumimoji="0" lang="en-US" altLang="zh-TW" sz="2800" dirty="0">
                <a:solidFill>
                  <a:prstClr val="black"/>
                </a:solidFill>
                <a:latin typeface="Calibri"/>
                <a:ea typeface="Microsoft YaHei" pitchFamily="34" charset="-122"/>
                <a:cs typeface="Arial" charset="0"/>
              </a:rPr>
              <a:t>Mechanical Design Verification Test</a:t>
            </a:r>
            <a:endParaRPr kumimoji="0" lang="zh-CN" altLang="en-US" sz="2800" b="0" dirty="0">
              <a:solidFill>
                <a:prstClr val="black">
                  <a:lumMod val="65000"/>
                  <a:lumOff val="35000"/>
                </a:prstClr>
              </a:solidFill>
              <a:latin typeface="Calibri"/>
              <a:ea typeface="微软雅黑" panose="020B0503020204020204" pitchFamily="34" charset="-122"/>
              <a:sym typeface="Arial" panose="020B0604020202020204" pitchFamily="34" charset="0"/>
            </a:endParaRPr>
          </a:p>
        </p:txBody>
      </p:sp>
      <p:sp>
        <p:nvSpPr>
          <p:cNvPr id="32788" name="矩形 26"/>
          <p:cNvSpPr>
            <a:spLocks noChangeArrowheads="1"/>
          </p:cNvSpPr>
          <p:nvPr/>
        </p:nvSpPr>
        <p:spPr bwMode="auto">
          <a:xfrm>
            <a:off x="2561737" y="1832177"/>
            <a:ext cx="492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auto">
              <a:spcBef>
                <a:spcPts val="0"/>
              </a:spcBef>
              <a:spcAft>
                <a:spcPts val="0"/>
              </a:spcAft>
            </a:pPr>
            <a:r>
              <a:rPr kumimoji="0" lang="zh-CN" altLang="en-US" sz="600" dirty="0">
                <a:solidFill>
                  <a:prstClr val="white"/>
                </a:solidFill>
                <a:latin typeface="Calibri"/>
                <a:ea typeface="微软雅黑" panose="020B0503020204020204" pitchFamily="34" charset="-122"/>
                <a:sym typeface="Arial" panose="020B0604020202020204" pitchFamily="34" charset="0"/>
              </a:rPr>
              <a:t>ＭＤＶＴ</a:t>
            </a:r>
            <a:endParaRPr kumimoji="0" lang="zh-CN" altLang="en-US" sz="500" b="0" dirty="0">
              <a:solidFill>
                <a:prstClr val="white"/>
              </a:solidFill>
              <a:latin typeface="Calibri"/>
              <a:ea typeface="微软雅黑" panose="020B0503020204020204" pitchFamily="34" charset="-122"/>
              <a:sym typeface="Arial" panose="020B0604020202020204" pitchFamily="34" charset="0"/>
            </a:endParaRPr>
          </a:p>
        </p:txBody>
      </p:sp>
      <p:sp>
        <p:nvSpPr>
          <p:cNvPr id="2" name="圓角矩形 1">
            <a:extLst>
              <a:ext uri="{FF2B5EF4-FFF2-40B4-BE49-F238E27FC236}">
                <a16:creationId xmlns="" xmlns:a16="http://schemas.microsoft.com/office/drawing/2014/main" id="{91C88044-0448-5C4E-A848-2F651F1CD319}"/>
              </a:ext>
            </a:extLst>
          </p:cNvPr>
          <p:cNvSpPr/>
          <p:nvPr/>
        </p:nvSpPr>
        <p:spPr>
          <a:xfrm>
            <a:off x="735566" y="1239844"/>
            <a:ext cx="956816" cy="37552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altLang="zh-TW" sz="1800" dirty="0">
                <a:solidFill>
                  <a:prstClr val="white"/>
                </a:solidFill>
              </a:rPr>
              <a:t>MDVT</a:t>
            </a:r>
            <a:endParaRPr lang="zh-TW" altLang="en-US" sz="1800" dirty="0">
              <a:solidFill>
                <a:prstClr val="white"/>
              </a:solidFill>
            </a:endParaRPr>
          </a:p>
        </p:txBody>
      </p:sp>
      <p:sp>
        <p:nvSpPr>
          <p:cNvPr id="17" name="標題 1">
            <a:extLst>
              <a:ext uri="{FF2B5EF4-FFF2-40B4-BE49-F238E27FC236}">
                <a16:creationId xmlns="" xmlns:a16="http://schemas.microsoft.com/office/drawing/2014/main" id="{1CE70BF5-889B-9E43-B6B8-498BC7171505}"/>
              </a:ext>
            </a:extLst>
          </p:cNvPr>
          <p:cNvSpPr txBox="1">
            <a:spLocks/>
          </p:cNvSpPr>
          <p:nvPr/>
        </p:nvSpPr>
        <p:spPr>
          <a:xfrm>
            <a:off x="658883" y="701810"/>
            <a:ext cx="9856717" cy="373975"/>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2000" dirty="0">
                <a:solidFill>
                  <a:srgbClr val="4472C4">
                    <a:lumMod val="50000"/>
                  </a:srgbClr>
                </a:solidFill>
                <a:latin typeface="Calibri"/>
              </a:rPr>
              <a:t>HWQA Capabilities – </a:t>
            </a:r>
            <a:r>
              <a:rPr lang="en-US" altLang="zh-TW" sz="2000" dirty="0" smtClean="0">
                <a:solidFill>
                  <a:srgbClr val="4472C4">
                    <a:lumMod val="50000"/>
                  </a:srgbClr>
                </a:solidFill>
                <a:latin typeface="Calibri"/>
              </a:rPr>
              <a:t>MDVT</a:t>
            </a:r>
            <a:endParaRPr lang="zh-TW" altLang="en-US" sz="2000" dirty="0">
              <a:solidFill>
                <a:srgbClr val="4472C4">
                  <a:lumMod val="50000"/>
                </a:srgbClr>
              </a:solidFill>
              <a:latin typeface="Calibri"/>
            </a:endParaRPr>
          </a:p>
        </p:txBody>
      </p:sp>
      <p:pic>
        <p:nvPicPr>
          <p:cNvPr id="27" name="Picture 7" descr="KSON">
            <a:extLst>
              <a:ext uri="{FF2B5EF4-FFF2-40B4-BE49-F238E27FC236}">
                <a16:creationId xmlns="" xmlns:a16="http://schemas.microsoft.com/office/drawing/2014/main" id="{C3552735-52D9-7240-86B2-A173E25A1D82}"/>
              </a:ext>
            </a:extLst>
          </p:cNvPr>
          <p:cNvPicPr>
            <a:picLocks noChangeAspect="1" noChangeArrowheads="1"/>
          </p:cNvPicPr>
          <p:nvPr/>
        </p:nvPicPr>
        <p:blipFill>
          <a:blip r:embed="rId4" cstate="screen">
            <a:alphaModFix amt="70000"/>
            <a:extLst>
              <a:ext uri="{28A0092B-C50C-407E-A947-70E740481C1C}">
                <a14:useLocalDpi xmlns:a14="http://schemas.microsoft.com/office/drawing/2010/main"/>
              </a:ext>
            </a:extLst>
          </a:blip>
          <a:srcRect/>
          <a:stretch>
            <a:fillRect/>
          </a:stretch>
        </p:blipFill>
        <p:spPr bwMode="auto">
          <a:xfrm>
            <a:off x="969102" y="1998681"/>
            <a:ext cx="893501" cy="708103"/>
          </a:xfrm>
          <a:prstGeom prst="rect">
            <a:avLst/>
          </a:prstGeom>
          <a:noFill/>
          <a:ln w="9525">
            <a:noFill/>
            <a:miter lim="800000"/>
            <a:headEnd/>
            <a:tailEnd/>
          </a:ln>
        </p:spPr>
      </p:pic>
      <p:sp>
        <p:nvSpPr>
          <p:cNvPr id="28" name="文字方塊 27">
            <a:extLst>
              <a:ext uri="{FF2B5EF4-FFF2-40B4-BE49-F238E27FC236}">
                <a16:creationId xmlns="" xmlns:a16="http://schemas.microsoft.com/office/drawing/2014/main" id="{074EEE1E-31E9-1F4E-915E-88121A551C1A}"/>
              </a:ext>
            </a:extLst>
          </p:cNvPr>
          <p:cNvSpPr txBox="1"/>
          <p:nvPr/>
        </p:nvSpPr>
        <p:spPr bwMode="auto">
          <a:xfrm>
            <a:off x="774728" y="2613480"/>
            <a:ext cx="1191554" cy="253916"/>
          </a:xfrm>
          <a:prstGeom prst="rect">
            <a:avLst/>
          </a:prstGeom>
          <a:noFill/>
        </p:spPr>
        <p:txBody>
          <a:bodyPr wrap="square">
            <a:spAutoFit/>
          </a:bodyPr>
          <a:lstStyle/>
          <a:p>
            <a:pPr eaLnBrk="1" fontAlgn="auto" hangingPunct="1">
              <a:spcBef>
                <a:spcPts val="0"/>
              </a:spcBef>
              <a:spcAft>
                <a:spcPts val="0"/>
              </a:spcAft>
              <a:defRPr/>
            </a:pPr>
            <a:r>
              <a:rPr kumimoji="0" lang="en-US" altLang="zh-TW" sz="1050" b="0" dirty="0">
                <a:solidFill>
                  <a:prstClr val="black"/>
                </a:solidFill>
                <a:latin typeface="Calibri"/>
                <a:ea typeface="新細明體"/>
              </a:rPr>
              <a:t>Thermal</a:t>
            </a:r>
            <a:r>
              <a:rPr kumimoji="0" lang="zh-TW" altLang="en-US" sz="1050" b="0" dirty="0">
                <a:solidFill>
                  <a:prstClr val="black"/>
                </a:solidFill>
                <a:latin typeface="Calibri"/>
                <a:ea typeface="新細明體"/>
              </a:rPr>
              <a:t> </a:t>
            </a:r>
            <a:r>
              <a:rPr kumimoji="0" lang="en-US" altLang="zh-TW" sz="1050" b="0" dirty="0">
                <a:solidFill>
                  <a:prstClr val="black"/>
                </a:solidFill>
                <a:latin typeface="Calibri"/>
                <a:ea typeface="新細明體"/>
              </a:rPr>
              <a:t>Chamber</a:t>
            </a:r>
            <a:endParaRPr kumimoji="0" lang="zh-TW" altLang="en-US" sz="1050" b="0" dirty="0">
              <a:solidFill>
                <a:prstClr val="black"/>
              </a:solidFill>
              <a:latin typeface="Calibri"/>
              <a:ea typeface="新細明體"/>
            </a:endParaRPr>
          </a:p>
        </p:txBody>
      </p:sp>
      <p:pic>
        <p:nvPicPr>
          <p:cNvPr id="49" name="Picture 1">
            <a:extLst>
              <a:ext uri="{FF2B5EF4-FFF2-40B4-BE49-F238E27FC236}">
                <a16:creationId xmlns="" xmlns:a16="http://schemas.microsoft.com/office/drawing/2014/main" id="{2942C62A-0F9E-6345-86C1-6C7056080A5A}"/>
              </a:ext>
            </a:extLst>
          </p:cNvPr>
          <p:cNvPicPr>
            <a:picLocks noChangeAspect="1" noChangeArrowheads="1"/>
          </p:cNvPicPr>
          <p:nvPr/>
        </p:nvPicPr>
        <p:blipFill>
          <a:blip r:embed="rId5" cstate="screen">
            <a:alphaModFix amt="70000"/>
            <a:extLst>
              <a:ext uri="{28A0092B-C50C-407E-A947-70E740481C1C}">
                <a14:useLocalDpi xmlns:a14="http://schemas.microsoft.com/office/drawing/2010/main"/>
              </a:ext>
            </a:extLst>
          </a:blip>
          <a:srcRect/>
          <a:stretch>
            <a:fillRect/>
          </a:stretch>
        </p:blipFill>
        <p:spPr bwMode="auto">
          <a:xfrm>
            <a:off x="839804" y="2908728"/>
            <a:ext cx="600208" cy="714015"/>
          </a:xfrm>
          <a:prstGeom prst="rect">
            <a:avLst/>
          </a:prstGeom>
          <a:noFill/>
          <a:ln w="9525">
            <a:noFill/>
            <a:miter lim="800000"/>
            <a:headEnd/>
            <a:tailEnd/>
          </a:ln>
        </p:spPr>
      </p:pic>
      <p:sp>
        <p:nvSpPr>
          <p:cNvPr id="50" name="文字方塊 49">
            <a:extLst>
              <a:ext uri="{FF2B5EF4-FFF2-40B4-BE49-F238E27FC236}">
                <a16:creationId xmlns="" xmlns:a16="http://schemas.microsoft.com/office/drawing/2014/main" id="{00DD0A3D-18AE-2E4E-8CA0-880A6E674692}"/>
              </a:ext>
            </a:extLst>
          </p:cNvPr>
          <p:cNvSpPr txBox="1"/>
          <p:nvPr/>
        </p:nvSpPr>
        <p:spPr bwMode="auto">
          <a:xfrm>
            <a:off x="533724" y="3600058"/>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Shock Tester</a:t>
            </a:r>
            <a:endParaRPr kumimoji="0" lang="zh-TW" altLang="en-US" sz="1050" b="0" dirty="0">
              <a:solidFill>
                <a:prstClr val="black"/>
              </a:solidFill>
              <a:latin typeface="Calibri"/>
              <a:ea typeface="新細明體"/>
            </a:endParaRPr>
          </a:p>
        </p:txBody>
      </p:sp>
      <p:pic>
        <p:nvPicPr>
          <p:cNvPr id="51" name="Picture 14" descr="DSCN0924">
            <a:extLst>
              <a:ext uri="{FF2B5EF4-FFF2-40B4-BE49-F238E27FC236}">
                <a16:creationId xmlns="" xmlns:a16="http://schemas.microsoft.com/office/drawing/2014/main" id="{3655EC31-28F9-404D-ABE3-1123D4D519AD}"/>
              </a:ext>
            </a:extLst>
          </p:cNvPr>
          <p:cNvPicPr>
            <a:picLocks noChangeAspect="1" noChangeArrowheads="1"/>
          </p:cNvPicPr>
          <p:nvPr/>
        </p:nvPicPr>
        <p:blipFill>
          <a:blip r:embed="rId6" cstate="screen">
            <a:alphaModFix amt="85000"/>
            <a:extLst>
              <a:ext uri="{28A0092B-C50C-407E-A947-70E740481C1C}">
                <a14:useLocalDpi xmlns:a14="http://schemas.microsoft.com/office/drawing/2010/main"/>
              </a:ext>
            </a:extLst>
          </a:blip>
          <a:srcRect/>
          <a:stretch>
            <a:fillRect/>
          </a:stretch>
        </p:blipFill>
        <p:spPr bwMode="auto">
          <a:xfrm>
            <a:off x="3632520" y="2057880"/>
            <a:ext cx="868267" cy="58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文字方塊 51">
            <a:extLst>
              <a:ext uri="{FF2B5EF4-FFF2-40B4-BE49-F238E27FC236}">
                <a16:creationId xmlns="" xmlns:a16="http://schemas.microsoft.com/office/drawing/2014/main" id="{CF9E0063-C0A5-FA47-81B3-2E5BCE47A00B}"/>
              </a:ext>
            </a:extLst>
          </p:cNvPr>
          <p:cNvSpPr txBox="1"/>
          <p:nvPr/>
        </p:nvSpPr>
        <p:spPr bwMode="auto">
          <a:xfrm>
            <a:off x="3540193" y="2669717"/>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Drop Tester</a:t>
            </a:r>
            <a:endParaRPr kumimoji="0" lang="zh-TW" altLang="en-US" sz="1050" b="0" dirty="0">
              <a:solidFill>
                <a:prstClr val="black"/>
              </a:solidFill>
              <a:latin typeface="Calibri"/>
              <a:ea typeface="新細明體"/>
            </a:endParaRPr>
          </a:p>
        </p:txBody>
      </p:sp>
      <p:sp>
        <p:nvSpPr>
          <p:cNvPr id="53" name="TextBox 15">
            <a:extLst>
              <a:ext uri="{FF2B5EF4-FFF2-40B4-BE49-F238E27FC236}">
                <a16:creationId xmlns="" xmlns:a16="http://schemas.microsoft.com/office/drawing/2014/main" id="{063872C3-CCBF-1E4D-A4D9-D81B2E6D2937}"/>
              </a:ext>
            </a:extLst>
          </p:cNvPr>
          <p:cNvSpPr txBox="1"/>
          <p:nvPr/>
        </p:nvSpPr>
        <p:spPr>
          <a:xfrm>
            <a:off x="5587241" y="1718442"/>
            <a:ext cx="4587700" cy="3754874"/>
          </a:xfrm>
          <a:prstGeom prst="rect">
            <a:avLst/>
          </a:prstGeom>
          <a:noFill/>
        </p:spPr>
        <p:txBody>
          <a:bodyPr wrap="square" lIns="0" tIns="0" rIns="0" bIns="0" rtlCol="0">
            <a:spAutoFit/>
          </a:bodyPr>
          <a:lstStyle/>
          <a:p>
            <a:pPr eaLnBrk="1" fontAlgn="auto" hangingPunct="1">
              <a:spcBef>
                <a:spcPct val="20000"/>
              </a:spcBef>
              <a:spcAft>
                <a:spcPts val="0"/>
              </a:spcAft>
              <a:buClr>
                <a:srgbClr val="0000CC"/>
              </a:buClr>
            </a:pPr>
            <a:r>
              <a:rPr kumimoji="0" lang="en-US" altLang="zh-TW" sz="2400" b="0" dirty="0">
                <a:solidFill>
                  <a:srgbClr val="002060"/>
                </a:solidFill>
                <a:latin typeface="Calibri"/>
                <a:ea typeface="標楷體" pitchFamily="65" charset="-120"/>
                <a:cs typeface="Arial" pitchFamily="34" charset="0"/>
              </a:rPr>
              <a:t>MDVT is comprised of dynamic (mechanical) and environmental tests. These combination of op. and non-op. tests.</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Thermal Profile Measurement</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Environmental Test – High/Low Temp/Hum., Altitude, UV, Rain,  Dust, Salt spread…etc.</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Mechanical Test  - </a:t>
            </a:r>
            <a:r>
              <a:rPr kumimoji="0" lang="en-US" altLang="zh-TW" sz="1400" b="0" dirty="0" err="1">
                <a:solidFill>
                  <a:srgbClr val="A5A5A5">
                    <a:lumMod val="50000"/>
                  </a:srgbClr>
                </a:solidFill>
                <a:latin typeface="Calibri"/>
                <a:ea typeface="標楷體" pitchFamily="65" charset="-120"/>
                <a:cs typeface="Arial" pitchFamily="34" charset="0"/>
              </a:rPr>
              <a:t>Vib</a:t>
            </a:r>
            <a:r>
              <a:rPr kumimoji="0" lang="en-US" altLang="zh-TW" sz="1400" b="0" dirty="0">
                <a:solidFill>
                  <a:srgbClr val="A5A5A5">
                    <a:lumMod val="50000"/>
                  </a:srgbClr>
                </a:solidFill>
                <a:latin typeface="Calibri"/>
                <a:ea typeface="標楷體" pitchFamily="65" charset="-120"/>
                <a:cs typeface="Arial" pitchFamily="34" charset="0"/>
              </a:rPr>
              <a:t> &amp; Shock, Drop, button life, cable..</a:t>
            </a:r>
            <a:r>
              <a:rPr kumimoji="0" lang="en-US" altLang="zh-TW" sz="1400" b="0" dirty="0" err="1">
                <a:solidFill>
                  <a:srgbClr val="A5A5A5">
                    <a:lumMod val="50000"/>
                  </a:srgbClr>
                </a:solidFill>
                <a:latin typeface="Calibri"/>
                <a:ea typeface="標楷體" pitchFamily="65" charset="-120"/>
                <a:cs typeface="Arial" pitchFamily="34" charset="0"/>
              </a:rPr>
              <a:t>etc</a:t>
            </a:r>
            <a:endParaRPr kumimoji="0" lang="en-US" altLang="zh-TW" sz="1400" b="0" dirty="0">
              <a:solidFill>
                <a:srgbClr val="A5A5A5">
                  <a:lumMod val="50000"/>
                </a:srgbClr>
              </a:solidFill>
              <a:latin typeface="Calibri"/>
              <a:ea typeface="標楷體" pitchFamily="65" charset="-120"/>
              <a:cs typeface="Arial" pitchFamily="34" charset="0"/>
            </a:endParaRP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Package Test – ISTA-2A, 3A</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Product Reliability: MTBF Prediction/ demo., thermal shock…etc.</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Test to failed – HALT, HASS</a:t>
            </a:r>
          </a:p>
          <a:p>
            <a:pPr eaLnBrk="1" fontAlgn="auto" hangingPunct="1">
              <a:spcBef>
                <a:spcPct val="20000"/>
              </a:spcBef>
              <a:spcAft>
                <a:spcPts val="0"/>
              </a:spcAft>
              <a:buClr>
                <a:srgbClr val="0000CC"/>
              </a:buClr>
            </a:pPr>
            <a:endParaRPr kumimoji="0" lang="en-US" altLang="zh-TW" sz="1600" b="0" dirty="0">
              <a:latin typeface="Calibri"/>
              <a:ea typeface="標楷體" pitchFamily="65" charset="-120"/>
              <a:cs typeface="Arial" pitchFamily="34" charset="0"/>
            </a:endParaRPr>
          </a:p>
        </p:txBody>
      </p:sp>
      <p:pic>
        <p:nvPicPr>
          <p:cNvPr id="81" name="Picture 27">
            <a:extLst>
              <a:ext uri="{FF2B5EF4-FFF2-40B4-BE49-F238E27FC236}">
                <a16:creationId xmlns="" xmlns:a16="http://schemas.microsoft.com/office/drawing/2014/main" id="{2BACC3EB-E374-764F-B6A7-0ADD161BDAFE}"/>
              </a:ext>
            </a:extLst>
          </p:cNvPr>
          <p:cNvPicPr>
            <a:picLocks noChangeAspect="1" noChangeArrowheads="1"/>
          </p:cNvPicPr>
          <p:nvPr/>
        </p:nvPicPr>
        <p:blipFill>
          <a:blip r:embed="rId7" cstate="print">
            <a:alphaModFix amt="70000"/>
          </a:blip>
          <a:srcRect/>
          <a:stretch>
            <a:fillRect/>
          </a:stretch>
        </p:blipFill>
        <p:spPr bwMode="auto">
          <a:xfrm>
            <a:off x="3728342" y="2972055"/>
            <a:ext cx="944655" cy="587357"/>
          </a:xfrm>
          <a:prstGeom prst="rect">
            <a:avLst/>
          </a:prstGeom>
          <a:noFill/>
          <a:ln w="9525">
            <a:noFill/>
            <a:miter lim="800000"/>
            <a:headEnd/>
            <a:tailEnd/>
          </a:ln>
        </p:spPr>
      </p:pic>
      <p:sp>
        <p:nvSpPr>
          <p:cNvPr id="82" name="文字方塊 81">
            <a:extLst>
              <a:ext uri="{FF2B5EF4-FFF2-40B4-BE49-F238E27FC236}">
                <a16:creationId xmlns="" xmlns:a16="http://schemas.microsoft.com/office/drawing/2014/main" id="{D830EDA0-BD5B-0849-973C-30DB6AE48B63}"/>
              </a:ext>
            </a:extLst>
          </p:cNvPr>
          <p:cNvSpPr txBox="1"/>
          <p:nvPr/>
        </p:nvSpPr>
        <p:spPr bwMode="auto">
          <a:xfrm>
            <a:off x="3643827" y="3545298"/>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Env. Chambers</a:t>
            </a:r>
            <a:endParaRPr kumimoji="0" lang="zh-TW" altLang="en-US" sz="1050" b="0" dirty="0">
              <a:solidFill>
                <a:prstClr val="black"/>
              </a:solidFill>
              <a:latin typeface="Calibri"/>
              <a:ea typeface="新細明體"/>
            </a:endParaRPr>
          </a:p>
        </p:txBody>
      </p:sp>
      <p:pic>
        <p:nvPicPr>
          <p:cNvPr id="83" name="Picture 26">
            <a:extLst>
              <a:ext uri="{FF2B5EF4-FFF2-40B4-BE49-F238E27FC236}">
                <a16:creationId xmlns="" xmlns:a16="http://schemas.microsoft.com/office/drawing/2014/main" id="{3260336D-1636-0B45-A1B7-7FEA0EEC0770}"/>
              </a:ext>
            </a:extLst>
          </p:cNvPr>
          <p:cNvPicPr>
            <a:picLocks noChangeAspect="1" noChangeArrowheads="1"/>
          </p:cNvPicPr>
          <p:nvPr/>
        </p:nvPicPr>
        <p:blipFill>
          <a:blip r:embed="rId8" cstate="screen">
            <a:alphaModFix amt="70000"/>
            <a:extLst>
              <a:ext uri="{28A0092B-C50C-407E-A947-70E740481C1C}">
                <a14:useLocalDpi xmlns:a14="http://schemas.microsoft.com/office/drawing/2010/main"/>
              </a:ext>
            </a:extLst>
          </a:blip>
          <a:srcRect/>
          <a:stretch>
            <a:fillRect/>
          </a:stretch>
        </p:blipFill>
        <p:spPr bwMode="auto">
          <a:xfrm>
            <a:off x="3670577" y="3871969"/>
            <a:ext cx="752815" cy="537096"/>
          </a:xfrm>
          <a:prstGeom prst="rect">
            <a:avLst/>
          </a:prstGeom>
          <a:noFill/>
          <a:ln w="9525">
            <a:noFill/>
            <a:miter lim="800000"/>
            <a:headEnd/>
            <a:tailEnd/>
          </a:ln>
        </p:spPr>
      </p:pic>
      <p:sp>
        <p:nvSpPr>
          <p:cNvPr id="84" name="文字方塊 83">
            <a:extLst>
              <a:ext uri="{FF2B5EF4-FFF2-40B4-BE49-F238E27FC236}">
                <a16:creationId xmlns="" xmlns:a16="http://schemas.microsoft.com/office/drawing/2014/main" id="{E82884F0-5721-5041-8BD5-423D723FA313}"/>
              </a:ext>
            </a:extLst>
          </p:cNvPr>
          <p:cNvSpPr txBox="1"/>
          <p:nvPr/>
        </p:nvSpPr>
        <p:spPr bwMode="auto">
          <a:xfrm>
            <a:off x="3439762" y="4345576"/>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Thermal Shock</a:t>
            </a:r>
            <a:endParaRPr kumimoji="0" lang="zh-TW" altLang="en-US" sz="1050" b="0" dirty="0">
              <a:solidFill>
                <a:prstClr val="black"/>
              </a:solidFill>
              <a:latin typeface="Calibri"/>
              <a:ea typeface="新細明體"/>
            </a:endParaRPr>
          </a:p>
        </p:txBody>
      </p:sp>
      <p:pic>
        <p:nvPicPr>
          <p:cNvPr id="85" name="Picture 19">
            <a:extLst>
              <a:ext uri="{FF2B5EF4-FFF2-40B4-BE49-F238E27FC236}">
                <a16:creationId xmlns="" xmlns:a16="http://schemas.microsoft.com/office/drawing/2014/main" id="{799CFA42-0462-9143-989F-D42489C53607}"/>
              </a:ext>
            </a:extLst>
          </p:cNvPr>
          <p:cNvPicPr>
            <a:picLocks noChangeAspect="1" noChangeArrowheads="1"/>
          </p:cNvPicPr>
          <p:nvPr/>
        </p:nvPicPr>
        <p:blipFill>
          <a:blip r:embed="rId9" cstate="print">
            <a:alphaModFix amt="70000"/>
          </a:blip>
          <a:srcRect/>
          <a:stretch>
            <a:fillRect/>
          </a:stretch>
        </p:blipFill>
        <p:spPr bwMode="auto">
          <a:xfrm>
            <a:off x="903025" y="3831872"/>
            <a:ext cx="830221" cy="685945"/>
          </a:xfrm>
          <a:prstGeom prst="rect">
            <a:avLst/>
          </a:prstGeom>
          <a:noFill/>
          <a:ln w="25400">
            <a:noFill/>
            <a:miter lim="800000"/>
            <a:headEnd/>
            <a:tailEnd/>
          </a:ln>
        </p:spPr>
      </p:pic>
      <p:sp>
        <p:nvSpPr>
          <p:cNvPr id="86" name="文字方塊 85">
            <a:extLst>
              <a:ext uri="{FF2B5EF4-FFF2-40B4-BE49-F238E27FC236}">
                <a16:creationId xmlns="" xmlns:a16="http://schemas.microsoft.com/office/drawing/2014/main" id="{77C86A3A-6CC3-1F4D-AED1-141D65862271}"/>
              </a:ext>
            </a:extLst>
          </p:cNvPr>
          <p:cNvSpPr txBox="1"/>
          <p:nvPr/>
        </p:nvSpPr>
        <p:spPr bwMode="auto">
          <a:xfrm>
            <a:off x="658883" y="4472447"/>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HALT</a:t>
            </a:r>
            <a:endParaRPr kumimoji="0" lang="zh-TW" altLang="en-US" sz="1050" b="0" dirty="0">
              <a:solidFill>
                <a:prstClr val="black"/>
              </a:solidFill>
              <a:latin typeface="Calibri"/>
              <a:ea typeface="新細明體"/>
            </a:endParaRPr>
          </a:p>
        </p:txBody>
      </p:sp>
      <p:sp>
        <p:nvSpPr>
          <p:cNvPr id="58" name="文字方塊 57">
            <a:extLst>
              <a:ext uri="{FF2B5EF4-FFF2-40B4-BE49-F238E27FC236}">
                <a16:creationId xmlns="" xmlns:a16="http://schemas.microsoft.com/office/drawing/2014/main" id="{0C7D5247-C8E6-9D40-A6AF-4C32CC122231}"/>
              </a:ext>
            </a:extLst>
          </p:cNvPr>
          <p:cNvSpPr txBox="1"/>
          <p:nvPr/>
        </p:nvSpPr>
        <p:spPr bwMode="auto">
          <a:xfrm>
            <a:off x="2040785" y="4347734"/>
            <a:ext cx="1212367" cy="261610"/>
          </a:xfrm>
          <a:prstGeom prst="rect">
            <a:avLst/>
          </a:prstGeom>
          <a:noFill/>
        </p:spPr>
        <p:txBody>
          <a:bodyPr>
            <a:spAutoFit/>
          </a:bodyPr>
          <a:lstStyle/>
          <a:p>
            <a:pPr algn="ctr" eaLnBrk="1" fontAlgn="auto" hangingPunct="1">
              <a:spcBef>
                <a:spcPts val="0"/>
              </a:spcBef>
              <a:spcAft>
                <a:spcPts val="0"/>
              </a:spcAft>
              <a:defRPr/>
            </a:pPr>
            <a:r>
              <a:rPr kumimoji="0" lang="en-US" altLang="zh-TW" sz="1100" dirty="0" err="1">
                <a:solidFill>
                  <a:prstClr val="black"/>
                </a:solidFill>
                <a:latin typeface="Calibri"/>
                <a:ea typeface="新細明體"/>
              </a:rPr>
              <a:t>Vib</a:t>
            </a:r>
            <a:r>
              <a:rPr kumimoji="0" lang="en-US" altLang="zh-TW" sz="1100" dirty="0">
                <a:solidFill>
                  <a:prstClr val="black"/>
                </a:solidFill>
                <a:latin typeface="Calibri"/>
                <a:ea typeface="新細明體"/>
              </a:rPr>
              <a:t>. Test for Rack</a:t>
            </a:r>
            <a:endParaRPr kumimoji="0" lang="zh-TW" altLang="en-US" sz="1100" dirty="0">
              <a:solidFill>
                <a:prstClr val="black"/>
              </a:solidFill>
              <a:latin typeface="Calibri"/>
              <a:ea typeface="新細明體"/>
            </a:endParaRPr>
          </a:p>
        </p:txBody>
      </p:sp>
      <p:sp>
        <p:nvSpPr>
          <p:cNvPr id="21" name="矩形 20"/>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246532976"/>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圓角矩形 21">
            <a:extLst>
              <a:ext uri="{FF2B5EF4-FFF2-40B4-BE49-F238E27FC236}">
                <a16:creationId xmlns="" xmlns:a16="http://schemas.microsoft.com/office/drawing/2014/main" id="{EC74B026-98B0-2A49-897B-438D80BBFD57}"/>
              </a:ext>
            </a:extLst>
          </p:cNvPr>
          <p:cNvSpPr/>
          <p:nvPr/>
        </p:nvSpPr>
        <p:spPr>
          <a:xfrm>
            <a:off x="798904" y="1479394"/>
            <a:ext cx="823965" cy="37552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altLang="zh-TW" sz="1800" dirty="0">
                <a:solidFill>
                  <a:prstClr val="white"/>
                </a:solidFill>
              </a:rPr>
              <a:t>SI</a:t>
            </a:r>
            <a:endParaRPr lang="zh-TW" altLang="en-US" sz="1800" dirty="0">
              <a:solidFill>
                <a:prstClr val="white"/>
              </a:solidFill>
            </a:endParaRPr>
          </a:p>
        </p:txBody>
      </p:sp>
      <p:sp>
        <p:nvSpPr>
          <p:cNvPr id="17" name="標題 1">
            <a:extLst>
              <a:ext uri="{FF2B5EF4-FFF2-40B4-BE49-F238E27FC236}">
                <a16:creationId xmlns="" xmlns:a16="http://schemas.microsoft.com/office/drawing/2014/main" id="{1CE70BF5-889B-9E43-B6B8-498BC7171505}"/>
              </a:ext>
            </a:extLst>
          </p:cNvPr>
          <p:cNvSpPr txBox="1">
            <a:spLocks/>
          </p:cNvSpPr>
          <p:nvPr/>
        </p:nvSpPr>
        <p:spPr>
          <a:xfrm>
            <a:off x="717057" y="844874"/>
            <a:ext cx="3938533" cy="463208"/>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2000" dirty="0">
                <a:solidFill>
                  <a:srgbClr val="4472C4">
                    <a:lumMod val="50000"/>
                  </a:srgbClr>
                </a:solidFill>
                <a:latin typeface="Calibri"/>
              </a:rPr>
              <a:t>HWQA Capabilities </a:t>
            </a:r>
            <a:r>
              <a:rPr lang="en-US" altLang="zh-TW" sz="2000" dirty="0" smtClean="0">
                <a:solidFill>
                  <a:srgbClr val="4472C4">
                    <a:lumMod val="50000"/>
                  </a:srgbClr>
                </a:solidFill>
                <a:latin typeface="Calibri"/>
              </a:rPr>
              <a:t>- SI </a:t>
            </a:r>
            <a:r>
              <a:rPr lang="en-US" altLang="zh-TW" sz="2000" dirty="0">
                <a:solidFill>
                  <a:srgbClr val="4472C4">
                    <a:lumMod val="50000"/>
                  </a:srgbClr>
                </a:solidFill>
                <a:latin typeface="Calibri"/>
              </a:rPr>
              <a:t>Meas.</a:t>
            </a:r>
            <a:endParaRPr lang="zh-TW" altLang="en-US" sz="2000" dirty="0">
              <a:solidFill>
                <a:srgbClr val="4472C4">
                  <a:lumMod val="50000"/>
                </a:srgbClr>
              </a:solidFill>
              <a:latin typeface="Calibri"/>
            </a:endParaRPr>
          </a:p>
        </p:txBody>
      </p:sp>
      <p:sp>
        <p:nvSpPr>
          <p:cNvPr id="24" name="TextBox 16">
            <a:extLst>
              <a:ext uri="{FF2B5EF4-FFF2-40B4-BE49-F238E27FC236}">
                <a16:creationId xmlns="" xmlns:a16="http://schemas.microsoft.com/office/drawing/2014/main" id="{D54A9725-A9AA-AB47-BDC9-2436B4B06B87}"/>
              </a:ext>
            </a:extLst>
          </p:cNvPr>
          <p:cNvSpPr txBox="1"/>
          <p:nvPr/>
        </p:nvSpPr>
        <p:spPr>
          <a:xfrm>
            <a:off x="5459976" y="1479394"/>
            <a:ext cx="4304833" cy="430887"/>
          </a:xfrm>
          <a:prstGeom prst="rect">
            <a:avLst/>
          </a:prstGeom>
          <a:noFill/>
        </p:spPr>
        <p:txBody>
          <a:bodyPr wrap="none" lIns="0" tIns="0" rIns="0" bIns="0" rtlCol="0">
            <a:spAutoFit/>
          </a:bodyPr>
          <a:lstStyle/>
          <a:p>
            <a:pPr algn="just" eaLnBrk="1" fontAlgn="auto" hangingPunct="1">
              <a:spcBef>
                <a:spcPts val="0"/>
              </a:spcBef>
              <a:spcAft>
                <a:spcPts val="0"/>
              </a:spcAft>
            </a:pPr>
            <a:r>
              <a:rPr kumimoji="0" lang="en-US" altLang="zh-TW" sz="2800" dirty="0">
                <a:solidFill>
                  <a:prstClr val="black"/>
                </a:solidFill>
                <a:latin typeface="Calibri"/>
                <a:ea typeface="Microsoft YaHei" pitchFamily="34" charset="-122"/>
                <a:cs typeface="Arial" charset="0"/>
              </a:rPr>
              <a:t>Signal Integrity Measurement</a:t>
            </a:r>
            <a:endParaRPr kumimoji="0" lang="zh-CN" altLang="en-US" sz="2800" b="0" dirty="0">
              <a:solidFill>
                <a:prstClr val="black">
                  <a:lumMod val="65000"/>
                  <a:lumOff val="35000"/>
                </a:prstClr>
              </a:solidFill>
              <a:latin typeface="Calibri"/>
              <a:ea typeface="微软雅黑" panose="020B0503020204020204" pitchFamily="34" charset="-122"/>
              <a:sym typeface="Arial" panose="020B0604020202020204" pitchFamily="34" charset="0"/>
            </a:endParaRPr>
          </a:p>
        </p:txBody>
      </p:sp>
      <p:sp>
        <p:nvSpPr>
          <p:cNvPr id="87" name="TextBox 15">
            <a:extLst>
              <a:ext uri="{FF2B5EF4-FFF2-40B4-BE49-F238E27FC236}">
                <a16:creationId xmlns="" xmlns:a16="http://schemas.microsoft.com/office/drawing/2014/main" id="{3B7CA645-6D78-F840-A913-3F6F87AED7C2}"/>
              </a:ext>
            </a:extLst>
          </p:cNvPr>
          <p:cNvSpPr txBox="1"/>
          <p:nvPr/>
        </p:nvSpPr>
        <p:spPr>
          <a:xfrm>
            <a:off x="5478566" y="2196240"/>
            <a:ext cx="4238723" cy="3348609"/>
          </a:xfrm>
          <a:prstGeom prst="rect">
            <a:avLst/>
          </a:prstGeom>
          <a:noFill/>
        </p:spPr>
        <p:txBody>
          <a:bodyPr wrap="square" lIns="0" tIns="0" rIns="0" bIns="0" rtlCol="0">
            <a:spAutoFit/>
          </a:bodyPr>
          <a:lstStyle/>
          <a:p>
            <a:pPr eaLnBrk="1" fontAlgn="auto" hangingPunct="1">
              <a:spcBef>
                <a:spcPct val="20000"/>
              </a:spcBef>
              <a:spcAft>
                <a:spcPts val="0"/>
              </a:spcAft>
              <a:buClr>
                <a:srgbClr val="0000CC"/>
              </a:buClr>
            </a:pPr>
            <a:r>
              <a:rPr kumimoji="0" lang="en-US" altLang="zh-TW" sz="2400" b="0" dirty="0">
                <a:solidFill>
                  <a:srgbClr val="002060"/>
                </a:solidFill>
                <a:latin typeface="Calibri"/>
                <a:ea typeface="標楷體" pitchFamily="65" charset="-120"/>
                <a:cs typeface="Arial" pitchFamily="34" charset="0"/>
              </a:rPr>
              <a:t>A dedicated team to work on a set of measures of the quality of an high-speed electrical signal. </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IEEE802.3 10M/100M/1G/10G/2.5G/5G/40G/100G/400G Compliance Test</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SFP+/QSFP+/QSFP+100 Compliance Test </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DDR I/ II/ III/IV/IVLE Signal Test</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UDB3.1/HDMI/PCIe/SATA</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DC/DC, AC/DC, PoE</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Clock Phase Noise</a:t>
            </a:r>
          </a:p>
          <a:p>
            <a:pPr eaLnBrk="1" fontAlgn="auto" hangingPunct="1">
              <a:spcBef>
                <a:spcPct val="20000"/>
              </a:spcBef>
              <a:spcAft>
                <a:spcPts val="0"/>
              </a:spcAft>
              <a:buClr>
                <a:srgbClr val="0000CC"/>
              </a:buClr>
            </a:pPr>
            <a:r>
              <a:rPr kumimoji="0" lang="en-US" altLang="zh-TW" sz="1400" b="0" dirty="0">
                <a:solidFill>
                  <a:srgbClr val="A5A5A5">
                    <a:lumMod val="50000"/>
                  </a:srgbClr>
                </a:solidFill>
                <a:latin typeface="Calibri"/>
                <a:ea typeface="標楷體" pitchFamily="65" charset="-120"/>
                <a:cs typeface="Arial" pitchFamily="34" charset="0"/>
              </a:rPr>
              <a:t>….etc.</a:t>
            </a:r>
          </a:p>
        </p:txBody>
      </p:sp>
      <p:pic>
        <p:nvPicPr>
          <p:cNvPr id="3" name="圖片 2">
            <a:extLst>
              <a:ext uri="{FF2B5EF4-FFF2-40B4-BE49-F238E27FC236}">
                <a16:creationId xmlns="" xmlns:a16="http://schemas.microsoft.com/office/drawing/2014/main" id="{B0BE5ACE-42F7-FF43-BFAB-000482921E53}"/>
              </a:ext>
            </a:extLst>
          </p:cNvPr>
          <p:cNvPicPr>
            <a:picLocks noChangeAspect="1"/>
          </p:cNvPicPr>
          <p:nvPr/>
        </p:nvPicPr>
        <p:blipFill>
          <a:blip r:embed="rId3" cstate="screen">
            <a:alphaModFix amt="70000"/>
            <a:extLst>
              <a:ext uri="{28A0092B-C50C-407E-A947-70E740481C1C}">
                <a14:useLocalDpi xmlns:a14="http://schemas.microsoft.com/office/drawing/2010/main"/>
              </a:ext>
            </a:extLst>
          </a:blip>
          <a:stretch>
            <a:fillRect/>
          </a:stretch>
        </p:blipFill>
        <p:spPr>
          <a:xfrm>
            <a:off x="3521769" y="3805508"/>
            <a:ext cx="732325" cy="685945"/>
          </a:xfrm>
          <a:prstGeom prst="rect">
            <a:avLst/>
          </a:prstGeom>
        </p:spPr>
      </p:pic>
      <p:sp>
        <p:nvSpPr>
          <p:cNvPr id="57" name="文字方塊 56">
            <a:extLst>
              <a:ext uri="{FF2B5EF4-FFF2-40B4-BE49-F238E27FC236}">
                <a16:creationId xmlns="" xmlns:a16="http://schemas.microsoft.com/office/drawing/2014/main" id="{04E5D05E-1A76-804F-970C-0600B4539C94}"/>
              </a:ext>
            </a:extLst>
          </p:cNvPr>
          <p:cNvSpPr txBox="1"/>
          <p:nvPr/>
        </p:nvSpPr>
        <p:spPr bwMode="auto">
          <a:xfrm>
            <a:off x="3251341" y="4477167"/>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Keysight 86100D</a:t>
            </a:r>
            <a:endParaRPr kumimoji="0" lang="zh-TW" altLang="en-US" sz="1050" b="0" dirty="0">
              <a:solidFill>
                <a:prstClr val="black"/>
              </a:solidFill>
              <a:latin typeface="Calibri"/>
              <a:ea typeface="新細明體"/>
            </a:endParaRPr>
          </a:p>
        </p:txBody>
      </p:sp>
      <p:sp>
        <p:nvSpPr>
          <p:cNvPr id="60" name="文字方塊 59">
            <a:extLst>
              <a:ext uri="{FF2B5EF4-FFF2-40B4-BE49-F238E27FC236}">
                <a16:creationId xmlns="" xmlns:a16="http://schemas.microsoft.com/office/drawing/2014/main" id="{68073AD8-D3C8-704A-93DD-B784D172733B}"/>
              </a:ext>
            </a:extLst>
          </p:cNvPr>
          <p:cNvSpPr txBox="1"/>
          <p:nvPr/>
        </p:nvSpPr>
        <p:spPr bwMode="auto">
          <a:xfrm>
            <a:off x="1917241" y="4371143"/>
            <a:ext cx="1212367" cy="261610"/>
          </a:xfrm>
          <a:prstGeom prst="rect">
            <a:avLst/>
          </a:prstGeom>
          <a:noFill/>
        </p:spPr>
        <p:txBody>
          <a:bodyPr>
            <a:spAutoFit/>
          </a:bodyPr>
          <a:lstStyle/>
          <a:p>
            <a:pPr algn="ctr" eaLnBrk="1" fontAlgn="auto" hangingPunct="1">
              <a:spcBef>
                <a:spcPts val="0"/>
              </a:spcBef>
              <a:spcAft>
                <a:spcPts val="0"/>
              </a:spcAft>
              <a:defRPr/>
            </a:pPr>
            <a:r>
              <a:rPr kumimoji="0" lang="en-US" altLang="zh-TW" sz="1100" dirty="0">
                <a:solidFill>
                  <a:prstClr val="black"/>
                </a:solidFill>
                <a:latin typeface="Calibri"/>
                <a:ea typeface="新細明體"/>
              </a:rPr>
              <a:t>400G SI Test</a:t>
            </a:r>
            <a:endParaRPr kumimoji="0" lang="zh-TW" altLang="en-US" sz="1100" dirty="0">
              <a:solidFill>
                <a:prstClr val="black"/>
              </a:solidFill>
              <a:latin typeface="Calibri"/>
              <a:ea typeface="新細明體"/>
            </a:endParaRPr>
          </a:p>
        </p:txBody>
      </p:sp>
      <p:pic>
        <p:nvPicPr>
          <p:cNvPr id="61" name="Picture 8">
            <a:extLst>
              <a:ext uri="{FF2B5EF4-FFF2-40B4-BE49-F238E27FC236}">
                <a16:creationId xmlns="" xmlns:a16="http://schemas.microsoft.com/office/drawing/2014/main" id="{47D76328-E78B-7D47-82A3-53DAE7463D8E}"/>
              </a:ext>
            </a:extLst>
          </p:cNvPr>
          <p:cNvPicPr>
            <a:picLocks noChangeAspect="1" noChangeArrowheads="1"/>
          </p:cNvPicPr>
          <p:nvPr/>
        </p:nvPicPr>
        <p:blipFill>
          <a:blip r:embed="rId4" cstate="screen">
            <a:alphaModFix amt="70000"/>
            <a:extLst>
              <a:ext uri="{28A0092B-C50C-407E-A947-70E740481C1C}">
                <a14:useLocalDpi xmlns:a14="http://schemas.microsoft.com/office/drawing/2010/main"/>
              </a:ext>
            </a:extLst>
          </a:blip>
          <a:srcRect/>
          <a:stretch>
            <a:fillRect/>
          </a:stretch>
        </p:blipFill>
        <p:spPr bwMode="auto">
          <a:xfrm>
            <a:off x="826872" y="2466778"/>
            <a:ext cx="834070" cy="491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Linktronix: DPO71604C | Tektronix Digital Phosphor Oscilloscope - 4x 16 GHz  - 100/50 GS/s - 31/31 MS Memory (2/4x)">
            <a:extLst>
              <a:ext uri="{FF2B5EF4-FFF2-40B4-BE49-F238E27FC236}">
                <a16:creationId xmlns="" xmlns:a16="http://schemas.microsoft.com/office/drawing/2014/main" id="{7312C9B9-C0A8-C649-87E8-0E718E755BC6}"/>
              </a:ext>
            </a:extLst>
          </p:cNvPr>
          <p:cNvPicPr>
            <a:picLocks noChangeAspect="1" noChangeArrowheads="1"/>
          </p:cNvPicPr>
          <p:nvPr/>
        </p:nvPicPr>
        <p:blipFill>
          <a:blip r:embed="rId5" cstate="screen">
            <a:alphaModFix amt="70000"/>
            <a:extLst>
              <a:ext uri="{28A0092B-C50C-407E-A947-70E740481C1C}">
                <a14:useLocalDpi xmlns:a14="http://schemas.microsoft.com/office/drawing/2010/main"/>
              </a:ext>
            </a:extLst>
          </a:blip>
          <a:srcRect/>
          <a:stretch>
            <a:fillRect/>
          </a:stretch>
        </p:blipFill>
        <p:spPr bwMode="auto">
          <a:xfrm>
            <a:off x="3521768" y="2334656"/>
            <a:ext cx="791774" cy="593066"/>
          </a:xfrm>
          <a:prstGeom prst="rect">
            <a:avLst/>
          </a:prstGeom>
          <a:noFill/>
          <a:extLst>
            <a:ext uri="{909E8E84-426E-40DD-AFC4-6F175D3DCCD1}">
              <a14:hiddenFill xmlns:a14="http://schemas.microsoft.com/office/drawing/2010/main">
                <a:solidFill>
                  <a:srgbClr val="FFFFFF"/>
                </a:solidFill>
              </a14:hiddenFill>
            </a:ext>
          </a:extLst>
        </p:spPr>
      </p:pic>
      <p:sp>
        <p:nvSpPr>
          <p:cNvPr id="62" name="Text Box 15">
            <a:extLst>
              <a:ext uri="{FF2B5EF4-FFF2-40B4-BE49-F238E27FC236}">
                <a16:creationId xmlns="" xmlns:a16="http://schemas.microsoft.com/office/drawing/2014/main" id="{3C00E7BF-1CBE-5A44-9E31-992264EEDF6F}"/>
              </a:ext>
            </a:extLst>
          </p:cNvPr>
          <p:cNvSpPr txBox="1">
            <a:spLocks noChangeArrowheads="1"/>
          </p:cNvSpPr>
          <p:nvPr/>
        </p:nvSpPr>
        <p:spPr bwMode="auto">
          <a:xfrm>
            <a:off x="3166436" y="2934557"/>
            <a:ext cx="1471733" cy="226591"/>
          </a:xfrm>
          <a:prstGeom prst="rect">
            <a:avLst/>
          </a:prstGeom>
          <a:noFill/>
          <a:ln w="9525">
            <a:noFill/>
            <a:miter lim="800000"/>
            <a:headEnd/>
            <a:tailEnd/>
          </a:ln>
          <a:effectLst>
            <a:prstShdw prst="shdw13" dist="53882" dir="13500000">
              <a:schemeClr val="bg2">
                <a:alpha val="50000"/>
              </a:schemeClr>
            </a:prstShdw>
          </a:effectLst>
        </p:spPr>
        <p:txBody>
          <a:bodyPr lIns="36000" tIns="36000" rIns="36000" bIns="36000">
            <a:spAutoFit/>
          </a:bodyPr>
          <a:lstStyle/>
          <a:p>
            <a:pPr algn="ctr" eaLnBrk="1" fontAlgn="auto" hangingPunct="1">
              <a:spcBef>
                <a:spcPct val="50000"/>
              </a:spcBef>
              <a:spcAft>
                <a:spcPts val="0"/>
              </a:spcAft>
            </a:pPr>
            <a:r>
              <a:rPr kumimoji="0" lang="en-US" altLang="zh-TW" sz="1000" b="0" dirty="0">
                <a:solidFill>
                  <a:prstClr val="black"/>
                </a:solidFill>
                <a:latin typeface="Calibri"/>
                <a:ea typeface="新細明體"/>
              </a:rPr>
              <a:t>DPO71604C</a:t>
            </a:r>
          </a:p>
        </p:txBody>
      </p:sp>
      <p:sp>
        <p:nvSpPr>
          <p:cNvPr id="64" name="Text Box 15">
            <a:extLst>
              <a:ext uri="{FF2B5EF4-FFF2-40B4-BE49-F238E27FC236}">
                <a16:creationId xmlns="" xmlns:a16="http://schemas.microsoft.com/office/drawing/2014/main" id="{F3B48877-E02E-7E4B-8826-118775E9A06E}"/>
              </a:ext>
            </a:extLst>
          </p:cNvPr>
          <p:cNvSpPr txBox="1">
            <a:spLocks noChangeArrowheads="1"/>
          </p:cNvSpPr>
          <p:nvPr/>
        </p:nvSpPr>
        <p:spPr bwMode="auto">
          <a:xfrm>
            <a:off x="508221" y="2844997"/>
            <a:ext cx="1471733" cy="253916"/>
          </a:xfrm>
          <a:prstGeom prst="rect">
            <a:avLst/>
          </a:prstGeom>
          <a:noFill/>
        </p:spPr>
        <p:txBody>
          <a:bodyPr>
            <a:spAutoFit/>
          </a:bodyPr>
          <a:lstStyle>
            <a:defPPr>
              <a:defRPr lang="zh-TW"/>
            </a:defPPr>
            <a:lvl1pPr algn="ctr">
              <a:defRPr sz="1050"/>
            </a:lvl1pPr>
          </a:lstStyle>
          <a:p>
            <a:pPr eaLnBrk="1" fontAlgn="auto" hangingPunct="1">
              <a:spcBef>
                <a:spcPts val="0"/>
              </a:spcBef>
              <a:spcAft>
                <a:spcPts val="0"/>
              </a:spcAft>
            </a:pPr>
            <a:r>
              <a:rPr kumimoji="0" lang="en-US" altLang="zh-TW" b="0" dirty="0">
                <a:solidFill>
                  <a:prstClr val="black"/>
                </a:solidFill>
                <a:latin typeface="Calibri"/>
                <a:ea typeface="新細明體"/>
              </a:rPr>
              <a:t>Keysight 86100D</a:t>
            </a:r>
          </a:p>
        </p:txBody>
      </p:sp>
      <p:pic>
        <p:nvPicPr>
          <p:cNvPr id="1028" name="Picture 4" descr="Tektronix MSO72304DX Digital &amp;amp; Mixed Signal Oscilloscope">
            <a:extLst>
              <a:ext uri="{FF2B5EF4-FFF2-40B4-BE49-F238E27FC236}">
                <a16:creationId xmlns="" xmlns:a16="http://schemas.microsoft.com/office/drawing/2014/main" id="{A1EDFACA-CA1E-2748-9FCD-7495D16B9989}"/>
              </a:ext>
            </a:extLst>
          </p:cNvPr>
          <p:cNvPicPr>
            <a:picLocks noChangeAspect="1" noChangeArrowheads="1"/>
          </p:cNvPicPr>
          <p:nvPr/>
        </p:nvPicPr>
        <p:blipFill>
          <a:blip r:embed="rId6"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a:fillRect/>
          </a:stretch>
        </p:blipFill>
        <p:spPr bwMode="auto">
          <a:xfrm>
            <a:off x="707875" y="3870545"/>
            <a:ext cx="1043301" cy="656210"/>
          </a:xfrm>
          <a:prstGeom prst="rect">
            <a:avLst/>
          </a:prstGeom>
          <a:noFill/>
          <a:extLst>
            <a:ext uri="{909E8E84-426E-40DD-AFC4-6F175D3DCCD1}">
              <a14:hiddenFill xmlns:a14="http://schemas.microsoft.com/office/drawing/2010/main">
                <a:solidFill>
                  <a:srgbClr val="FFFFFF"/>
                </a:solidFill>
              </a14:hiddenFill>
            </a:ext>
          </a:extLst>
        </p:spPr>
      </p:pic>
      <p:sp>
        <p:nvSpPr>
          <p:cNvPr id="65" name="Text Box 15">
            <a:extLst>
              <a:ext uri="{FF2B5EF4-FFF2-40B4-BE49-F238E27FC236}">
                <a16:creationId xmlns="" xmlns:a16="http://schemas.microsoft.com/office/drawing/2014/main" id="{6D83E300-068E-4A4D-AEC6-36B483346D97}"/>
              </a:ext>
            </a:extLst>
          </p:cNvPr>
          <p:cNvSpPr txBox="1">
            <a:spLocks noChangeArrowheads="1"/>
          </p:cNvSpPr>
          <p:nvPr/>
        </p:nvSpPr>
        <p:spPr bwMode="auto">
          <a:xfrm>
            <a:off x="478580" y="4410885"/>
            <a:ext cx="1471733" cy="253916"/>
          </a:xfrm>
          <a:prstGeom prst="rect">
            <a:avLst/>
          </a:prstGeom>
          <a:noFill/>
        </p:spPr>
        <p:txBody>
          <a:bodyPr>
            <a:spAutoFit/>
          </a:bodyPr>
          <a:lstStyle>
            <a:defPPr>
              <a:defRPr lang="zh-TW"/>
            </a:defPPr>
            <a:lvl1pPr algn="ctr">
              <a:defRPr sz="1050"/>
            </a:lvl1pPr>
          </a:lstStyle>
          <a:p>
            <a:pPr eaLnBrk="1" fontAlgn="auto" hangingPunct="1">
              <a:spcBef>
                <a:spcPts val="0"/>
              </a:spcBef>
              <a:spcAft>
                <a:spcPts val="0"/>
              </a:spcAft>
            </a:pPr>
            <a:r>
              <a:rPr kumimoji="0" lang="en-US" altLang="zh-TW" b="0" dirty="0">
                <a:solidFill>
                  <a:prstClr val="black"/>
                </a:solidFill>
                <a:latin typeface="Calibri"/>
                <a:ea typeface="新細明體"/>
              </a:rPr>
              <a:t>MSO72304DX</a:t>
            </a:r>
          </a:p>
        </p:txBody>
      </p:sp>
      <p:pic>
        <p:nvPicPr>
          <p:cNvPr id="1030" name="Picture 6">
            <a:extLst>
              <a:ext uri="{FF2B5EF4-FFF2-40B4-BE49-F238E27FC236}">
                <a16:creationId xmlns="" xmlns:a16="http://schemas.microsoft.com/office/drawing/2014/main" id="{0ED83D8A-8227-374A-8681-3359E52EADAE}"/>
              </a:ext>
            </a:extLst>
          </p:cNvPr>
          <p:cNvPicPr>
            <a:picLocks noChangeAspect="1" noChangeArrowheads="1"/>
          </p:cNvPicPr>
          <p:nvPr/>
        </p:nvPicPr>
        <p:blipFill>
          <a:blip r:embed="rId7" cstate="screen">
            <a:alphaModFix amt="70000"/>
            <a:extLst>
              <a:ext uri="{28A0092B-C50C-407E-A947-70E740481C1C}">
                <a14:useLocalDpi xmlns:a14="http://schemas.microsoft.com/office/drawing/2010/main"/>
              </a:ext>
            </a:extLst>
          </a:blip>
          <a:srcRect/>
          <a:stretch>
            <a:fillRect/>
          </a:stretch>
        </p:blipFill>
        <p:spPr bwMode="auto">
          <a:xfrm>
            <a:off x="3212390" y="3174516"/>
            <a:ext cx="1483683" cy="554063"/>
          </a:xfrm>
          <a:prstGeom prst="rect">
            <a:avLst/>
          </a:prstGeom>
          <a:noFill/>
          <a:extLst>
            <a:ext uri="{909E8E84-426E-40DD-AFC4-6F175D3DCCD1}">
              <a14:hiddenFill xmlns:a14="http://schemas.microsoft.com/office/drawing/2010/main">
                <a:solidFill>
                  <a:srgbClr val="FFFFFF"/>
                </a:solidFill>
              </a14:hiddenFill>
            </a:ext>
          </a:extLst>
        </p:spPr>
      </p:pic>
      <p:pic>
        <p:nvPicPr>
          <p:cNvPr id="66" name="圖片 65">
            <a:extLst>
              <a:ext uri="{FF2B5EF4-FFF2-40B4-BE49-F238E27FC236}">
                <a16:creationId xmlns="" xmlns:a16="http://schemas.microsoft.com/office/drawing/2014/main" id="{A3A3DD29-F3EE-D74D-B988-CD3DE74D014A}"/>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1535695" y="2377343"/>
            <a:ext cx="2070440" cy="2062491"/>
          </a:xfrm>
          <a:prstGeom prst="ellipse">
            <a:avLst/>
          </a:prstGeom>
          <a:ln>
            <a:noFill/>
          </a:ln>
          <a:effectLst>
            <a:softEdge rad="112500"/>
          </a:effectLst>
        </p:spPr>
      </p:pic>
      <p:pic>
        <p:nvPicPr>
          <p:cNvPr id="4" name="Picture 2" descr="N6705C 直流電源分析儀，模組化，600 W，4 個插槽| Keysight">
            <a:extLst>
              <a:ext uri="{FF2B5EF4-FFF2-40B4-BE49-F238E27FC236}">
                <a16:creationId xmlns="" xmlns:a16="http://schemas.microsoft.com/office/drawing/2014/main" id="{277C0F27-801B-3F46-85EE-B432FFF27B53}"/>
              </a:ext>
            </a:extLst>
          </p:cNvPr>
          <p:cNvPicPr>
            <a:picLocks noChangeAspect="1" noChangeArrowheads="1"/>
          </p:cNvPicPr>
          <p:nvPr/>
        </p:nvPicPr>
        <p:blipFill rotWithShape="1">
          <a:blip r:embed="rId9" cstate="screen">
            <a:clrChange>
              <a:clrFrom>
                <a:srgbClr val="FFFFFF"/>
              </a:clrFrom>
              <a:clrTo>
                <a:srgbClr val="FFFFFF">
                  <a:alpha val="0"/>
                </a:srgbClr>
              </a:clrTo>
            </a:clrChange>
            <a:alphaModFix amt="85000"/>
            <a:extLst>
              <a:ext uri="{28A0092B-C50C-407E-A947-70E740481C1C}">
                <a14:useLocalDpi xmlns:a14="http://schemas.microsoft.com/office/drawing/2010/main"/>
              </a:ext>
            </a:extLst>
          </a:blip>
          <a:srcRect/>
          <a:stretch/>
        </p:blipFill>
        <p:spPr bwMode="auto">
          <a:xfrm>
            <a:off x="717057" y="3009138"/>
            <a:ext cx="987661" cy="740745"/>
          </a:xfrm>
          <a:prstGeom prst="rect">
            <a:avLst/>
          </a:prstGeom>
          <a:noFill/>
          <a:extLst>
            <a:ext uri="{909E8E84-426E-40DD-AFC4-6F175D3DCCD1}">
              <a14:hiddenFill xmlns:a14="http://schemas.microsoft.com/office/drawing/2010/main">
                <a:solidFill>
                  <a:srgbClr val="FFFFFF"/>
                </a:solidFill>
              </a14:hiddenFill>
            </a:ext>
          </a:extLst>
        </p:spPr>
      </p:pic>
      <p:sp>
        <p:nvSpPr>
          <p:cNvPr id="55" name="Text Box 15">
            <a:extLst>
              <a:ext uri="{FF2B5EF4-FFF2-40B4-BE49-F238E27FC236}">
                <a16:creationId xmlns="" xmlns:a16="http://schemas.microsoft.com/office/drawing/2014/main" id="{8E5C7945-4DF5-F14E-9B0A-57D0D330031A}"/>
              </a:ext>
            </a:extLst>
          </p:cNvPr>
          <p:cNvSpPr txBox="1">
            <a:spLocks noChangeArrowheads="1"/>
          </p:cNvSpPr>
          <p:nvPr/>
        </p:nvSpPr>
        <p:spPr bwMode="auto">
          <a:xfrm>
            <a:off x="433581" y="3546598"/>
            <a:ext cx="1471733" cy="253916"/>
          </a:xfrm>
          <a:prstGeom prst="rect">
            <a:avLst/>
          </a:prstGeom>
          <a:noFill/>
        </p:spPr>
        <p:txBody>
          <a:bodyPr>
            <a:spAutoFit/>
          </a:bodyPr>
          <a:lstStyle>
            <a:defPPr>
              <a:defRPr lang="zh-TW"/>
            </a:defPPr>
            <a:lvl1pPr algn="ctr">
              <a:defRPr sz="1050"/>
            </a:lvl1pPr>
          </a:lstStyle>
          <a:p>
            <a:pPr eaLnBrk="1" fontAlgn="auto" hangingPunct="1">
              <a:spcBef>
                <a:spcPts val="0"/>
              </a:spcBef>
              <a:spcAft>
                <a:spcPts val="0"/>
              </a:spcAft>
            </a:pPr>
            <a:r>
              <a:rPr kumimoji="0" lang="en-US" altLang="zh-TW" b="0" dirty="0">
                <a:solidFill>
                  <a:prstClr val="black"/>
                </a:solidFill>
                <a:latin typeface="Calibri"/>
                <a:ea typeface="新細明體"/>
              </a:rPr>
              <a:t>Keysight N6705C</a:t>
            </a:r>
          </a:p>
        </p:txBody>
      </p:sp>
      <p:sp>
        <p:nvSpPr>
          <p:cNvPr id="19" name="矩形 18"/>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469581280"/>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 name="Freeform 11"/>
          <p:cNvSpPr>
            <a:spLocks noEditPoints="1"/>
          </p:cNvSpPr>
          <p:nvPr/>
        </p:nvSpPr>
        <p:spPr bwMode="gray">
          <a:xfrm rot="20241944">
            <a:off x="377592" y="1765361"/>
            <a:ext cx="9470293" cy="2789055"/>
          </a:xfrm>
          <a:custGeom>
            <a:avLst/>
            <a:gdLst>
              <a:gd name="T0" fmla="*/ 2147483647 w 4040"/>
              <a:gd name="T1" fmla="*/ 2147483647 h 1888"/>
              <a:gd name="T2" fmla="*/ 2147483647 w 4040"/>
              <a:gd name="T3" fmla="*/ 2147483647 h 1888"/>
              <a:gd name="T4" fmla="*/ 2147483647 w 4040"/>
              <a:gd name="T5" fmla="*/ 2147483647 h 1888"/>
              <a:gd name="T6" fmla="*/ 2147483647 w 4040"/>
              <a:gd name="T7" fmla="*/ 2147483647 h 1888"/>
              <a:gd name="T8" fmla="*/ 2147483647 w 4040"/>
              <a:gd name="T9" fmla="*/ 2147483647 h 1888"/>
              <a:gd name="T10" fmla="*/ 2147483647 w 4040"/>
              <a:gd name="T11" fmla="*/ 2147483647 h 1888"/>
              <a:gd name="T12" fmla="*/ 0 w 4040"/>
              <a:gd name="T13" fmla="*/ 2147483647 h 1888"/>
              <a:gd name="T14" fmla="*/ 2147483647 w 4040"/>
              <a:gd name="T15" fmla="*/ 2147483647 h 1888"/>
              <a:gd name="T16" fmla="*/ 2147483647 w 4040"/>
              <a:gd name="T17" fmla="*/ 2147483647 h 1888"/>
              <a:gd name="T18" fmla="*/ 2147483647 w 4040"/>
              <a:gd name="T19" fmla="*/ 2147483647 h 1888"/>
              <a:gd name="T20" fmla="*/ 2147483647 w 4040"/>
              <a:gd name="T21" fmla="*/ 2147483647 h 1888"/>
              <a:gd name="T22" fmla="*/ 2147483647 w 4040"/>
              <a:gd name="T23" fmla="*/ 2147483647 h 1888"/>
              <a:gd name="T24" fmla="*/ 2147483647 w 4040"/>
              <a:gd name="T25" fmla="*/ 2147483647 h 1888"/>
              <a:gd name="T26" fmla="*/ 2147483647 w 4040"/>
              <a:gd name="T27" fmla="*/ 2147483647 h 1888"/>
              <a:gd name="T28" fmla="*/ 2147483647 w 4040"/>
              <a:gd name="T29" fmla="*/ 2147483647 h 1888"/>
              <a:gd name="T30" fmla="*/ 2147483647 w 4040"/>
              <a:gd name="T31" fmla="*/ 2147483647 h 1888"/>
              <a:gd name="T32" fmla="*/ 2147483647 w 4040"/>
              <a:gd name="T33" fmla="*/ 2147483647 h 1888"/>
              <a:gd name="T34" fmla="*/ 2147483647 w 4040"/>
              <a:gd name="T35" fmla="*/ 2147483647 h 1888"/>
              <a:gd name="T36" fmla="*/ 2147483647 w 4040"/>
              <a:gd name="T37" fmla="*/ 2147483647 h 1888"/>
              <a:gd name="T38" fmla="*/ 2147483647 w 4040"/>
              <a:gd name="T39" fmla="*/ 2147483647 h 1888"/>
              <a:gd name="T40" fmla="*/ 2147483647 w 4040"/>
              <a:gd name="T41" fmla="*/ 2147483647 h 1888"/>
              <a:gd name="T42" fmla="*/ 2147483647 w 4040"/>
              <a:gd name="T43" fmla="*/ 2147483647 h 1888"/>
              <a:gd name="T44" fmla="*/ 2147483647 w 4040"/>
              <a:gd name="T45" fmla="*/ 2147483647 h 1888"/>
              <a:gd name="T46" fmla="*/ 2147483647 w 4040"/>
              <a:gd name="T47" fmla="*/ 2147483647 h 1888"/>
              <a:gd name="T48" fmla="*/ 2147483647 w 4040"/>
              <a:gd name="T49" fmla="*/ 2147483647 h 1888"/>
              <a:gd name="T50" fmla="*/ 2147483647 w 4040"/>
              <a:gd name="T51" fmla="*/ 2147483647 h 1888"/>
              <a:gd name="T52" fmla="*/ 2147483647 w 4040"/>
              <a:gd name="T53" fmla="*/ 0 h 1888"/>
              <a:gd name="T54" fmla="*/ 2147483647 w 4040"/>
              <a:gd name="T55" fmla="*/ 2147483647 h 1888"/>
              <a:gd name="T56" fmla="*/ 2147483647 w 4040"/>
              <a:gd name="T57" fmla="*/ 2147483647 h 1888"/>
              <a:gd name="T58" fmla="*/ 2147483647 w 4040"/>
              <a:gd name="T59" fmla="*/ 2147483647 h 1888"/>
              <a:gd name="T60" fmla="*/ 2147483647 w 4040"/>
              <a:gd name="T61" fmla="*/ 2147483647 h 1888"/>
              <a:gd name="T62" fmla="*/ 2147483647 w 4040"/>
              <a:gd name="T63" fmla="*/ 2147483647 h 1888"/>
              <a:gd name="T64" fmla="*/ 2147483647 w 4040"/>
              <a:gd name="T65" fmla="*/ 2147483647 h 1888"/>
              <a:gd name="T66" fmla="*/ 2147483647 w 4040"/>
              <a:gd name="T67" fmla="*/ 2147483647 h 1888"/>
              <a:gd name="T68" fmla="*/ 2147483647 w 4040"/>
              <a:gd name="T69" fmla="*/ 2147483647 h 1888"/>
              <a:gd name="T70" fmla="*/ 2147483647 w 4040"/>
              <a:gd name="T71" fmla="*/ 2147483647 h 1888"/>
              <a:gd name="T72" fmla="*/ 2147483647 w 4040"/>
              <a:gd name="T73" fmla="*/ 2147483647 h 1888"/>
              <a:gd name="T74" fmla="*/ 2147483647 w 4040"/>
              <a:gd name="T75" fmla="*/ 2147483647 h 1888"/>
              <a:gd name="T76" fmla="*/ 2147483647 w 4040"/>
              <a:gd name="T77" fmla="*/ 2147483647 h 1888"/>
              <a:gd name="T78" fmla="*/ 2147483647 w 4040"/>
              <a:gd name="T79" fmla="*/ 2147483647 h 1888"/>
              <a:gd name="T80" fmla="*/ 2147483647 w 4040"/>
              <a:gd name="T81" fmla="*/ 2147483647 h 1888"/>
              <a:gd name="T82" fmla="*/ 2147483647 w 4040"/>
              <a:gd name="T83" fmla="*/ 2147483647 h 1888"/>
              <a:gd name="T84" fmla="*/ 2147483647 w 4040"/>
              <a:gd name="T85" fmla="*/ 2147483647 h 1888"/>
              <a:gd name="T86" fmla="*/ 2147483647 w 4040"/>
              <a:gd name="T87" fmla="*/ 2147483647 h 1888"/>
              <a:gd name="T88" fmla="*/ 2147483647 w 4040"/>
              <a:gd name="T89" fmla="*/ 2147483647 h 1888"/>
              <a:gd name="T90" fmla="*/ 2147483647 w 4040"/>
              <a:gd name="T91" fmla="*/ 2147483647 h 1888"/>
              <a:gd name="T92" fmla="*/ 2147483647 w 4040"/>
              <a:gd name="T93" fmla="*/ 2147483647 h 1888"/>
              <a:gd name="T94" fmla="*/ 2147483647 w 4040"/>
              <a:gd name="T95" fmla="*/ 2147483647 h 1888"/>
              <a:gd name="T96" fmla="*/ 2147483647 w 4040"/>
              <a:gd name="T97" fmla="*/ 2147483647 h 1888"/>
              <a:gd name="T98" fmla="*/ 2147483647 w 4040"/>
              <a:gd name="T99" fmla="*/ 2147483647 h 1888"/>
              <a:gd name="T100" fmla="*/ 2147483647 w 4040"/>
              <a:gd name="T101" fmla="*/ 2147483647 h 1888"/>
              <a:gd name="T102" fmla="*/ 2147483647 w 4040"/>
              <a:gd name="T103" fmla="*/ 214748364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40"/>
              <a:gd name="T157" fmla="*/ 0 h 1888"/>
              <a:gd name="T158" fmla="*/ 4040 w 4040"/>
              <a:gd name="T159" fmla="*/ 1888 h 18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tx2">
              <a:lumMod val="60000"/>
              <a:lumOff val="40000"/>
              <a:alpha val="60000"/>
            </a:schemeClr>
          </a:solidFill>
          <a:ln>
            <a:noFill/>
          </a:ln>
        </p:spPr>
        <p:txBody>
          <a:bodyPr lIns="30609" tIns="15304" rIns="30609" bIns="15304"/>
          <a:lstStyle/>
          <a:p>
            <a:pPr eaLnBrk="1" hangingPunct="1">
              <a:defRPr/>
            </a:pPr>
            <a:endParaRPr lang="zh-TW" altLang="en-US" dirty="0">
              <a:solidFill>
                <a:schemeClr val="tx2">
                  <a:lumMod val="60000"/>
                  <a:lumOff val="40000"/>
                </a:schemeClr>
              </a:solidFill>
            </a:endParaRPr>
          </a:p>
        </p:txBody>
      </p:sp>
      <p:grpSp>
        <p:nvGrpSpPr>
          <p:cNvPr id="2" name="群組 65"/>
          <p:cNvGrpSpPr/>
          <p:nvPr/>
        </p:nvGrpSpPr>
        <p:grpSpPr>
          <a:xfrm>
            <a:off x="1202907" y="566388"/>
            <a:ext cx="7047031" cy="5440770"/>
            <a:chOff x="1102990" y="747713"/>
            <a:chExt cx="5305748" cy="4344779"/>
          </a:xfrm>
        </p:grpSpPr>
        <p:sp>
          <p:nvSpPr>
            <p:cNvPr id="67" name="Oval 39"/>
            <p:cNvSpPr>
              <a:spLocks noChangeArrowheads="1"/>
            </p:cNvSpPr>
            <p:nvPr/>
          </p:nvSpPr>
          <p:spPr bwMode="gray">
            <a:xfrm>
              <a:off x="1381125" y="3717925"/>
              <a:ext cx="1439863" cy="1230313"/>
            </a:xfrm>
            <a:prstGeom prst="ellipse">
              <a:avLst/>
            </a:prstGeom>
            <a:gradFill rotWithShape="1">
              <a:gsLst>
                <a:gs pos="0">
                  <a:srgbClr val="9234DB">
                    <a:alpha val="50000"/>
                  </a:srgbClr>
                </a:gs>
                <a:gs pos="100000">
                  <a:srgbClr val="441865"/>
                </a:gs>
              </a:gsLst>
              <a:path path="shape">
                <a:fillToRect l="50000" t="50000" r="50000" b="50000"/>
              </a:path>
            </a:gradFill>
            <a:ln w="9525">
              <a:noFill/>
              <a:round/>
              <a:headEnd/>
              <a:tailEnd/>
            </a:ln>
          </p:spPr>
          <p:txBody>
            <a:bodyPr wrap="none" lIns="310292" tIns="155146" rIns="310292" bIns="155146" anchor="ctr"/>
            <a:lstStyle/>
            <a:p>
              <a:pPr defTabSz="1037173">
                <a:defRPr/>
              </a:pPr>
              <a:endParaRPr lang="zh-TW" altLang="zh-TW" sz="1300" dirty="0"/>
            </a:p>
          </p:txBody>
        </p:sp>
        <p:sp>
          <p:nvSpPr>
            <p:cNvPr id="68" name="Oval 6"/>
            <p:cNvSpPr>
              <a:spLocks noChangeArrowheads="1"/>
            </p:cNvSpPr>
            <p:nvPr/>
          </p:nvSpPr>
          <p:spPr bwMode="gray">
            <a:xfrm rot="20056323">
              <a:off x="5032375" y="1525588"/>
              <a:ext cx="949325" cy="323850"/>
            </a:xfrm>
            <a:prstGeom prst="ellipse">
              <a:avLst/>
            </a:prstGeom>
            <a:gradFill rotWithShape="1">
              <a:gsLst>
                <a:gs pos="0">
                  <a:srgbClr val="5F5F5F"/>
                </a:gs>
                <a:gs pos="100000">
                  <a:srgbClr val="84A5CA"/>
                </a:gs>
              </a:gsLst>
              <a:lin ang="0" scaled="1"/>
            </a:gradFill>
            <a:ln w="9525">
              <a:noFill/>
              <a:round/>
              <a:headEnd/>
              <a:tailEnd/>
            </a:ln>
          </p:spPr>
          <p:txBody>
            <a:bodyPr wrap="none" anchor="ctr"/>
            <a:lstStyle/>
            <a:p>
              <a:pPr eaLnBrk="1" hangingPunct="1">
                <a:defRPr/>
              </a:pPr>
              <a:endParaRPr lang="zh-TW" altLang="en-US" sz="1300" dirty="0"/>
            </a:p>
          </p:txBody>
        </p:sp>
        <p:sp>
          <p:nvSpPr>
            <p:cNvPr id="69" name="Oval 10"/>
            <p:cNvSpPr>
              <a:spLocks noChangeArrowheads="1"/>
            </p:cNvSpPr>
            <p:nvPr/>
          </p:nvSpPr>
          <p:spPr bwMode="gray">
            <a:xfrm rot="20056323">
              <a:off x="1577975" y="3048000"/>
              <a:ext cx="1200150" cy="292100"/>
            </a:xfrm>
            <a:prstGeom prst="ellipse">
              <a:avLst/>
            </a:prstGeom>
            <a:gradFill rotWithShape="1">
              <a:gsLst>
                <a:gs pos="0">
                  <a:srgbClr val="5F5F5F"/>
                </a:gs>
                <a:gs pos="100000">
                  <a:srgbClr val="84A5CA"/>
                </a:gs>
              </a:gsLst>
              <a:lin ang="0" scaled="1"/>
            </a:gradFill>
            <a:ln w="9525">
              <a:noFill/>
              <a:round/>
              <a:headEnd/>
              <a:tailEnd/>
            </a:ln>
          </p:spPr>
          <p:txBody>
            <a:bodyPr wrap="none" anchor="ctr"/>
            <a:lstStyle/>
            <a:p>
              <a:pPr eaLnBrk="1" hangingPunct="1">
                <a:defRPr/>
              </a:pPr>
              <a:endParaRPr lang="zh-TW" altLang="en-US" sz="1300" dirty="0"/>
            </a:p>
          </p:txBody>
        </p:sp>
        <p:sp>
          <p:nvSpPr>
            <p:cNvPr id="70" name="Oval 9"/>
            <p:cNvSpPr>
              <a:spLocks noChangeArrowheads="1"/>
            </p:cNvSpPr>
            <p:nvPr/>
          </p:nvSpPr>
          <p:spPr bwMode="gray">
            <a:xfrm rot="20056323">
              <a:off x="5305425" y="3913188"/>
              <a:ext cx="1103313" cy="314325"/>
            </a:xfrm>
            <a:prstGeom prst="ellipse">
              <a:avLst/>
            </a:prstGeom>
            <a:gradFill rotWithShape="1">
              <a:gsLst>
                <a:gs pos="0">
                  <a:srgbClr val="5F5F5F"/>
                </a:gs>
                <a:gs pos="100000">
                  <a:srgbClr val="84A5CA"/>
                </a:gs>
              </a:gsLst>
              <a:lin ang="0" scaled="1"/>
            </a:gradFill>
            <a:ln w="9525">
              <a:noFill/>
              <a:round/>
              <a:headEnd/>
              <a:tailEnd/>
            </a:ln>
          </p:spPr>
          <p:txBody>
            <a:bodyPr wrap="none" anchor="ctr"/>
            <a:lstStyle/>
            <a:p>
              <a:pPr eaLnBrk="1" hangingPunct="1">
                <a:defRPr/>
              </a:pPr>
              <a:endParaRPr lang="zh-TW" altLang="en-US" sz="1300" dirty="0"/>
            </a:p>
          </p:txBody>
        </p:sp>
        <p:sp>
          <p:nvSpPr>
            <p:cNvPr id="71" name="Oval 12"/>
            <p:cNvSpPr>
              <a:spLocks noChangeArrowheads="1"/>
            </p:cNvSpPr>
            <p:nvPr/>
          </p:nvSpPr>
          <p:spPr bwMode="gray">
            <a:xfrm>
              <a:off x="4352925" y="747713"/>
              <a:ext cx="1443038" cy="1230312"/>
            </a:xfrm>
            <a:prstGeom prst="ellipse">
              <a:avLst/>
            </a:prstGeom>
            <a:gradFill rotWithShape="1">
              <a:gsLst>
                <a:gs pos="0">
                  <a:srgbClr val="D60093">
                    <a:alpha val="50000"/>
                  </a:srgbClr>
                </a:gs>
                <a:gs pos="100000">
                  <a:srgbClr val="4A0033"/>
                </a:gs>
              </a:gsLst>
              <a:path path="shape">
                <a:fillToRect l="50000" t="50000" r="50000" b="50000"/>
              </a:path>
            </a:gradFill>
            <a:ln w="9525">
              <a:noFill/>
              <a:round/>
              <a:headEnd/>
              <a:tailEnd/>
            </a:ln>
          </p:spPr>
          <p:txBody>
            <a:bodyPr wrap="none" lIns="310292" tIns="155146" rIns="310292" bIns="155146" anchor="ctr"/>
            <a:lstStyle/>
            <a:p>
              <a:pPr defTabSz="1037173">
                <a:defRPr/>
              </a:pPr>
              <a:endParaRPr lang="zh-TW" altLang="zh-TW" sz="1300" dirty="0"/>
            </a:p>
          </p:txBody>
        </p:sp>
        <p:sp>
          <p:nvSpPr>
            <p:cNvPr id="72" name="Oval 13"/>
            <p:cNvSpPr>
              <a:spLocks noChangeArrowheads="1"/>
            </p:cNvSpPr>
            <p:nvPr/>
          </p:nvSpPr>
          <p:spPr bwMode="gray">
            <a:xfrm>
              <a:off x="1102990" y="2259013"/>
              <a:ext cx="1441450" cy="1230312"/>
            </a:xfrm>
            <a:prstGeom prst="ellipse">
              <a:avLst/>
            </a:prstGeom>
            <a:gradFill rotWithShape="1">
              <a:gsLst>
                <a:gs pos="0">
                  <a:srgbClr val="0000FF">
                    <a:alpha val="50000"/>
                  </a:srgbClr>
                </a:gs>
                <a:gs pos="100000">
                  <a:srgbClr val="000050"/>
                </a:gs>
              </a:gsLst>
              <a:path path="shape">
                <a:fillToRect l="50000" t="50000" r="50000" b="50000"/>
              </a:path>
            </a:gradFill>
            <a:ln w="9525" algn="ctr">
              <a:noFill/>
              <a:round/>
              <a:headEnd/>
              <a:tailEnd/>
            </a:ln>
          </p:spPr>
          <p:txBody>
            <a:bodyPr wrap="none" lIns="310292" tIns="155146" rIns="310292" bIns="155146" anchor="ctr"/>
            <a:lstStyle/>
            <a:p>
              <a:pPr defTabSz="1037173">
                <a:defRPr/>
              </a:pPr>
              <a:endParaRPr lang="zh-TW" altLang="zh-TW" sz="1300" dirty="0"/>
            </a:p>
          </p:txBody>
        </p:sp>
        <p:sp>
          <p:nvSpPr>
            <p:cNvPr id="73" name="Oval 15"/>
            <p:cNvSpPr>
              <a:spLocks noChangeArrowheads="1"/>
            </p:cNvSpPr>
            <p:nvPr/>
          </p:nvSpPr>
          <p:spPr bwMode="gray">
            <a:xfrm>
              <a:off x="4775200" y="3098800"/>
              <a:ext cx="1441450" cy="1230313"/>
            </a:xfrm>
            <a:prstGeom prst="ellipse">
              <a:avLst/>
            </a:prstGeom>
            <a:gradFill rotWithShape="1">
              <a:gsLst>
                <a:gs pos="0">
                  <a:srgbClr val="33CC33">
                    <a:alpha val="50000"/>
                  </a:srgbClr>
                </a:gs>
                <a:gs pos="100000">
                  <a:srgbClr val="124912"/>
                </a:gs>
              </a:gsLst>
              <a:path path="shape">
                <a:fillToRect l="50000" t="50000" r="50000" b="50000"/>
              </a:path>
            </a:gradFill>
            <a:ln w="9525" algn="ctr">
              <a:noFill/>
              <a:round/>
              <a:headEnd/>
              <a:tailEnd/>
            </a:ln>
          </p:spPr>
          <p:txBody>
            <a:bodyPr wrap="none" lIns="310292" tIns="155146" rIns="310292" bIns="155146" anchor="ctr"/>
            <a:lstStyle/>
            <a:p>
              <a:pPr defTabSz="1037173">
                <a:defRPr/>
              </a:pPr>
              <a:endParaRPr lang="zh-TW" altLang="zh-TW" sz="1300" dirty="0"/>
            </a:p>
          </p:txBody>
        </p:sp>
        <p:sp>
          <p:nvSpPr>
            <p:cNvPr id="74" name="Text Box 17"/>
            <p:cNvSpPr txBox="1">
              <a:spLocks noChangeArrowheads="1"/>
            </p:cNvSpPr>
            <p:nvPr/>
          </p:nvSpPr>
          <p:spPr bwMode="gray">
            <a:xfrm>
              <a:off x="1501771" y="2610969"/>
              <a:ext cx="629909" cy="532852"/>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defTabSz="1037173">
                <a:defRPr/>
              </a:pPr>
              <a:r>
                <a:rPr lang="en-US" altLang="zh-TW" sz="2300" dirty="0">
                  <a:solidFill>
                    <a:schemeClr val="bg1"/>
                  </a:solidFill>
                  <a:ea typeface="SimSun" pitchFamily="2" charset="-122"/>
                </a:rPr>
                <a:t>SI</a:t>
              </a:r>
            </a:p>
          </p:txBody>
        </p:sp>
        <p:sp>
          <p:nvSpPr>
            <p:cNvPr id="75" name="Text Box 18"/>
            <p:cNvSpPr txBox="1">
              <a:spLocks noChangeArrowheads="1"/>
            </p:cNvSpPr>
            <p:nvPr/>
          </p:nvSpPr>
          <p:spPr bwMode="gray">
            <a:xfrm>
              <a:off x="4522418" y="1106088"/>
              <a:ext cx="1029203" cy="532852"/>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defTabSz="1037173">
                <a:defRPr/>
              </a:pPr>
              <a:r>
                <a:rPr lang="en-US" altLang="zh-TW" sz="2300" dirty="0">
                  <a:solidFill>
                    <a:schemeClr val="bg1"/>
                  </a:solidFill>
                  <a:ea typeface="SimSun" pitchFamily="2" charset="-122"/>
                </a:rPr>
                <a:t>MDVT</a:t>
              </a:r>
            </a:p>
          </p:txBody>
        </p:sp>
        <p:sp>
          <p:nvSpPr>
            <p:cNvPr id="76" name="Text Box 20"/>
            <p:cNvSpPr txBox="1">
              <a:spLocks noChangeArrowheads="1"/>
            </p:cNvSpPr>
            <p:nvPr/>
          </p:nvSpPr>
          <p:spPr bwMode="gray">
            <a:xfrm>
              <a:off x="5026052" y="3425814"/>
              <a:ext cx="948341" cy="532852"/>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algn="ctr" defTabSz="1037173">
                <a:defRPr/>
              </a:pPr>
              <a:r>
                <a:rPr lang="en-US" altLang="zh-TW" sz="2300" dirty="0">
                  <a:solidFill>
                    <a:schemeClr val="bg1"/>
                  </a:solidFill>
                </a:rPr>
                <a:t>EDVT</a:t>
              </a:r>
            </a:p>
          </p:txBody>
        </p:sp>
        <p:sp>
          <p:nvSpPr>
            <p:cNvPr id="77" name="Text Box 40"/>
            <p:cNvSpPr txBox="1">
              <a:spLocks noChangeArrowheads="1"/>
            </p:cNvSpPr>
            <p:nvPr/>
          </p:nvSpPr>
          <p:spPr bwMode="gray">
            <a:xfrm>
              <a:off x="1419460" y="3905513"/>
              <a:ext cx="1421932" cy="815497"/>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algn="ctr" defTabSz="1037173">
                <a:defRPr/>
              </a:pPr>
              <a:r>
                <a:rPr lang="en-US" altLang="zh-TW" sz="2300" dirty="0">
                  <a:solidFill>
                    <a:schemeClr val="bg1"/>
                  </a:solidFill>
                </a:rPr>
                <a:t>Test </a:t>
              </a:r>
            </a:p>
            <a:p>
              <a:pPr algn="ctr" defTabSz="1037173">
                <a:defRPr/>
              </a:pPr>
              <a:r>
                <a:rPr lang="en-US" altLang="zh-TW" sz="2300" dirty="0">
                  <a:solidFill>
                    <a:schemeClr val="bg1"/>
                  </a:solidFill>
                </a:rPr>
                <a:t>Standards </a:t>
              </a:r>
            </a:p>
          </p:txBody>
        </p:sp>
        <p:sp>
          <p:nvSpPr>
            <p:cNvPr id="78" name="Rectangle 63"/>
            <p:cNvSpPr>
              <a:spLocks noChangeArrowheads="1"/>
            </p:cNvSpPr>
            <p:nvPr/>
          </p:nvSpPr>
          <p:spPr bwMode="auto">
            <a:xfrm>
              <a:off x="3502283" y="3964433"/>
              <a:ext cx="1522412" cy="1128059"/>
            </a:xfrm>
            <a:prstGeom prst="rect">
              <a:avLst/>
            </a:prstGeom>
            <a:noFill/>
            <a:ln w="12700">
              <a:noFill/>
              <a:miter lim="800000"/>
              <a:headEnd/>
              <a:tailEnd/>
            </a:ln>
          </p:spPr>
          <p:txBody>
            <a:bodyPr lIns="307062" tIns="150837" rIns="307062" bIns="150837" anchor="ctr">
              <a:spAutoFit/>
            </a:bodyPr>
            <a:lstStyle/>
            <a:p>
              <a:pPr defTabSz="864010">
                <a:defRPr/>
              </a:pPr>
              <a:r>
                <a:rPr lang="en-US" altLang="zh-TW" sz="1200" dirty="0">
                  <a:solidFill>
                    <a:srgbClr val="660066"/>
                  </a:solidFill>
                  <a:effectLst>
                    <a:outerShdw blurRad="38100" dist="38100" dir="2700000" algn="tl">
                      <a:srgbClr val="000000">
                        <a:alpha val="43137"/>
                      </a:srgbClr>
                    </a:outerShdw>
                  </a:effectLst>
                </a:rPr>
                <a:t>IEC 60068-2</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MIL-STD</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NEBS GR-63 CORE </a:t>
              </a:r>
              <a:br>
                <a:rPr lang="en-US" altLang="zh-TW" sz="1200" dirty="0">
                  <a:solidFill>
                    <a:srgbClr val="660066"/>
                  </a:solidFill>
                  <a:effectLst>
                    <a:outerShdw blurRad="38100" dist="38100" dir="2700000" algn="tl">
                      <a:srgbClr val="000000">
                        <a:alpha val="43137"/>
                      </a:srgbClr>
                    </a:outerShdw>
                  </a:effectLst>
                </a:rPr>
              </a:br>
              <a:r>
                <a:rPr lang="en-US" altLang="zh-TW" sz="1200" dirty="0" err="1">
                  <a:solidFill>
                    <a:srgbClr val="660066"/>
                  </a:solidFill>
                  <a:effectLst>
                    <a:outerShdw blurRad="38100" dist="38100" dir="2700000" algn="tl">
                      <a:srgbClr val="000000">
                        <a:alpha val="43137"/>
                      </a:srgbClr>
                    </a:outerShdw>
                  </a:effectLst>
                </a:rPr>
                <a:t>Telcordia</a:t>
              </a:r>
              <a:r>
                <a:rPr lang="en-US" altLang="zh-TW" sz="1200" dirty="0">
                  <a:solidFill>
                    <a:srgbClr val="660066"/>
                  </a:solidFill>
                  <a:effectLst>
                    <a:outerShdw blurRad="38100" dist="38100" dir="2700000" algn="tl">
                      <a:srgbClr val="000000">
                        <a:alpha val="43137"/>
                      </a:srgbClr>
                    </a:outerShdw>
                  </a:effectLst>
                </a:rPr>
                <a:t> SR-332</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ISO7779</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ISTA – 2A</a:t>
              </a:r>
            </a:p>
          </p:txBody>
        </p:sp>
        <p:sp>
          <p:nvSpPr>
            <p:cNvPr id="97" name="Rectangle 63"/>
            <p:cNvSpPr>
              <a:spLocks noChangeArrowheads="1"/>
            </p:cNvSpPr>
            <p:nvPr/>
          </p:nvSpPr>
          <p:spPr bwMode="auto">
            <a:xfrm>
              <a:off x="2673962" y="3981911"/>
              <a:ext cx="1232289" cy="833124"/>
            </a:xfrm>
            <a:prstGeom prst="rect">
              <a:avLst/>
            </a:prstGeom>
            <a:noFill/>
            <a:ln w="12700">
              <a:noFill/>
              <a:miter lim="800000"/>
              <a:headEnd/>
              <a:tailEnd/>
            </a:ln>
          </p:spPr>
          <p:txBody>
            <a:bodyPr wrap="square" lIns="307062" tIns="150837" rIns="307062" bIns="150837" anchor="ctr">
              <a:spAutoFit/>
            </a:bodyPr>
            <a:lstStyle/>
            <a:p>
              <a:pPr defTabSz="864010">
                <a:defRPr/>
              </a:pPr>
              <a:r>
                <a:rPr lang="en-US" altLang="zh-TW" sz="1200" dirty="0">
                  <a:solidFill>
                    <a:srgbClr val="660066"/>
                  </a:solidFill>
                  <a:effectLst>
                    <a:outerShdw blurRad="38100" dist="38100" dir="2700000" algn="tl">
                      <a:srgbClr val="000000">
                        <a:alpha val="43137"/>
                      </a:srgbClr>
                    </a:outerShdw>
                  </a:effectLst>
                </a:rPr>
                <a:t>IEEE 802.3</a:t>
              </a:r>
            </a:p>
            <a:p>
              <a:pPr defTabSz="864010">
                <a:defRPr/>
              </a:pPr>
              <a:r>
                <a:rPr lang="en-US" altLang="zh-TW" sz="1200" dirty="0">
                  <a:solidFill>
                    <a:srgbClr val="660066"/>
                  </a:solidFill>
                  <a:effectLst>
                    <a:outerShdw blurRad="38100" dist="38100" dir="2700000" algn="tl">
                      <a:srgbClr val="000000">
                        <a:alpha val="43137"/>
                      </a:srgbClr>
                    </a:outerShdw>
                  </a:effectLst>
                </a:rPr>
                <a:t>SFF-8431 </a:t>
              </a:r>
            </a:p>
            <a:p>
              <a:pPr defTabSz="864010">
                <a:defRPr/>
              </a:pPr>
              <a:r>
                <a:rPr lang="en-US" altLang="zh-TW" sz="1200" dirty="0">
                  <a:solidFill>
                    <a:srgbClr val="660066"/>
                  </a:solidFill>
                  <a:effectLst>
                    <a:outerShdw blurRad="38100" dist="38100" dir="2700000" algn="tl">
                      <a:srgbClr val="000000">
                        <a:alpha val="43137"/>
                      </a:srgbClr>
                    </a:outerShdw>
                  </a:effectLst>
                </a:rPr>
                <a:t>JEDEC </a:t>
              </a:r>
              <a:r>
                <a:rPr lang="zh-TW" altLang="en-US" sz="1200" dirty="0">
                  <a:solidFill>
                    <a:srgbClr val="660066"/>
                  </a:solidFill>
                  <a:effectLst>
                    <a:outerShdw blurRad="38100" dist="38100" dir="2700000" algn="tl">
                      <a:srgbClr val="000000">
                        <a:alpha val="43137"/>
                      </a:srgbClr>
                    </a:outerShdw>
                  </a:effectLst>
                </a:rPr>
                <a:t> </a:t>
              </a:r>
              <a:r>
                <a:rPr lang="en-US" altLang="zh-TW" sz="1200" dirty="0">
                  <a:solidFill>
                    <a:srgbClr val="660066"/>
                  </a:solidFill>
                  <a:effectLst>
                    <a:outerShdw blurRad="38100" dist="38100" dir="2700000" algn="tl">
                      <a:srgbClr val="000000">
                        <a:alpha val="43137"/>
                      </a:srgbClr>
                    </a:outerShdw>
                  </a:effectLst>
                </a:rPr>
                <a:t>79-4A</a:t>
              </a:r>
            </a:p>
            <a:p>
              <a:pPr defTabSz="864010">
                <a:defRPr/>
              </a:pPr>
              <a:endParaRPr lang="en-US" altLang="zh-TW" sz="1200" dirty="0">
                <a:solidFill>
                  <a:srgbClr val="660066"/>
                </a:solidFill>
                <a:effectLst>
                  <a:outerShdw blurRad="38100" dist="38100" dir="2700000" algn="tl">
                    <a:srgbClr val="000000">
                      <a:alpha val="43137"/>
                    </a:srgbClr>
                  </a:outerShdw>
                </a:effectLst>
              </a:endParaRPr>
            </a:p>
          </p:txBody>
        </p:sp>
        <p:sp>
          <p:nvSpPr>
            <p:cNvPr id="98" name="文字方塊 97"/>
            <p:cNvSpPr txBox="1"/>
            <p:nvPr/>
          </p:nvSpPr>
          <p:spPr>
            <a:xfrm rot="20112565">
              <a:off x="2564825" y="2647545"/>
              <a:ext cx="2708750" cy="516134"/>
            </a:xfrm>
            <a:prstGeom prst="rect">
              <a:avLst/>
            </a:prstGeom>
            <a:solidFill>
              <a:schemeClr val="tx2">
                <a:lumMod val="60000"/>
                <a:lumOff val="40000"/>
              </a:schemeClr>
            </a:solidFill>
          </p:spPr>
          <p:txBody>
            <a:bodyPr wrap="square">
              <a:spAutoFit/>
            </a:bodyPr>
            <a:lstStyle/>
            <a:p>
              <a:pPr algn="ctr" eaLnBrk="1" hangingPunct="1">
                <a:defRPr/>
              </a:pPr>
              <a:r>
                <a:rPr lang="en-US" altLang="zh-TW" sz="3600" dirty="0">
                  <a:solidFill>
                    <a:schemeClr val="bg1"/>
                  </a:solidFill>
                </a:rPr>
                <a:t>HWQA Test </a:t>
              </a:r>
              <a:endParaRPr lang="zh-TW" altLang="en-US" sz="3600" dirty="0">
                <a:solidFill>
                  <a:schemeClr val="bg1"/>
                </a:solidFill>
              </a:endParaRPr>
            </a:p>
          </p:txBody>
        </p:sp>
      </p:grpSp>
      <p:sp>
        <p:nvSpPr>
          <p:cNvPr id="193" name="投影片編號版面配置區 2"/>
          <p:cNvSpPr>
            <a:spLocks noGrp="1"/>
          </p:cNvSpPr>
          <p:nvPr>
            <p:ph type="sldNum" sz="quarter" idx="10"/>
          </p:nvPr>
        </p:nvSpPr>
        <p:spPr>
          <a:xfrm>
            <a:off x="4165850" y="5836022"/>
            <a:ext cx="2639484" cy="457200"/>
          </a:xfrm>
        </p:spPr>
        <p:txBody>
          <a:bodyPr/>
          <a:lstStyle/>
          <a:p>
            <a:pPr algn="ctr">
              <a:defRPr/>
            </a:pPr>
            <a:fld id="{388EFDD3-D2FD-4B39-9A0E-D1ADE975C4B8}" type="slidenum">
              <a:rPr lang="zh-TW" altLang="en-US" smtClean="0"/>
              <a:pPr algn="ctr">
                <a:defRPr/>
              </a:pPr>
              <a:t>15</a:t>
            </a:fld>
            <a:endParaRPr lang="zh-TW" altLang="en-US" dirty="0"/>
          </a:p>
        </p:txBody>
      </p:sp>
      <p:sp>
        <p:nvSpPr>
          <p:cNvPr id="19" name="矩形 18"/>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985838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2"/>
          <a:srcRect/>
          <a:stretch>
            <a:fillRect/>
          </a:stretch>
        </p:blipFill>
        <p:spPr bwMode="auto">
          <a:xfrm>
            <a:off x="761856" y="3180254"/>
            <a:ext cx="4039485" cy="1491581"/>
          </a:xfrm>
          <a:prstGeom prst="rect">
            <a:avLst/>
          </a:prstGeom>
          <a:noFill/>
          <a:ln w="9525">
            <a:noFill/>
            <a:miter lim="800000"/>
            <a:headEnd/>
            <a:tailEnd/>
          </a:ln>
          <a:effectLst/>
        </p:spPr>
      </p:pic>
      <p:pic>
        <p:nvPicPr>
          <p:cNvPr id="32" name="Picture 4"/>
          <p:cNvPicPr>
            <a:picLocks noChangeAspect="1" noChangeArrowheads="1"/>
          </p:cNvPicPr>
          <p:nvPr/>
        </p:nvPicPr>
        <p:blipFill>
          <a:blip r:embed="rId3"/>
          <a:srcRect/>
          <a:stretch>
            <a:fillRect/>
          </a:stretch>
        </p:blipFill>
        <p:spPr bwMode="auto">
          <a:xfrm>
            <a:off x="787254" y="1308154"/>
            <a:ext cx="4039485" cy="1433449"/>
          </a:xfrm>
          <a:prstGeom prst="rect">
            <a:avLst/>
          </a:prstGeom>
          <a:noFill/>
          <a:ln w="9525">
            <a:noFill/>
            <a:miter lim="800000"/>
            <a:headEnd/>
            <a:tailEnd/>
          </a:ln>
          <a:effectLst/>
        </p:spPr>
      </p:pic>
      <p:pic>
        <p:nvPicPr>
          <p:cNvPr id="33" name="Picture 5"/>
          <p:cNvPicPr>
            <a:picLocks noChangeAspect="1" noChangeArrowheads="1"/>
          </p:cNvPicPr>
          <p:nvPr/>
        </p:nvPicPr>
        <p:blipFill>
          <a:blip r:embed="rId4"/>
          <a:srcRect/>
          <a:stretch>
            <a:fillRect/>
          </a:stretch>
        </p:blipFill>
        <p:spPr bwMode="auto">
          <a:xfrm>
            <a:off x="761854" y="5147892"/>
            <a:ext cx="4039485" cy="1369084"/>
          </a:xfrm>
          <a:prstGeom prst="rect">
            <a:avLst/>
          </a:prstGeom>
          <a:noFill/>
          <a:ln w="9525">
            <a:noFill/>
            <a:miter lim="800000"/>
            <a:headEnd/>
            <a:tailEnd/>
          </a:ln>
          <a:effectLst/>
        </p:spPr>
      </p:pic>
      <p:pic>
        <p:nvPicPr>
          <p:cNvPr id="34" name="Picture 6"/>
          <p:cNvPicPr>
            <a:picLocks noChangeAspect="1" noChangeArrowheads="1"/>
          </p:cNvPicPr>
          <p:nvPr/>
        </p:nvPicPr>
        <p:blipFill>
          <a:blip r:embed="rId5"/>
          <a:srcRect/>
          <a:stretch>
            <a:fillRect/>
          </a:stretch>
        </p:blipFill>
        <p:spPr bwMode="auto">
          <a:xfrm>
            <a:off x="5302993" y="1224413"/>
            <a:ext cx="3532048" cy="1477761"/>
          </a:xfrm>
          <a:prstGeom prst="rect">
            <a:avLst/>
          </a:prstGeom>
          <a:noFill/>
          <a:ln w="9525">
            <a:noFill/>
            <a:miter lim="800000"/>
            <a:headEnd/>
            <a:tailEnd/>
          </a:ln>
          <a:effectLst/>
        </p:spPr>
      </p:pic>
      <p:pic>
        <p:nvPicPr>
          <p:cNvPr id="35" name="Picture 7"/>
          <p:cNvPicPr>
            <a:picLocks noChangeAspect="1" noChangeArrowheads="1"/>
          </p:cNvPicPr>
          <p:nvPr/>
        </p:nvPicPr>
        <p:blipFill>
          <a:blip r:embed="rId6" cstate="print"/>
          <a:srcRect/>
          <a:stretch>
            <a:fillRect/>
          </a:stretch>
        </p:blipFill>
        <p:spPr bwMode="auto">
          <a:xfrm>
            <a:off x="5290294" y="2942676"/>
            <a:ext cx="1428757" cy="1743668"/>
          </a:xfrm>
          <a:prstGeom prst="rect">
            <a:avLst/>
          </a:prstGeom>
          <a:noFill/>
          <a:ln w="9525">
            <a:noFill/>
            <a:miter lim="800000"/>
            <a:headEnd/>
            <a:tailEnd/>
          </a:ln>
          <a:effectLst/>
        </p:spPr>
      </p:pic>
      <p:pic>
        <p:nvPicPr>
          <p:cNvPr id="36" name="Picture 8"/>
          <p:cNvPicPr>
            <a:picLocks noChangeAspect="1" noChangeArrowheads="1"/>
          </p:cNvPicPr>
          <p:nvPr/>
        </p:nvPicPr>
        <p:blipFill>
          <a:blip r:embed="rId7" cstate="print"/>
          <a:srcRect/>
          <a:stretch>
            <a:fillRect/>
          </a:stretch>
        </p:blipFill>
        <p:spPr bwMode="auto">
          <a:xfrm>
            <a:off x="7290557" y="3027829"/>
            <a:ext cx="1475824" cy="1705460"/>
          </a:xfrm>
          <a:prstGeom prst="rect">
            <a:avLst/>
          </a:prstGeom>
          <a:noFill/>
          <a:ln w="9525">
            <a:noFill/>
            <a:miter lim="800000"/>
            <a:headEnd/>
            <a:tailEnd/>
          </a:ln>
          <a:effectLst/>
        </p:spPr>
      </p:pic>
      <p:pic>
        <p:nvPicPr>
          <p:cNvPr id="37" name="Picture 9"/>
          <p:cNvPicPr>
            <a:picLocks noChangeAspect="1" noChangeArrowheads="1"/>
          </p:cNvPicPr>
          <p:nvPr/>
        </p:nvPicPr>
        <p:blipFill>
          <a:blip r:embed="rId8" cstate="print"/>
          <a:srcRect/>
          <a:stretch>
            <a:fillRect/>
          </a:stretch>
        </p:blipFill>
        <p:spPr bwMode="auto">
          <a:xfrm>
            <a:off x="5302241" y="4952427"/>
            <a:ext cx="3639309" cy="1713556"/>
          </a:xfrm>
          <a:prstGeom prst="rect">
            <a:avLst/>
          </a:prstGeom>
          <a:noFill/>
          <a:ln w="9525">
            <a:noFill/>
            <a:miter lim="800000"/>
            <a:headEnd/>
            <a:tailEnd/>
          </a:ln>
          <a:effectLst/>
        </p:spPr>
      </p:pic>
      <p:sp>
        <p:nvSpPr>
          <p:cNvPr id="38" name="Text Box 12"/>
          <p:cNvSpPr txBox="1">
            <a:spLocks noChangeArrowheads="1"/>
          </p:cNvSpPr>
          <p:nvPr/>
        </p:nvSpPr>
        <p:spPr bwMode="auto">
          <a:xfrm>
            <a:off x="508750" y="893795"/>
            <a:ext cx="2210696"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(1) General chamber:</a:t>
            </a:r>
          </a:p>
        </p:txBody>
      </p:sp>
      <p:sp>
        <p:nvSpPr>
          <p:cNvPr id="39" name="Text Box 12"/>
          <p:cNvSpPr txBox="1">
            <a:spLocks noChangeArrowheads="1"/>
          </p:cNvSpPr>
          <p:nvPr/>
        </p:nvSpPr>
        <p:spPr bwMode="auto">
          <a:xfrm>
            <a:off x="584054" y="2825508"/>
            <a:ext cx="2159896"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(2) Altitude chamber:</a:t>
            </a:r>
          </a:p>
        </p:txBody>
      </p:sp>
      <p:sp>
        <p:nvSpPr>
          <p:cNvPr id="40" name="Text Box 12"/>
          <p:cNvSpPr txBox="1">
            <a:spLocks noChangeArrowheads="1"/>
          </p:cNvSpPr>
          <p:nvPr/>
        </p:nvSpPr>
        <p:spPr bwMode="auto">
          <a:xfrm>
            <a:off x="572249" y="4731219"/>
            <a:ext cx="1943100"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(3) Thermal shock:</a:t>
            </a:r>
          </a:p>
        </p:txBody>
      </p:sp>
      <p:sp>
        <p:nvSpPr>
          <p:cNvPr id="41" name="Text Box 12"/>
          <p:cNvSpPr txBox="1">
            <a:spLocks noChangeArrowheads="1"/>
          </p:cNvSpPr>
          <p:nvPr/>
        </p:nvSpPr>
        <p:spPr bwMode="auto">
          <a:xfrm>
            <a:off x="5062294" y="833883"/>
            <a:ext cx="2582813"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(4) Earthquake (zone 4 level):</a:t>
            </a:r>
          </a:p>
        </p:txBody>
      </p:sp>
      <p:sp>
        <p:nvSpPr>
          <p:cNvPr id="42" name="Text Box 12"/>
          <p:cNvSpPr txBox="1">
            <a:spLocks noChangeArrowheads="1"/>
          </p:cNvSpPr>
          <p:nvPr/>
        </p:nvSpPr>
        <p:spPr bwMode="auto">
          <a:xfrm>
            <a:off x="4528287" y="2551574"/>
            <a:ext cx="4080195"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(5) Dust  &amp; water protection (IP65):</a:t>
            </a:r>
          </a:p>
        </p:txBody>
      </p:sp>
      <p:sp>
        <p:nvSpPr>
          <p:cNvPr id="43" name="Text Box 12"/>
          <p:cNvSpPr txBox="1">
            <a:spLocks noChangeArrowheads="1"/>
          </p:cNvSpPr>
          <p:nvPr/>
        </p:nvSpPr>
        <p:spPr bwMode="auto">
          <a:xfrm>
            <a:off x="9195570" y="2723026"/>
            <a:ext cx="2762269"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(8) Salt fog test: 5% salt, 35</a:t>
            </a:r>
            <a:r>
              <a:rPr kumimoji="0" lang="en-US" altLang="zh-TW" sz="1600" dirty="0">
                <a:solidFill>
                  <a:srgbClr val="0000FF"/>
                </a:solidFill>
                <a:latin typeface="新細明體"/>
                <a:ea typeface="新細明體"/>
              </a:rPr>
              <a:t>℃</a:t>
            </a:r>
            <a:endParaRPr kumimoji="0" lang="en-US" altLang="zh-TW" sz="1600" dirty="0">
              <a:solidFill>
                <a:srgbClr val="0000FF"/>
              </a:solidFill>
              <a:latin typeface="Calibri" pitchFamily="34" charset="0"/>
            </a:endParaRPr>
          </a:p>
        </p:txBody>
      </p:sp>
      <p:sp>
        <p:nvSpPr>
          <p:cNvPr id="44" name="Text Box 12"/>
          <p:cNvSpPr txBox="1">
            <a:spLocks noChangeArrowheads="1"/>
          </p:cNvSpPr>
          <p:nvPr/>
        </p:nvSpPr>
        <p:spPr bwMode="auto">
          <a:xfrm>
            <a:off x="4969327" y="4667719"/>
            <a:ext cx="2384724"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(6) Package test machine:</a:t>
            </a:r>
          </a:p>
        </p:txBody>
      </p:sp>
      <p:sp>
        <p:nvSpPr>
          <p:cNvPr id="45" name="Text Box 12"/>
          <p:cNvSpPr txBox="1">
            <a:spLocks noChangeArrowheads="1"/>
          </p:cNvSpPr>
          <p:nvPr/>
        </p:nvSpPr>
        <p:spPr bwMode="auto">
          <a:xfrm>
            <a:off x="9144770" y="830712"/>
            <a:ext cx="3289280" cy="595983"/>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(7) Wind loading test: 61.2 m/s      (wind level 17: strongest typhoon) </a:t>
            </a:r>
          </a:p>
        </p:txBody>
      </p:sp>
      <p:sp>
        <p:nvSpPr>
          <p:cNvPr id="46" name="Text Box 12"/>
          <p:cNvSpPr txBox="1">
            <a:spLocks noChangeArrowheads="1"/>
          </p:cNvSpPr>
          <p:nvPr/>
        </p:nvSpPr>
        <p:spPr bwMode="auto">
          <a:xfrm>
            <a:off x="9227321" y="4735990"/>
            <a:ext cx="2857477"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(9) Solar test:1120 w/m</a:t>
            </a:r>
            <a:r>
              <a:rPr kumimoji="0" lang="en-US" altLang="zh-TW" sz="1600" baseline="30000" dirty="0">
                <a:solidFill>
                  <a:srgbClr val="0000FF"/>
                </a:solidFill>
                <a:latin typeface="Calibri" pitchFamily="34" charset="0"/>
              </a:rPr>
              <a:t>2</a:t>
            </a:r>
            <a:r>
              <a:rPr kumimoji="0" lang="en-US" altLang="zh-TW" sz="1600" dirty="0">
                <a:solidFill>
                  <a:srgbClr val="0000FF"/>
                </a:solidFill>
                <a:latin typeface="Calibri" pitchFamily="34" charset="0"/>
              </a:rPr>
              <a:t>, 55 </a:t>
            </a:r>
            <a:r>
              <a:rPr kumimoji="0" lang="en-US" altLang="zh-TW" sz="1600" dirty="0">
                <a:solidFill>
                  <a:srgbClr val="0000FF"/>
                </a:solidFill>
                <a:latin typeface="新細明體"/>
                <a:ea typeface="新細明體"/>
              </a:rPr>
              <a:t>℃</a:t>
            </a:r>
            <a:endParaRPr kumimoji="0" lang="en-US" altLang="zh-TW" sz="1600" dirty="0">
              <a:solidFill>
                <a:srgbClr val="0000FF"/>
              </a:solidFill>
              <a:latin typeface="Calibri" pitchFamily="34" charset="0"/>
            </a:endParaRPr>
          </a:p>
        </p:txBody>
      </p:sp>
      <p:pic>
        <p:nvPicPr>
          <p:cNvPr id="47" name="Picture 2"/>
          <p:cNvPicPr>
            <a:picLocks noChangeAspect="1" noChangeArrowheads="1"/>
          </p:cNvPicPr>
          <p:nvPr/>
        </p:nvPicPr>
        <p:blipFill>
          <a:blip r:embed="rId9"/>
          <a:srcRect/>
          <a:stretch>
            <a:fillRect/>
          </a:stretch>
        </p:blipFill>
        <p:spPr bwMode="auto">
          <a:xfrm>
            <a:off x="9862325" y="3161178"/>
            <a:ext cx="2000264" cy="1464077"/>
          </a:xfrm>
          <a:prstGeom prst="rect">
            <a:avLst/>
          </a:prstGeom>
          <a:noFill/>
          <a:ln w="9525">
            <a:noFill/>
            <a:miter lim="800000"/>
            <a:headEnd/>
            <a:tailEnd/>
          </a:ln>
          <a:effectLst/>
        </p:spPr>
      </p:pic>
      <p:pic>
        <p:nvPicPr>
          <p:cNvPr id="48" name="Picture 3"/>
          <p:cNvPicPr>
            <a:picLocks noChangeAspect="1" noChangeArrowheads="1"/>
          </p:cNvPicPr>
          <p:nvPr/>
        </p:nvPicPr>
        <p:blipFill>
          <a:blip r:embed="rId10"/>
          <a:srcRect/>
          <a:stretch>
            <a:fillRect/>
          </a:stretch>
        </p:blipFill>
        <p:spPr bwMode="auto">
          <a:xfrm>
            <a:off x="9862326" y="5127136"/>
            <a:ext cx="1974825" cy="1367815"/>
          </a:xfrm>
          <a:prstGeom prst="rect">
            <a:avLst/>
          </a:prstGeom>
          <a:noFill/>
          <a:ln w="9525">
            <a:noFill/>
            <a:miter lim="800000"/>
            <a:headEnd/>
            <a:tailEnd/>
          </a:ln>
          <a:effectLst/>
        </p:spPr>
      </p:pic>
      <p:pic>
        <p:nvPicPr>
          <p:cNvPr id="49" name="Picture 4"/>
          <p:cNvPicPr>
            <a:picLocks noChangeAspect="1" noChangeArrowheads="1"/>
          </p:cNvPicPr>
          <p:nvPr/>
        </p:nvPicPr>
        <p:blipFill>
          <a:blip r:embed="rId11" cstate="print"/>
          <a:srcRect/>
          <a:stretch>
            <a:fillRect/>
          </a:stretch>
        </p:blipFill>
        <p:spPr bwMode="auto">
          <a:xfrm>
            <a:off x="9862325" y="1373819"/>
            <a:ext cx="1987525" cy="1311105"/>
          </a:xfrm>
          <a:prstGeom prst="rect">
            <a:avLst/>
          </a:prstGeom>
          <a:noFill/>
          <a:ln w="9525">
            <a:noFill/>
            <a:miter lim="800000"/>
            <a:headEnd/>
            <a:tailEnd/>
          </a:ln>
          <a:effectLst/>
        </p:spPr>
      </p:pic>
      <p:sp>
        <p:nvSpPr>
          <p:cNvPr id="24" name="標題 1">
            <a:extLst>
              <a:ext uri="{FF2B5EF4-FFF2-40B4-BE49-F238E27FC236}">
                <a16:creationId xmlns="" xmlns:a16="http://schemas.microsoft.com/office/drawing/2014/main" id="{1CE70BF5-889B-9E43-B6B8-498BC7171505}"/>
              </a:ext>
            </a:extLst>
          </p:cNvPr>
          <p:cNvSpPr txBox="1">
            <a:spLocks/>
          </p:cNvSpPr>
          <p:nvPr/>
        </p:nvSpPr>
        <p:spPr>
          <a:xfrm>
            <a:off x="681210" y="518764"/>
            <a:ext cx="10860879" cy="565571"/>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1800" dirty="0">
                <a:solidFill>
                  <a:srgbClr val="4472C4">
                    <a:lumMod val="50000"/>
                  </a:srgbClr>
                </a:solidFill>
                <a:latin typeface="Calibri"/>
              </a:rPr>
              <a:t>HWQA </a:t>
            </a:r>
            <a:r>
              <a:rPr lang="en-US" altLang="zh-TW" sz="1800" dirty="0" smtClean="0">
                <a:solidFill>
                  <a:srgbClr val="4472C4">
                    <a:lumMod val="50000"/>
                  </a:srgbClr>
                </a:solidFill>
                <a:latin typeface="Calibri"/>
              </a:rPr>
              <a:t>Capabilities</a:t>
            </a:r>
            <a:endParaRPr lang="zh-TW" altLang="en-US" sz="1800" dirty="0">
              <a:solidFill>
                <a:srgbClr val="4472C4">
                  <a:lumMod val="50000"/>
                </a:srgbClr>
              </a:solidFill>
              <a:latin typeface="Calibri"/>
            </a:endParaRPr>
          </a:p>
        </p:txBody>
      </p:sp>
      <p:sp>
        <p:nvSpPr>
          <p:cNvPr id="22" name="矩形 21"/>
          <p:cNvSpPr/>
          <p:nvPr/>
        </p:nvSpPr>
        <p:spPr>
          <a:xfrm>
            <a:off x="171502" y="89388"/>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068036325"/>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101"/>
          <p:cNvGrpSpPr>
            <a:grpSpLocks/>
          </p:cNvGrpSpPr>
          <p:nvPr/>
        </p:nvGrpSpPr>
        <p:grpSpPr bwMode="auto">
          <a:xfrm>
            <a:off x="587145" y="932403"/>
            <a:ext cx="11417161" cy="5428550"/>
            <a:chOff x="372123" y="986417"/>
            <a:chExt cx="8562327" cy="5429169"/>
          </a:xfrm>
        </p:grpSpPr>
        <p:sp>
          <p:nvSpPr>
            <p:cNvPr id="6186" name="圓角矩形 56"/>
            <p:cNvSpPr>
              <a:spLocks noChangeArrowheads="1"/>
            </p:cNvSpPr>
            <p:nvPr/>
          </p:nvSpPr>
          <p:spPr bwMode="auto">
            <a:xfrm>
              <a:off x="372123" y="3203957"/>
              <a:ext cx="1998921" cy="1867773"/>
            </a:xfrm>
            <a:prstGeom prst="roundRect">
              <a:avLst>
                <a:gd name="adj" fmla="val 16667"/>
              </a:avLst>
            </a:prstGeom>
            <a:gradFill>
              <a:gsLst>
                <a:gs pos="0">
                  <a:srgbClr val="99CCFF"/>
                </a:gs>
                <a:gs pos="50000">
                  <a:schemeClr val="bg1"/>
                </a:gs>
                <a:gs pos="100000">
                  <a:srgbClr val="99CCFF"/>
                </a:gs>
              </a:gsLst>
              <a:lin ang="5400000" scaled="0"/>
            </a:gradFill>
            <a:ln w="25400" algn="ctr">
              <a:solidFill>
                <a:srgbClr val="7030A0"/>
              </a:solidFill>
              <a:prstDash val="dash"/>
              <a:round/>
              <a:headEnd/>
              <a:tailEnd/>
            </a:ln>
          </p:spPr>
          <p:txBody>
            <a:bodyPr wrap="none" anchor="ctr"/>
            <a:lstStyle/>
            <a:p>
              <a:endParaRPr lang="zh-TW" altLang="en-US" sz="2400"/>
            </a:p>
          </p:txBody>
        </p:sp>
        <p:sp>
          <p:nvSpPr>
            <p:cNvPr id="6184" name="圓角矩形 54"/>
            <p:cNvSpPr>
              <a:spLocks noChangeArrowheads="1"/>
            </p:cNvSpPr>
            <p:nvPr/>
          </p:nvSpPr>
          <p:spPr bwMode="auto">
            <a:xfrm>
              <a:off x="377923" y="986417"/>
              <a:ext cx="2620458" cy="2065128"/>
            </a:xfrm>
            <a:prstGeom prst="roundRect">
              <a:avLst>
                <a:gd name="adj" fmla="val 16667"/>
              </a:avLst>
            </a:prstGeom>
            <a:gradFill>
              <a:gsLst>
                <a:gs pos="0">
                  <a:srgbClr val="99CCFF"/>
                </a:gs>
                <a:gs pos="50000">
                  <a:schemeClr val="bg1"/>
                </a:gs>
                <a:gs pos="100000">
                  <a:srgbClr val="99CCFF"/>
                </a:gs>
              </a:gsLst>
              <a:lin ang="5400000" scaled="0"/>
            </a:gradFill>
            <a:ln w="25400" algn="ctr">
              <a:solidFill>
                <a:srgbClr val="7030A0"/>
              </a:solidFill>
              <a:prstDash val="dash"/>
              <a:round/>
              <a:headEnd/>
              <a:tailEnd/>
            </a:ln>
          </p:spPr>
          <p:txBody>
            <a:bodyPr wrap="none" anchor="ctr"/>
            <a:lstStyle/>
            <a:p>
              <a:endParaRPr lang="zh-TW" altLang="en-US" sz="2400"/>
            </a:p>
          </p:txBody>
        </p:sp>
        <p:sp>
          <p:nvSpPr>
            <p:cNvPr id="6157" name="圓角矩形 67"/>
            <p:cNvSpPr>
              <a:spLocks noChangeArrowheads="1"/>
            </p:cNvSpPr>
            <p:nvPr/>
          </p:nvSpPr>
          <p:spPr bwMode="auto">
            <a:xfrm>
              <a:off x="2965933" y="3327789"/>
              <a:ext cx="2147795" cy="1456861"/>
            </a:xfrm>
            <a:prstGeom prst="roundRect">
              <a:avLst>
                <a:gd name="adj" fmla="val 16667"/>
              </a:avLst>
            </a:prstGeom>
            <a:gradFill>
              <a:gsLst>
                <a:gs pos="0">
                  <a:srgbClr val="92D050"/>
                </a:gs>
                <a:gs pos="50000">
                  <a:schemeClr val="bg1"/>
                </a:gs>
                <a:gs pos="100000">
                  <a:srgbClr val="92D050"/>
                </a:gs>
              </a:gsLst>
              <a:lin ang="5400000" scaled="0"/>
            </a:gradFill>
            <a:ln w="28575" algn="ctr">
              <a:solidFill>
                <a:schemeClr val="tx1"/>
              </a:solidFill>
              <a:prstDash val="dash"/>
              <a:round/>
              <a:headEnd/>
              <a:tailEnd/>
            </a:ln>
          </p:spPr>
          <p:txBody>
            <a:bodyPr wrap="none" anchor="ctr"/>
            <a:lstStyle/>
            <a:p>
              <a:endParaRPr lang="zh-TW" altLang="en-US" sz="2400"/>
            </a:p>
          </p:txBody>
        </p:sp>
        <p:pic>
          <p:nvPicPr>
            <p:cNvPr id="6158" name="Picture 6" descr="http://tpcatv.com.tw/file/Image/CASE/101-11/tv.jpg"/>
            <p:cNvPicPr>
              <a:picLocks noChangeAspect="1" noChangeArrowheads="1"/>
            </p:cNvPicPr>
            <p:nvPr/>
          </p:nvPicPr>
          <p:blipFill>
            <a:blip r:embed="rId4" cstate="screen">
              <a:clrChange>
                <a:clrFrom>
                  <a:srgbClr val="FFFFFF"/>
                </a:clrFrom>
                <a:clrTo>
                  <a:srgbClr val="FFFFFF">
                    <a:alpha val="0"/>
                  </a:srgbClr>
                </a:clrTo>
              </a:clrChange>
            </a:blip>
            <a:srcRect/>
            <a:stretch>
              <a:fillRect/>
            </a:stretch>
          </p:blipFill>
          <p:spPr bwMode="auto">
            <a:xfrm>
              <a:off x="1889995" y="2110446"/>
              <a:ext cx="1026204" cy="824139"/>
            </a:xfrm>
            <a:prstGeom prst="rect">
              <a:avLst/>
            </a:prstGeom>
            <a:noFill/>
            <a:ln w="9525">
              <a:noFill/>
              <a:miter lim="800000"/>
              <a:headEnd/>
              <a:tailEnd/>
            </a:ln>
          </p:spPr>
        </p:pic>
        <p:grpSp>
          <p:nvGrpSpPr>
            <p:cNvPr id="11" name="群組 13"/>
            <p:cNvGrpSpPr>
              <a:grpSpLocks/>
            </p:cNvGrpSpPr>
            <p:nvPr/>
          </p:nvGrpSpPr>
          <p:grpSpPr bwMode="auto">
            <a:xfrm>
              <a:off x="6578750" y="1108098"/>
              <a:ext cx="2355700" cy="1244742"/>
              <a:chOff x="6664423" y="1044447"/>
              <a:chExt cx="2355810" cy="1244773"/>
            </a:xfrm>
          </p:grpSpPr>
          <p:sp>
            <p:nvSpPr>
              <p:cNvPr id="8" name="雲朵形 7"/>
              <p:cNvSpPr/>
              <p:nvPr/>
            </p:nvSpPr>
            <p:spPr bwMode="auto">
              <a:xfrm>
                <a:off x="6664423" y="1201631"/>
                <a:ext cx="1990691" cy="1087589"/>
              </a:xfrm>
              <a:prstGeom prst="cloud">
                <a:avLst/>
              </a:prstGeom>
              <a:blipFill>
                <a:blip r:embed="rId5" cstate="screen"/>
                <a:stretch>
                  <a:fillRect/>
                </a:stretch>
              </a:blipFill>
              <a:ln w="12700" cap="flat" cmpd="sng" algn="ctr">
                <a:solidFill>
                  <a:schemeClr val="tx1"/>
                </a:solidFill>
                <a:prstDash val="solid"/>
                <a:round/>
                <a:headEnd type="none" w="med" len="med"/>
                <a:tailEnd type="none" w="med" len="med"/>
              </a:ln>
              <a:effectLst/>
            </p:spPr>
            <p:txBody>
              <a:bodyPr wrap="none" anchor="ctr"/>
              <a:lstStyle/>
              <a:p>
                <a:pPr>
                  <a:defRPr/>
                </a:pPr>
                <a:endParaRPr lang="zh-TW" altLang="en-US" sz="2400"/>
              </a:p>
            </p:txBody>
          </p:sp>
          <p:sp>
            <p:nvSpPr>
              <p:cNvPr id="9" name="雲朵形 8"/>
              <p:cNvSpPr/>
              <p:nvPr/>
            </p:nvSpPr>
            <p:spPr bwMode="auto">
              <a:xfrm>
                <a:off x="7099391" y="1044447"/>
                <a:ext cx="1920842" cy="1124106"/>
              </a:xfrm>
              <a:prstGeom prst="cloud">
                <a:avLst/>
              </a:prstGeom>
              <a:blipFill>
                <a:blip r:embed="rId6" cstate="screen"/>
                <a:stretch>
                  <a:fillRect/>
                </a:stretch>
              </a:blipFill>
              <a:ln w="12700" cap="flat" cmpd="sng" algn="ctr">
                <a:solidFill>
                  <a:schemeClr val="tx1"/>
                </a:solidFill>
                <a:prstDash val="solid"/>
                <a:round/>
                <a:headEnd type="none" w="med" len="med"/>
                <a:tailEnd type="none" w="med" len="med"/>
              </a:ln>
              <a:effectLst/>
            </p:spPr>
            <p:txBody>
              <a:bodyPr wrap="none" anchor="ctr"/>
              <a:lstStyle/>
              <a:p>
                <a:pPr>
                  <a:defRPr/>
                </a:pPr>
                <a:endParaRPr lang="zh-TW" altLang="en-US" sz="2400"/>
              </a:p>
            </p:txBody>
          </p:sp>
          <p:sp>
            <p:nvSpPr>
              <p:cNvPr id="6214" name="Text Box 104"/>
              <p:cNvSpPr txBox="1">
                <a:spLocks noChangeArrowheads="1"/>
              </p:cNvSpPr>
              <p:nvPr/>
            </p:nvSpPr>
            <p:spPr bwMode="auto">
              <a:xfrm>
                <a:off x="7492892" y="1406083"/>
                <a:ext cx="964408" cy="495420"/>
              </a:xfrm>
              <a:prstGeom prst="rect">
                <a:avLst/>
              </a:prstGeom>
              <a:noFill/>
              <a:ln w="9525">
                <a:noFill/>
                <a:round/>
                <a:headEnd/>
                <a:tailEnd/>
              </a:ln>
            </p:spPr>
            <p:txBody>
              <a:bodyPr wrap="non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400" dirty="0">
                    <a:solidFill>
                      <a:srgbClr val="000000"/>
                    </a:solidFill>
                  </a:rPr>
                  <a:t>Internet</a:t>
                </a:r>
              </a:p>
            </p:txBody>
          </p:sp>
        </p:grpSp>
        <p:pic>
          <p:nvPicPr>
            <p:cNvPr id="6161" name="Picture 2" descr="http://etherealhouse.files.wordpress.com/2011/04/wnr3700_photoweb_lowres.jpeg"/>
            <p:cNvPicPr>
              <a:picLocks noChangeAspect="1" noChangeArrowheads="1"/>
            </p:cNvPicPr>
            <p:nvPr/>
          </p:nvPicPr>
          <p:blipFill>
            <a:blip r:embed="rId7" cstate="print"/>
            <a:srcRect/>
            <a:stretch>
              <a:fillRect/>
            </a:stretch>
          </p:blipFill>
          <p:spPr bwMode="auto">
            <a:xfrm>
              <a:off x="7230138" y="3540431"/>
              <a:ext cx="927163" cy="927183"/>
            </a:xfrm>
            <a:prstGeom prst="rect">
              <a:avLst/>
            </a:prstGeom>
            <a:noFill/>
            <a:ln w="9525">
              <a:noFill/>
              <a:miter lim="800000"/>
              <a:headEnd/>
              <a:tailEnd/>
            </a:ln>
          </p:spPr>
        </p:pic>
        <p:sp>
          <p:nvSpPr>
            <p:cNvPr id="6162" name="文字方塊 12"/>
            <p:cNvSpPr txBox="1">
              <a:spLocks noChangeArrowheads="1"/>
            </p:cNvSpPr>
            <p:nvPr/>
          </p:nvSpPr>
          <p:spPr bwMode="auto">
            <a:xfrm>
              <a:off x="7931289" y="3923162"/>
              <a:ext cx="334446" cy="379699"/>
            </a:xfrm>
            <a:prstGeom prst="rect">
              <a:avLst/>
            </a:prstGeom>
            <a:noFill/>
            <a:ln w="9525">
              <a:noFill/>
              <a:miter lim="800000"/>
              <a:headEnd/>
              <a:tailEnd/>
            </a:ln>
          </p:spPr>
          <p:txBody>
            <a:bodyPr wrap="none">
              <a:spAutoFit/>
            </a:bodyPr>
            <a:lstStyle/>
            <a:p>
              <a:r>
                <a:rPr lang="en-US" altLang="zh-TW" sz="1867">
                  <a:solidFill>
                    <a:srgbClr val="000000"/>
                  </a:solidFill>
                </a:rPr>
                <a:t>AP</a:t>
              </a:r>
              <a:endParaRPr lang="zh-TW" altLang="en-US" sz="1867">
                <a:solidFill>
                  <a:srgbClr val="000000"/>
                </a:solidFill>
              </a:endParaRPr>
            </a:p>
          </p:txBody>
        </p:sp>
        <p:cxnSp>
          <p:nvCxnSpPr>
            <p:cNvPr id="6163" name="直線接點 15"/>
            <p:cNvCxnSpPr>
              <a:cxnSpLocks noChangeShapeType="1"/>
            </p:cNvCxnSpPr>
            <p:nvPr/>
          </p:nvCxnSpPr>
          <p:spPr bwMode="auto">
            <a:xfrm>
              <a:off x="2975102" y="2854404"/>
              <a:ext cx="121184" cy="507959"/>
            </a:xfrm>
            <a:prstGeom prst="line">
              <a:avLst/>
            </a:prstGeom>
            <a:noFill/>
            <a:ln w="57150" algn="ctr">
              <a:solidFill>
                <a:srgbClr val="0000FF"/>
              </a:solidFill>
              <a:round/>
              <a:headEnd/>
              <a:tailEnd/>
            </a:ln>
          </p:spPr>
        </p:cxnSp>
        <p:sp>
          <p:nvSpPr>
            <p:cNvPr id="6164" name="文字方塊 16"/>
            <p:cNvSpPr txBox="1">
              <a:spLocks noChangeArrowheads="1"/>
            </p:cNvSpPr>
            <p:nvPr/>
          </p:nvSpPr>
          <p:spPr bwMode="auto">
            <a:xfrm>
              <a:off x="3168053" y="2455912"/>
              <a:ext cx="875184" cy="831092"/>
            </a:xfrm>
            <a:prstGeom prst="rect">
              <a:avLst/>
            </a:prstGeom>
            <a:noFill/>
            <a:ln w="9525">
              <a:noFill/>
              <a:miter lim="800000"/>
              <a:headEnd/>
              <a:tailEnd/>
            </a:ln>
          </p:spPr>
          <p:txBody>
            <a:bodyPr wrap="none">
              <a:spAutoFit/>
            </a:bodyPr>
            <a:lstStyle/>
            <a:p>
              <a:r>
                <a:rPr lang="en-US" altLang="zh-TW" sz="1600">
                  <a:solidFill>
                    <a:srgbClr val="000000"/>
                  </a:solidFill>
                </a:rPr>
                <a:t>HDMI</a:t>
              </a:r>
            </a:p>
            <a:p>
              <a:r>
                <a:rPr lang="en-US" altLang="zh-TW" sz="1600">
                  <a:solidFill>
                    <a:srgbClr val="000000"/>
                  </a:solidFill>
                </a:rPr>
                <a:t>Composite</a:t>
              </a:r>
            </a:p>
            <a:p>
              <a:r>
                <a:rPr lang="en-US" altLang="zh-TW" sz="1600">
                  <a:solidFill>
                    <a:srgbClr val="000000"/>
                  </a:solidFill>
                </a:rPr>
                <a:t>Component</a:t>
              </a:r>
              <a:endParaRPr lang="zh-TW" altLang="en-US" sz="1600">
                <a:solidFill>
                  <a:srgbClr val="000000"/>
                </a:solidFill>
              </a:endParaRPr>
            </a:p>
          </p:txBody>
        </p:sp>
        <p:sp>
          <p:nvSpPr>
            <p:cNvPr id="6165" name="文字方塊 18"/>
            <p:cNvSpPr txBox="1">
              <a:spLocks noChangeArrowheads="1"/>
            </p:cNvSpPr>
            <p:nvPr/>
          </p:nvSpPr>
          <p:spPr bwMode="auto">
            <a:xfrm>
              <a:off x="4122771" y="4373291"/>
              <a:ext cx="1141025" cy="420612"/>
            </a:xfrm>
            <a:prstGeom prst="rect">
              <a:avLst/>
            </a:prstGeom>
            <a:noFill/>
            <a:ln w="9525">
              <a:noFill/>
              <a:miter lim="800000"/>
              <a:headEnd/>
              <a:tailEnd/>
            </a:ln>
          </p:spPr>
          <p:txBody>
            <a:bodyPr wrap="square">
              <a:spAutoFit/>
            </a:bodyPr>
            <a:lstStyle/>
            <a:p>
              <a:r>
                <a:rPr lang="en-US" altLang="zh-TW" sz="2133" dirty="0">
                  <a:solidFill>
                    <a:srgbClr val="7030A0"/>
                  </a:solidFill>
                </a:rPr>
                <a:t>OTT Box</a:t>
              </a:r>
              <a:endParaRPr lang="zh-TW" altLang="en-US" sz="2133" dirty="0">
                <a:solidFill>
                  <a:srgbClr val="7030A0"/>
                </a:solidFill>
              </a:endParaRPr>
            </a:p>
          </p:txBody>
        </p:sp>
        <p:sp>
          <p:nvSpPr>
            <p:cNvPr id="6166" name="文字方塊 34"/>
            <p:cNvSpPr txBox="1">
              <a:spLocks noChangeArrowheads="1"/>
            </p:cNvSpPr>
            <p:nvPr/>
          </p:nvSpPr>
          <p:spPr bwMode="auto">
            <a:xfrm>
              <a:off x="5733937" y="4149973"/>
              <a:ext cx="684038" cy="338593"/>
            </a:xfrm>
            <a:prstGeom prst="rect">
              <a:avLst/>
            </a:prstGeom>
            <a:noFill/>
            <a:ln w="9525">
              <a:noFill/>
              <a:miter lim="800000"/>
              <a:headEnd/>
              <a:tailEnd/>
            </a:ln>
          </p:spPr>
          <p:txBody>
            <a:bodyPr wrap="none">
              <a:spAutoFit/>
            </a:bodyPr>
            <a:lstStyle/>
            <a:p>
              <a:r>
                <a:rPr lang="en-US" altLang="zh-TW" sz="1600">
                  <a:solidFill>
                    <a:srgbClr val="66CCFF"/>
                  </a:solidFill>
                </a:rPr>
                <a:t>Ethernet</a:t>
              </a:r>
              <a:endParaRPr lang="zh-TW" altLang="en-US" sz="1600">
                <a:solidFill>
                  <a:srgbClr val="66CCFF"/>
                </a:solidFill>
              </a:endParaRPr>
            </a:p>
          </p:txBody>
        </p:sp>
        <p:pic>
          <p:nvPicPr>
            <p:cNvPr id="6167" name="Picture 4" descr="http://t3.gstatic.com/images?q=tbn:ANd9GcS-XakOUkl4CtthbqY988IB5ytLELzQQ5V2t4FZpdQMQXpnAhi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16667" y="3806237"/>
              <a:ext cx="500246" cy="400604"/>
            </a:xfrm>
            <a:prstGeom prst="rect">
              <a:avLst/>
            </a:prstGeom>
            <a:noFill/>
            <a:ln w="9525">
              <a:noFill/>
              <a:miter lim="800000"/>
              <a:headEnd/>
              <a:tailEnd/>
            </a:ln>
          </p:spPr>
        </p:pic>
        <p:pic>
          <p:nvPicPr>
            <p:cNvPr id="6168" name="Picture 6" descr="http://dinghao-trade.com/pic/200910206554656670.jpg"/>
            <p:cNvPicPr>
              <a:picLocks noChangeAspect="1" noChangeArrowheads="1"/>
            </p:cNvPicPr>
            <p:nvPr/>
          </p:nvPicPr>
          <p:blipFill>
            <a:blip r:embed="rId9" cstate="screen">
              <a:clrChange>
                <a:clrFrom>
                  <a:srgbClr val="FBFCF7"/>
                </a:clrFrom>
                <a:clrTo>
                  <a:srgbClr val="FBFCF7">
                    <a:alpha val="0"/>
                  </a:srgbClr>
                </a:clrTo>
              </a:clrChange>
            </a:blip>
            <a:srcRect/>
            <a:stretch>
              <a:fillRect/>
            </a:stretch>
          </p:blipFill>
          <p:spPr bwMode="auto">
            <a:xfrm>
              <a:off x="723000" y="4327231"/>
              <a:ext cx="395072" cy="493062"/>
            </a:xfrm>
            <a:prstGeom prst="rect">
              <a:avLst/>
            </a:prstGeom>
            <a:noFill/>
            <a:ln w="9525">
              <a:noFill/>
              <a:miter lim="800000"/>
              <a:headEnd/>
              <a:tailEnd/>
            </a:ln>
          </p:spPr>
        </p:pic>
        <p:sp>
          <p:nvSpPr>
            <p:cNvPr id="6169" name="文字方塊 45"/>
            <p:cNvSpPr txBox="1">
              <a:spLocks noChangeArrowheads="1"/>
            </p:cNvSpPr>
            <p:nvPr/>
          </p:nvSpPr>
          <p:spPr bwMode="auto">
            <a:xfrm>
              <a:off x="7538484" y="2934585"/>
              <a:ext cx="684038" cy="338593"/>
            </a:xfrm>
            <a:prstGeom prst="rect">
              <a:avLst/>
            </a:prstGeom>
            <a:noFill/>
            <a:ln w="9525">
              <a:noFill/>
              <a:miter lim="800000"/>
              <a:headEnd/>
              <a:tailEnd/>
            </a:ln>
          </p:spPr>
          <p:txBody>
            <a:bodyPr wrap="none">
              <a:spAutoFit/>
            </a:bodyPr>
            <a:lstStyle/>
            <a:p>
              <a:r>
                <a:rPr lang="en-US" altLang="zh-TW" sz="1600" dirty="0">
                  <a:solidFill>
                    <a:srgbClr val="66CCFF"/>
                  </a:solidFill>
                </a:rPr>
                <a:t>Ethernet</a:t>
              </a:r>
              <a:endParaRPr lang="zh-TW" altLang="en-US" sz="1600" dirty="0">
                <a:solidFill>
                  <a:srgbClr val="66CCFF"/>
                </a:solidFill>
              </a:endParaRPr>
            </a:p>
          </p:txBody>
        </p:sp>
        <p:pic>
          <p:nvPicPr>
            <p:cNvPr id="6170" name="Picture 8"/>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5140417" y="3263994"/>
              <a:ext cx="435366" cy="679611"/>
            </a:xfrm>
            <a:prstGeom prst="rect">
              <a:avLst/>
            </a:prstGeom>
            <a:noFill/>
            <a:ln w="12700">
              <a:noFill/>
              <a:miter lim="800000"/>
              <a:headEnd/>
              <a:tailEnd/>
            </a:ln>
          </p:spPr>
        </p:pic>
        <p:pic>
          <p:nvPicPr>
            <p:cNvPr id="6171" name="Picture 8"/>
            <p:cNvPicPr>
              <a:picLocks noChangeAspect="1" noChangeArrowheads="1"/>
            </p:cNvPicPr>
            <p:nvPr/>
          </p:nvPicPr>
          <p:blipFill>
            <a:blip r:embed="rId11" cstate="print"/>
            <a:srcRect/>
            <a:stretch>
              <a:fillRect/>
            </a:stretch>
          </p:blipFill>
          <p:spPr bwMode="auto">
            <a:xfrm rot="-9864127">
              <a:off x="6887915" y="3161206"/>
              <a:ext cx="573273" cy="894885"/>
            </a:xfrm>
            <a:prstGeom prst="rect">
              <a:avLst/>
            </a:prstGeom>
            <a:noFill/>
            <a:ln w="12700">
              <a:noFill/>
              <a:miter lim="800000"/>
              <a:headEnd/>
              <a:tailEnd/>
            </a:ln>
          </p:spPr>
        </p:pic>
        <p:sp>
          <p:nvSpPr>
            <p:cNvPr id="6172" name="文字方塊 51"/>
            <p:cNvSpPr txBox="1">
              <a:spLocks noChangeArrowheads="1"/>
            </p:cNvSpPr>
            <p:nvPr/>
          </p:nvSpPr>
          <p:spPr bwMode="auto">
            <a:xfrm>
              <a:off x="5597352" y="3233702"/>
              <a:ext cx="1206455" cy="831092"/>
            </a:xfrm>
            <a:prstGeom prst="rect">
              <a:avLst/>
            </a:prstGeom>
            <a:noFill/>
            <a:ln w="9525">
              <a:noFill/>
              <a:miter lim="800000"/>
              <a:headEnd/>
              <a:tailEnd/>
            </a:ln>
          </p:spPr>
          <p:txBody>
            <a:bodyPr wrap="none">
              <a:spAutoFit/>
            </a:bodyPr>
            <a:lstStyle/>
            <a:p>
              <a:pPr algn="ctr"/>
              <a:r>
                <a:rPr lang="en-US" altLang="zh-TW" sz="1600" dirty="0" err="1">
                  <a:solidFill>
                    <a:srgbClr val="000000"/>
                  </a:solidFill>
                </a:rPr>
                <a:t>WiFi</a:t>
              </a:r>
              <a:endParaRPr lang="en-US" altLang="zh-TW" sz="1600" dirty="0">
                <a:solidFill>
                  <a:srgbClr val="000000"/>
                </a:solidFill>
              </a:endParaRPr>
            </a:p>
            <a:p>
              <a:pPr algn="ctr"/>
              <a:r>
                <a:rPr lang="en-US" altLang="zh-TW" sz="1600" dirty="0">
                  <a:solidFill>
                    <a:srgbClr val="000000"/>
                  </a:solidFill>
                </a:rPr>
                <a:t>802.11 b/g/n/ac</a:t>
              </a:r>
            </a:p>
            <a:p>
              <a:pPr algn="ctr"/>
              <a:r>
                <a:rPr lang="en-US" altLang="zh-TW" sz="1600" dirty="0">
                  <a:solidFill>
                    <a:srgbClr val="000000"/>
                  </a:solidFill>
                </a:rPr>
                <a:t>WEP/WPA/WPA2</a:t>
              </a:r>
              <a:endParaRPr lang="zh-TW" altLang="en-US" sz="1600" dirty="0">
                <a:solidFill>
                  <a:srgbClr val="000000"/>
                </a:solidFill>
              </a:endParaRPr>
            </a:p>
          </p:txBody>
        </p:sp>
        <p:pic>
          <p:nvPicPr>
            <p:cNvPr id="6173" name="Picture 9"/>
            <p:cNvPicPr>
              <a:picLocks noChangeAspect="1" noChangeArrowheads="1"/>
            </p:cNvPicPr>
            <p:nvPr/>
          </p:nvPicPr>
          <p:blipFill>
            <a:blip r:embed="rId12" cstate="screen"/>
            <a:srcRect/>
            <a:stretch>
              <a:fillRect/>
            </a:stretch>
          </p:blipFill>
          <p:spPr bwMode="auto">
            <a:xfrm>
              <a:off x="3474729" y="3593596"/>
              <a:ext cx="278142" cy="673974"/>
            </a:xfrm>
            <a:prstGeom prst="rect">
              <a:avLst/>
            </a:prstGeom>
            <a:noFill/>
            <a:ln w="12700">
              <a:noFill/>
              <a:miter lim="800000"/>
              <a:headEnd/>
              <a:tailEnd/>
            </a:ln>
          </p:spPr>
        </p:pic>
        <p:sp>
          <p:nvSpPr>
            <p:cNvPr id="6174" name="文字方塊 53"/>
            <p:cNvSpPr txBox="1">
              <a:spLocks noChangeArrowheads="1"/>
            </p:cNvSpPr>
            <p:nvPr/>
          </p:nvSpPr>
          <p:spPr bwMode="auto">
            <a:xfrm>
              <a:off x="3040913" y="4245830"/>
              <a:ext cx="1084088" cy="584842"/>
            </a:xfrm>
            <a:prstGeom prst="rect">
              <a:avLst/>
            </a:prstGeom>
            <a:noFill/>
            <a:ln w="9525">
              <a:noFill/>
              <a:miter lim="800000"/>
              <a:headEnd/>
              <a:tailEnd/>
            </a:ln>
          </p:spPr>
          <p:txBody>
            <a:bodyPr>
              <a:spAutoFit/>
            </a:bodyPr>
            <a:lstStyle/>
            <a:p>
              <a:pPr algn="ctr"/>
              <a:r>
                <a:rPr lang="en-US" altLang="zh-TW" sz="1600" dirty="0">
                  <a:solidFill>
                    <a:srgbClr val="000000"/>
                  </a:solidFill>
                </a:rPr>
                <a:t>Remote</a:t>
              </a:r>
            </a:p>
            <a:p>
              <a:pPr algn="ctr"/>
              <a:r>
                <a:rPr lang="en-US" altLang="zh-TW" sz="1600" dirty="0">
                  <a:solidFill>
                    <a:srgbClr val="000000"/>
                  </a:solidFill>
                </a:rPr>
                <a:t>Controller</a:t>
              </a:r>
              <a:endParaRPr lang="zh-TW" altLang="en-US" sz="1600" dirty="0">
                <a:solidFill>
                  <a:srgbClr val="000000"/>
                </a:solidFill>
              </a:endParaRPr>
            </a:p>
          </p:txBody>
        </p:sp>
        <p:pic>
          <p:nvPicPr>
            <p:cNvPr id="6175" name="Picture 11" descr="http://www.bestlaptopsreviews.org/wp-content/uploads/2013/01/keyboard-usb.jpg"/>
            <p:cNvPicPr>
              <a:picLocks noChangeAspect="1" noChangeArrowheads="1"/>
            </p:cNvPicPr>
            <p:nvPr/>
          </p:nvPicPr>
          <p:blipFill>
            <a:blip r:embed="rId13" cstate="screen">
              <a:clrChange>
                <a:clrFrom>
                  <a:srgbClr val="FFFFFF"/>
                </a:clrFrom>
                <a:clrTo>
                  <a:srgbClr val="FFFFFF">
                    <a:alpha val="0"/>
                  </a:srgbClr>
                </a:clrTo>
              </a:clrChange>
            </a:blip>
            <a:srcRect/>
            <a:stretch>
              <a:fillRect/>
            </a:stretch>
          </p:blipFill>
          <p:spPr bwMode="auto">
            <a:xfrm>
              <a:off x="1281101" y="3636138"/>
              <a:ext cx="758994" cy="569257"/>
            </a:xfrm>
            <a:prstGeom prst="rect">
              <a:avLst/>
            </a:prstGeom>
            <a:noFill/>
            <a:ln w="9525">
              <a:noFill/>
              <a:miter lim="800000"/>
              <a:headEnd/>
              <a:tailEnd/>
            </a:ln>
          </p:spPr>
        </p:pic>
        <p:pic>
          <p:nvPicPr>
            <p:cNvPr id="6176" name="Picture 13" descr="http://www.pclaunches.com/entry_images/1107/21/sigma-apo-mouse1-thumb-450x337.jpg"/>
            <p:cNvPicPr>
              <a:picLocks noChangeAspect="1" noChangeArrowheads="1"/>
            </p:cNvPicPr>
            <p:nvPr/>
          </p:nvPicPr>
          <p:blipFill>
            <a:blip r:embed="rId14" cstate="screen">
              <a:clrChange>
                <a:clrFrom>
                  <a:srgbClr val="FBFBFB"/>
                </a:clrFrom>
                <a:clrTo>
                  <a:srgbClr val="FBFBFB">
                    <a:alpha val="0"/>
                  </a:srgbClr>
                </a:clrTo>
              </a:clrChange>
            </a:blip>
            <a:srcRect/>
            <a:stretch>
              <a:fillRect/>
            </a:stretch>
          </p:blipFill>
          <p:spPr bwMode="auto">
            <a:xfrm>
              <a:off x="1343707" y="4305953"/>
              <a:ext cx="733167" cy="549073"/>
            </a:xfrm>
            <a:prstGeom prst="rect">
              <a:avLst/>
            </a:prstGeom>
            <a:noFill/>
            <a:ln w="9525">
              <a:noFill/>
              <a:miter lim="800000"/>
              <a:headEnd/>
              <a:tailEnd/>
            </a:ln>
          </p:spPr>
        </p:pic>
        <p:sp>
          <p:nvSpPr>
            <p:cNvPr id="76" name="向右箭號 75"/>
            <p:cNvSpPr/>
            <p:nvPr/>
          </p:nvSpPr>
          <p:spPr bwMode="auto">
            <a:xfrm>
              <a:off x="2391852" y="3977038"/>
              <a:ext cx="574638" cy="201636"/>
            </a:xfrm>
            <a:prstGeom prst="rightArrow">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wrap="none" anchor="ctr"/>
            <a:lstStyle/>
            <a:p>
              <a:pPr>
                <a:defRPr/>
              </a:pPr>
              <a:endParaRPr lang="zh-TW" altLang="en-US" sz="2400"/>
            </a:p>
          </p:txBody>
        </p:sp>
        <p:sp>
          <p:nvSpPr>
            <p:cNvPr id="6178" name="Text Box 19"/>
            <p:cNvSpPr txBox="1">
              <a:spLocks noChangeArrowheads="1"/>
            </p:cNvSpPr>
            <p:nvPr/>
          </p:nvSpPr>
          <p:spPr bwMode="auto">
            <a:xfrm>
              <a:off x="1715813" y="1336308"/>
              <a:ext cx="1485936" cy="823676"/>
            </a:xfrm>
            <a:prstGeom prst="rect">
              <a:avLst/>
            </a:prstGeom>
            <a:noFill/>
            <a:ln w="9525">
              <a:noFill/>
              <a:round/>
              <a:headEnd/>
              <a:tailEnd/>
            </a:ln>
          </p:spPr>
          <p:txBody>
            <a:bodyPr wrap="squar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TV Sets</a:t>
              </a:r>
            </a:p>
            <a:p>
              <a:pPr defTabSz="599002">
                <a:buClr>
                  <a:srgbClr val="000000"/>
                </a:buClr>
                <a:buSzPct val="100000"/>
                <a:buFontTx/>
                <a:buChar char="-"/>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Sony, Panasonic, Toshiba, Sharp ...</a:t>
              </a:r>
            </a:p>
          </p:txBody>
        </p:sp>
        <p:pic>
          <p:nvPicPr>
            <p:cNvPr id="6179" name="Picture 14"/>
            <p:cNvPicPr>
              <a:picLocks noChangeAspect="1" noChangeArrowheads="1"/>
            </p:cNvPicPr>
            <p:nvPr/>
          </p:nvPicPr>
          <p:blipFill>
            <a:blip r:embed="rId15" cstate="print"/>
            <a:srcRect/>
            <a:stretch>
              <a:fillRect/>
            </a:stretch>
          </p:blipFill>
          <p:spPr bwMode="auto">
            <a:xfrm>
              <a:off x="593933" y="2399893"/>
              <a:ext cx="555625" cy="242897"/>
            </a:xfrm>
            <a:prstGeom prst="rect">
              <a:avLst/>
            </a:prstGeom>
            <a:noFill/>
            <a:ln w="9525">
              <a:noFill/>
              <a:round/>
              <a:headEnd/>
              <a:tailEnd/>
            </a:ln>
          </p:spPr>
        </p:pic>
        <p:graphicFrame>
          <p:nvGraphicFramePr>
            <p:cNvPr id="6146" name="Object 4"/>
            <p:cNvGraphicFramePr>
              <a:graphicFrameLocks noChangeAspect="1"/>
            </p:cNvGraphicFramePr>
            <p:nvPr/>
          </p:nvGraphicFramePr>
          <p:xfrm>
            <a:off x="866293" y="1358032"/>
            <a:ext cx="447675" cy="636611"/>
          </p:xfrm>
          <a:graphic>
            <a:graphicData uri="http://schemas.openxmlformats.org/presentationml/2006/ole">
              <mc:AlternateContent xmlns:mc="http://schemas.openxmlformats.org/markup-compatibility/2006">
                <mc:Choice xmlns:v="urn:schemas-microsoft-com:vml" Requires="v">
                  <p:oleObj spid="_x0000_s2090" name="點陣圖影像" r:id="rId16" imgW="3123810" imgH="3833192" progId="PBrush">
                    <p:embed/>
                  </p:oleObj>
                </mc:Choice>
                <mc:Fallback>
                  <p:oleObj name="點陣圖影像" r:id="rId16" imgW="3123810" imgH="3833192" progId="PBrush">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6293" y="1358032"/>
                          <a:ext cx="447675" cy="636611"/>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6180" name="Text Box 19"/>
            <p:cNvSpPr txBox="1">
              <a:spLocks noChangeArrowheads="1"/>
            </p:cNvSpPr>
            <p:nvPr/>
          </p:nvSpPr>
          <p:spPr bwMode="auto">
            <a:xfrm>
              <a:off x="668859" y="1926491"/>
              <a:ext cx="736767" cy="372282"/>
            </a:xfrm>
            <a:prstGeom prst="rect">
              <a:avLst/>
            </a:prstGeom>
            <a:noFill/>
            <a:ln w="9525">
              <a:noFill/>
              <a:round/>
              <a:headEnd/>
              <a:tailEnd/>
            </a:ln>
          </p:spPr>
          <p:txBody>
            <a:bodyPr wrap="non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dirty="0">
                  <a:solidFill>
                    <a:srgbClr val="0000FF"/>
                  </a:solidFill>
                </a:rPr>
                <a:t>Speakers</a:t>
              </a:r>
            </a:p>
          </p:txBody>
        </p:sp>
        <p:sp>
          <p:nvSpPr>
            <p:cNvPr id="6183" name="Text Box 18"/>
            <p:cNvSpPr txBox="1">
              <a:spLocks noChangeArrowheads="1"/>
            </p:cNvSpPr>
            <p:nvPr/>
          </p:nvSpPr>
          <p:spPr bwMode="auto">
            <a:xfrm>
              <a:off x="390304" y="2679745"/>
              <a:ext cx="1316985" cy="372282"/>
            </a:xfrm>
            <a:prstGeom prst="rect">
              <a:avLst/>
            </a:prstGeom>
            <a:noFill/>
            <a:ln w="9525">
              <a:noFill/>
              <a:round/>
              <a:headEnd/>
              <a:tailEnd/>
            </a:ln>
          </p:spPr>
          <p:txBody>
            <a:bodyPr wrap="non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dirty="0">
                  <a:solidFill>
                    <a:srgbClr val="0000FF"/>
                  </a:solidFill>
                </a:rPr>
                <a:t>Dolby AV Receiver</a:t>
              </a:r>
            </a:p>
          </p:txBody>
        </p:sp>
        <p:sp>
          <p:nvSpPr>
            <p:cNvPr id="6185" name="Text Box 104"/>
            <p:cNvSpPr txBox="1">
              <a:spLocks noChangeArrowheads="1"/>
            </p:cNvSpPr>
            <p:nvPr/>
          </p:nvSpPr>
          <p:spPr bwMode="auto">
            <a:xfrm>
              <a:off x="776171" y="1005763"/>
              <a:ext cx="1924494" cy="45430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dirty="0">
                  <a:solidFill>
                    <a:srgbClr val="7030A0"/>
                  </a:solidFill>
                </a:rPr>
                <a:t>Subjective Test</a:t>
              </a:r>
            </a:p>
          </p:txBody>
        </p:sp>
        <p:sp>
          <p:nvSpPr>
            <p:cNvPr id="6187" name="Text Box 104"/>
            <p:cNvSpPr txBox="1">
              <a:spLocks noChangeArrowheads="1"/>
            </p:cNvSpPr>
            <p:nvPr/>
          </p:nvSpPr>
          <p:spPr bwMode="auto">
            <a:xfrm>
              <a:off x="513885" y="3246477"/>
              <a:ext cx="1924494" cy="45430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a:solidFill>
                    <a:srgbClr val="7030A0"/>
                  </a:solidFill>
                </a:rPr>
                <a:t>Peripheral Test</a:t>
              </a:r>
            </a:p>
          </p:txBody>
        </p:sp>
        <p:sp>
          <p:nvSpPr>
            <p:cNvPr id="6188" name="Text Box 104"/>
            <p:cNvSpPr txBox="1">
              <a:spLocks noChangeArrowheads="1"/>
            </p:cNvSpPr>
            <p:nvPr/>
          </p:nvSpPr>
          <p:spPr bwMode="auto">
            <a:xfrm>
              <a:off x="6350563" y="4817399"/>
              <a:ext cx="1349348" cy="454302"/>
            </a:xfrm>
            <a:prstGeom prst="rect">
              <a:avLst/>
            </a:prstGeom>
            <a:noFill/>
            <a:ln w="9525">
              <a:noFill/>
              <a:round/>
              <a:headEnd/>
              <a:tailEnd/>
            </a:ln>
          </p:spPr>
          <p:txBody>
            <a:bodyPr wrap="none" lIns="120000" tIns="62400" rIns="120000" bIns="62400">
              <a:spAutoFit/>
            </a:bodyPr>
            <a:lstStyle/>
            <a:p>
              <a:pPr algn="ct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dirty="0">
                  <a:solidFill>
                    <a:srgbClr val="7030A0"/>
                  </a:solidFill>
                </a:rPr>
                <a:t>Objective Test</a:t>
              </a:r>
            </a:p>
          </p:txBody>
        </p:sp>
        <p:grpSp>
          <p:nvGrpSpPr>
            <p:cNvPr id="12" name="群組 77"/>
            <p:cNvGrpSpPr>
              <a:grpSpLocks/>
            </p:cNvGrpSpPr>
            <p:nvPr/>
          </p:nvGrpSpPr>
          <p:grpSpPr bwMode="auto">
            <a:xfrm>
              <a:off x="377923" y="5235372"/>
              <a:ext cx="8346598" cy="1180214"/>
              <a:chOff x="377923" y="5235372"/>
              <a:chExt cx="8346598" cy="1180214"/>
            </a:xfrm>
          </p:grpSpPr>
          <p:grpSp>
            <p:nvGrpSpPr>
              <p:cNvPr id="13" name="群組 11"/>
              <p:cNvGrpSpPr>
                <a:grpSpLocks/>
              </p:cNvGrpSpPr>
              <p:nvPr/>
            </p:nvGrpSpPr>
            <p:grpSpPr bwMode="auto">
              <a:xfrm>
                <a:off x="584791" y="5847911"/>
                <a:ext cx="808074" cy="446569"/>
                <a:chOff x="0" y="2157352"/>
                <a:chExt cx="29692182" cy="11344338"/>
              </a:xfrm>
            </p:grpSpPr>
            <p:pic>
              <p:nvPicPr>
                <p:cNvPr id="6207" name="Picture 2"/>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0" y="2157352"/>
                  <a:ext cx="29692182" cy="11344338"/>
                </a:xfrm>
                <a:prstGeom prst="rect">
                  <a:avLst/>
                </a:prstGeom>
                <a:noFill/>
                <a:ln w="9525">
                  <a:noFill/>
                  <a:miter lim="800000"/>
                  <a:headEnd/>
                  <a:tailEnd/>
                </a:ln>
              </p:spPr>
            </p:pic>
            <p:pic>
              <p:nvPicPr>
                <p:cNvPr id="6208" name="Picture 5"/>
                <p:cNvPicPr>
                  <a:picLocks noChangeAspect="1" noChangeArrowheads="1"/>
                </p:cNvPicPr>
                <p:nvPr/>
              </p:nvPicPr>
              <p:blipFill>
                <a:blip r:embed="rId19" cstate="print"/>
                <a:srcRect/>
                <a:stretch>
                  <a:fillRect/>
                </a:stretch>
              </p:blipFill>
              <p:spPr bwMode="auto">
                <a:xfrm>
                  <a:off x="15344769" y="9158276"/>
                  <a:ext cx="714380" cy="1643074"/>
                </a:xfrm>
                <a:prstGeom prst="rect">
                  <a:avLst/>
                </a:prstGeom>
                <a:noFill/>
                <a:ln w="9525">
                  <a:noFill/>
                  <a:miter lim="800000"/>
                  <a:headEnd/>
                  <a:tailEnd/>
                </a:ln>
              </p:spPr>
            </p:pic>
            <p:pic>
              <p:nvPicPr>
                <p:cNvPr id="6209" name="Picture 6"/>
                <p:cNvPicPr>
                  <a:picLocks noChangeAspect="1" noChangeArrowheads="1"/>
                </p:cNvPicPr>
                <p:nvPr/>
              </p:nvPicPr>
              <p:blipFill>
                <a:blip r:embed="rId20" cstate="print"/>
                <a:srcRect/>
                <a:stretch>
                  <a:fillRect/>
                </a:stretch>
              </p:blipFill>
              <p:spPr bwMode="auto">
                <a:xfrm>
                  <a:off x="14701827" y="8426036"/>
                  <a:ext cx="928694" cy="375050"/>
                </a:xfrm>
                <a:prstGeom prst="rect">
                  <a:avLst/>
                </a:prstGeom>
                <a:noFill/>
                <a:ln w="9525">
                  <a:noFill/>
                  <a:miter lim="800000"/>
                  <a:headEnd/>
                  <a:tailEnd/>
                </a:ln>
              </p:spPr>
            </p:pic>
            <p:pic>
              <p:nvPicPr>
                <p:cNvPr id="6210" name="Picture 8"/>
                <p:cNvPicPr>
                  <a:picLocks noChangeAspect="1" noChangeArrowheads="1"/>
                </p:cNvPicPr>
                <p:nvPr/>
              </p:nvPicPr>
              <p:blipFill>
                <a:blip r:embed="rId21" cstate="print"/>
                <a:srcRect/>
                <a:stretch>
                  <a:fillRect/>
                </a:stretch>
              </p:blipFill>
              <p:spPr bwMode="auto">
                <a:xfrm>
                  <a:off x="11558555" y="8515334"/>
                  <a:ext cx="4143404" cy="2786082"/>
                </a:xfrm>
                <a:prstGeom prst="rect">
                  <a:avLst/>
                </a:prstGeom>
                <a:noFill/>
                <a:ln w="9525">
                  <a:noFill/>
                  <a:miter lim="800000"/>
                  <a:headEnd/>
                  <a:tailEnd/>
                </a:ln>
              </p:spPr>
            </p:pic>
            <p:pic>
              <p:nvPicPr>
                <p:cNvPr id="6211" name="Picture 11"/>
                <p:cNvPicPr>
                  <a:picLocks noChangeAspect="1" noChangeArrowheads="1"/>
                </p:cNvPicPr>
                <p:nvPr/>
              </p:nvPicPr>
              <p:blipFill>
                <a:blip r:embed="rId22"/>
                <a:srcRect/>
                <a:stretch>
                  <a:fillRect/>
                </a:stretch>
              </p:blipFill>
              <p:spPr bwMode="auto">
                <a:xfrm>
                  <a:off x="15630521" y="11158540"/>
                  <a:ext cx="133350" cy="85725"/>
                </a:xfrm>
                <a:prstGeom prst="rect">
                  <a:avLst/>
                </a:prstGeom>
                <a:noFill/>
                <a:ln w="9525">
                  <a:noFill/>
                  <a:miter lim="800000"/>
                  <a:headEnd/>
                  <a:tailEnd/>
                </a:ln>
              </p:spPr>
            </p:pic>
          </p:grpSp>
          <p:sp>
            <p:nvSpPr>
              <p:cNvPr id="6200" name="圓角矩形 58"/>
              <p:cNvSpPr>
                <a:spLocks noChangeArrowheads="1"/>
              </p:cNvSpPr>
              <p:nvPr/>
            </p:nvSpPr>
            <p:spPr bwMode="auto">
              <a:xfrm>
                <a:off x="377923" y="5235372"/>
                <a:ext cx="8346598" cy="1180214"/>
              </a:xfrm>
              <a:prstGeom prst="roundRect">
                <a:avLst>
                  <a:gd name="adj" fmla="val 16667"/>
                </a:avLst>
              </a:prstGeom>
              <a:gradFill>
                <a:gsLst>
                  <a:gs pos="0">
                    <a:schemeClr val="bg1">
                      <a:lumMod val="85000"/>
                    </a:schemeClr>
                  </a:gs>
                  <a:gs pos="50000">
                    <a:schemeClr val="bg1">
                      <a:lumMod val="95000"/>
                    </a:schemeClr>
                  </a:gs>
                  <a:gs pos="100000">
                    <a:schemeClr val="bg1">
                      <a:lumMod val="85000"/>
                    </a:schemeClr>
                  </a:gs>
                </a:gsLst>
                <a:lin ang="5400000" scaled="0"/>
              </a:gradFill>
              <a:ln w="25400" algn="ctr">
                <a:solidFill>
                  <a:srgbClr val="7030A0"/>
                </a:solidFill>
                <a:prstDash val="dash"/>
                <a:round/>
                <a:headEnd/>
                <a:tailEnd/>
              </a:ln>
            </p:spPr>
            <p:txBody>
              <a:bodyPr wrap="none" anchor="ctr"/>
              <a:lstStyle/>
              <a:p>
                <a:endParaRPr lang="zh-TW" altLang="en-US" sz="2400"/>
              </a:p>
            </p:txBody>
          </p:sp>
          <p:sp>
            <p:nvSpPr>
              <p:cNvPr id="6201" name="Text Box 65"/>
              <p:cNvSpPr txBox="1">
                <a:spLocks noChangeArrowheads="1"/>
              </p:cNvSpPr>
              <p:nvPr/>
            </p:nvSpPr>
            <p:spPr bwMode="auto">
              <a:xfrm>
                <a:off x="516130" y="5293707"/>
                <a:ext cx="1812665" cy="61853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Audio </a:t>
                </a:r>
                <a:r>
                  <a:rPr lang="en-US" altLang="zh-TW" sz="1867" dirty="0">
                    <a:solidFill>
                      <a:srgbClr val="000000"/>
                    </a:solidFill>
                  </a:rPr>
                  <a:t>A</a:t>
                </a:r>
                <a:r>
                  <a:rPr lang="en-GB" altLang="zh-TW" sz="1867" dirty="0">
                    <a:solidFill>
                      <a:srgbClr val="000000"/>
                    </a:solidFill>
                  </a:rPr>
                  <a:t>nalyzer</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AP APX585 &amp; AP2722</a:t>
                </a:r>
              </a:p>
            </p:txBody>
          </p:sp>
          <p:sp>
            <p:nvSpPr>
              <p:cNvPr id="6202" name="Text Box 57"/>
              <p:cNvSpPr txBox="1">
                <a:spLocks noChangeArrowheads="1"/>
              </p:cNvSpPr>
              <p:nvPr/>
            </p:nvSpPr>
            <p:spPr bwMode="auto">
              <a:xfrm>
                <a:off x="3828288" y="5305068"/>
                <a:ext cx="2664127" cy="618532"/>
              </a:xfrm>
              <a:prstGeom prst="rect">
                <a:avLst/>
              </a:prstGeom>
              <a:noFill/>
              <a:ln w="9525">
                <a:noFill/>
                <a:round/>
                <a:headEnd/>
                <a:tailEnd/>
              </a:ln>
            </p:spPr>
            <p:txBody>
              <a:bodyPr wrap="squar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HDMI Protocol/CEC Analyzer</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Quantum Data 980 / 882E</a:t>
                </a:r>
              </a:p>
            </p:txBody>
          </p:sp>
          <p:pic>
            <p:nvPicPr>
              <p:cNvPr id="6203" name="Picture 28" descr="vc_shuttle"/>
              <p:cNvPicPr>
                <a:picLocks noChangeAspect="1" noChangeArrowheads="1"/>
              </p:cNvPicPr>
              <p:nvPr/>
            </p:nvPicPr>
            <p:blipFill>
              <a:blip r:embed="rId23" cstate="screen">
                <a:clrChange>
                  <a:clrFrom>
                    <a:srgbClr val="FEFEFE"/>
                  </a:clrFrom>
                  <a:clrTo>
                    <a:srgbClr val="FEFEFE">
                      <a:alpha val="0"/>
                    </a:srgbClr>
                  </a:clrTo>
                </a:clrChange>
              </a:blip>
              <a:srcRect/>
              <a:stretch>
                <a:fillRect/>
              </a:stretch>
            </p:blipFill>
            <p:spPr bwMode="auto">
              <a:xfrm>
                <a:off x="2604230" y="5834860"/>
                <a:ext cx="666349" cy="501645"/>
              </a:xfrm>
              <a:prstGeom prst="rect">
                <a:avLst/>
              </a:prstGeom>
              <a:noFill/>
              <a:ln w="9525">
                <a:noFill/>
                <a:miter lim="800000"/>
                <a:headEnd/>
                <a:tailEnd/>
              </a:ln>
            </p:spPr>
          </p:pic>
          <p:sp>
            <p:nvSpPr>
              <p:cNvPr id="6204" name="Text Box 29"/>
              <p:cNvSpPr txBox="1">
                <a:spLocks noChangeArrowheads="1"/>
              </p:cNvSpPr>
              <p:nvPr/>
            </p:nvSpPr>
            <p:spPr bwMode="auto">
              <a:xfrm>
                <a:off x="2172209" y="5298373"/>
                <a:ext cx="1421790" cy="584842"/>
              </a:xfrm>
              <a:prstGeom prst="rect">
                <a:avLst/>
              </a:prstGeom>
              <a:noFill/>
              <a:ln w="9525">
                <a:noFill/>
                <a:miter lim="800000"/>
                <a:headEnd/>
                <a:tailEnd/>
              </a:ln>
            </p:spPr>
            <p:txBody>
              <a:bodyPr wrap="none">
                <a:spAutoFit/>
              </a:bodyPr>
              <a:lstStyle/>
              <a:p>
                <a:r>
                  <a:rPr lang="en-US" altLang="zh-TW" sz="1867" dirty="0">
                    <a:solidFill>
                      <a:srgbClr val="000000"/>
                    </a:solidFill>
                  </a:rPr>
                  <a:t>Picture Analyzer</a:t>
                </a:r>
              </a:p>
              <a:p>
                <a:r>
                  <a:rPr lang="en-US" altLang="zh-TW" sz="1333" dirty="0">
                    <a:solidFill>
                      <a:srgbClr val="32946A"/>
                    </a:solidFill>
                  </a:rPr>
                  <a:t>- Video Clarity ClearView</a:t>
                </a:r>
              </a:p>
            </p:txBody>
          </p:sp>
          <p:pic>
            <p:nvPicPr>
              <p:cNvPr id="6205" name="Picture 75"/>
              <p:cNvPicPr>
                <a:picLocks noChangeAspect="1" noChangeArrowheads="1"/>
              </p:cNvPicPr>
              <p:nvPr/>
            </p:nvPicPr>
            <p:blipFill>
              <a:blip r:embed="rId24" cstate="print">
                <a:clrChange>
                  <a:clrFrom>
                    <a:srgbClr val="DADADA"/>
                  </a:clrFrom>
                  <a:clrTo>
                    <a:srgbClr val="DADADA">
                      <a:alpha val="0"/>
                    </a:srgbClr>
                  </a:clrTo>
                </a:clrChange>
              </a:blip>
              <a:srcRect/>
              <a:stretch>
                <a:fillRect/>
              </a:stretch>
            </p:blipFill>
            <p:spPr bwMode="auto">
              <a:xfrm>
                <a:off x="7068442" y="5829940"/>
                <a:ext cx="717776" cy="485677"/>
              </a:xfrm>
              <a:prstGeom prst="rect">
                <a:avLst/>
              </a:prstGeom>
              <a:noFill/>
              <a:ln w="9525">
                <a:noFill/>
                <a:miter lim="800000"/>
                <a:headEnd/>
                <a:tailEnd/>
              </a:ln>
            </p:spPr>
          </p:pic>
          <p:sp>
            <p:nvSpPr>
              <p:cNvPr id="6206" name="Text Box 65"/>
              <p:cNvSpPr txBox="1">
                <a:spLocks noChangeArrowheads="1"/>
              </p:cNvSpPr>
              <p:nvPr/>
            </p:nvSpPr>
            <p:spPr bwMode="auto">
              <a:xfrm>
                <a:off x="6492415" y="5295830"/>
                <a:ext cx="2127397" cy="61853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Digital Serial Analyzer</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TEK DSA71604B</a:t>
                </a:r>
              </a:p>
            </p:txBody>
          </p:sp>
        </p:grpSp>
        <p:cxnSp>
          <p:nvCxnSpPr>
            <p:cNvPr id="6190" name="直線接點 81"/>
            <p:cNvCxnSpPr>
              <a:cxnSpLocks noChangeShapeType="1"/>
            </p:cNvCxnSpPr>
            <p:nvPr/>
          </p:nvCxnSpPr>
          <p:spPr bwMode="auto">
            <a:xfrm>
              <a:off x="5124893" y="4125427"/>
              <a:ext cx="2413591" cy="0"/>
            </a:xfrm>
            <a:prstGeom prst="line">
              <a:avLst/>
            </a:prstGeom>
            <a:noFill/>
            <a:ln w="12700" algn="ctr">
              <a:solidFill>
                <a:schemeClr val="tx1"/>
              </a:solidFill>
              <a:round/>
              <a:headEnd/>
              <a:tailEnd/>
            </a:ln>
          </p:spPr>
        </p:cxnSp>
        <p:grpSp>
          <p:nvGrpSpPr>
            <p:cNvPr id="14" name="群組 91"/>
            <p:cNvGrpSpPr>
              <a:grpSpLocks/>
            </p:cNvGrpSpPr>
            <p:nvPr/>
          </p:nvGrpSpPr>
          <p:grpSpPr bwMode="auto">
            <a:xfrm>
              <a:off x="3615064" y="987816"/>
              <a:ext cx="2594345" cy="1438926"/>
              <a:chOff x="3742660" y="987816"/>
              <a:chExt cx="2594345" cy="1438926"/>
            </a:xfrm>
          </p:grpSpPr>
          <p:sp>
            <p:nvSpPr>
              <p:cNvPr id="6197" name="圓角矩形 86"/>
              <p:cNvSpPr>
                <a:spLocks noChangeArrowheads="1"/>
              </p:cNvSpPr>
              <p:nvPr/>
            </p:nvSpPr>
            <p:spPr bwMode="auto">
              <a:xfrm>
                <a:off x="3742660" y="987816"/>
                <a:ext cx="2594345" cy="1438926"/>
              </a:xfrm>
              <a:prstGeom prst="roundRect">
                <a:avLst>
                  <a:gd name="adj" fmla="val 16667"/>
                </a:avLst>
              </a:prstGeom>
              <a:gradFill>
                <a:gsLst>
                  <a:gs pos="0">
                    <a:srgbClr val="99CCFF"/>
                  </a:gs>
                  <a:gs pos="50000">
                    <a:schemeClr val="bg1"/>
                  </a:gs>
                  <a:gs pos="100000">
                    <a:srgbClr val="99CCFF"/>
                  </a:gs>
                </a:gsLst>
                <a:lin ang="5400000" scaled="0"/>
              </a:gradFill>
              <a:ln w="25400" algn="ctr">
                <a:solidFill>
                  <a:srgbClr val="7030A0"/>
                </a:solidFill>
                <a:prstDash val="dash"/>
                <a:round/>
                <a:headEnd/>
                <a:tailEnd/>
              </a:ln>
            </p:spPr>
            <p:txBody>
              <a:bodyPr wrap="none" anchor="ctr"/>
              <a:lstStyle/>
              <a:p>
                <a:endParaRPr lang="zh-TW" altLang="en-US" sz="2400"/>
              </a:p>
            </p:txBody>
          </p:sp>
          <p:pic>
            <p:nvPicPr>
              <p:cNvPr id="6196" name="Picture 91"/>
              <p:cNvPicPr>
                <a:picLocks noChangeAspect="1" noChangeArrowheads="1"/>
              </p:cNvPicPr>
              <p:nvPr/>
            </p:nvPicPr>
            <p:blipFill>
              <a:blip r:embed="rId25" cstate="print"/>
              <a:srcRect/>
              <a:stretch>
                <a:fillRect/>
              </a:stretch>
            </p:blipFill>
            <p:spPr bwMode="auto">
              <a:xfrm>
                <a:off x="4033686" y="1535110"/>
                <a:ext cx="874666" cy="531550"/>
              </a:xfrm>
              <a:prstGeom prst="rect">
                <a:avLst/>
              </a:prstGeom>
              <a:noFill/>
              <a:ln w="9525">
                <a:noFill/>
                <a:miter lim="800000"/>
                <a:headEnd/>
                <a:tailEnd/>
              </a:ln>
            </p:spPr>
          </p:pic>
          <p:sp>
            <p:nvSpPr>
              <p:cNvPr id="6198" name="Text Box 104"/>
              <p:cNvSpPr txBox="1">
                <a:spLocks noChangeArrowheads="1"/>
              </p:cNvSpPr>
              <p:nvPr/>
            </p:nvSpPr>
            <p:spPr bwMode="auto">
              <a:xfrm>
                <a:off x="4197292" y="1005763"/>
                <a:ext cx="1924494" cy="45430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dirty="0">
                    <a:solidFill>
                      <a:srgbClr val="7030A0"/>
                    </a:solidFill>
                  </a:rPr>
                  <a:t>Video Streaming</a:t>
                </a:r>
              </a:p>
            </p:txBody>
          </p:sp>
        </p:grpSp>
        <p:sp>
          <p:nvSpPr>
            <p:cNvPr id="6193" name="Text Box 57"/>
            <p:cNvSpPr txBox="1">
              <a:spLocks noChangeArrowheads="1"/>
            </p:cNvSpPr>
            <p:nvPr/>
          </p:nvSpPr>
          <p:spPr bwMode="auto">
            <a:xfrm>
              <a:off x="5185029" y="2569912"/>
              <a:ext cx="1883412" cy="618532"/>
            </a:xfrm>
            <a:prstGeom prst="rect">
              <a:avLst/>
            </a:prstGeom>
            <a:noFill/>
            <a:ln w="9525">
              <a:noFill/>
              <a:round/>
              <a:headEnd/>
              <a:tailEnd/>
            </a:ln>
          </p:spPr>
          <p:txBody>
            <a:bodyPr wrap="squar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a:solidFill>
                    <a:srgbClr val="0000FF"/>
                  </a:solidFill>
                </a:rPr>
                <a:t>Traffic Jitter/Delay/ Drop</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a:solidFill>
                    <a:srgbClr val="32946A"/>
                  </a:solidFill>
                </a:rPr>
                <a:t>- Shunra Storm</a:t>
              </a:r>
            </a:p>
          </p:txBody>
        </p:sp>
        <p:sp>
          <p:nvSpPr>
            <p:cNvPr id="6194" name="文字方塊 34"/>
            <p:cNvSpPr txBox="1">
              <a:spLocks noChangeArrowheads="1"/>
            </p:cNvSpPr>
            <p:nvPr/>
          </p:nvSpPr>
          <p:spPr bwMode="auto">
            <a:xfrm>
              <a:off x="4620894" y="3019102"/>
              <a:ext cx="684038" cy="338593"/>
            </a:xfrm>
            <a:prstGeom prst="rect">
              <a:avLst/>
            </a:prstGeom>
            <a:noFill/>
            <a:ln w="9525">
              <a:noFill/>
              <a:miter lim="800000"/>
              <a:headEnd/>
              <a:tailEnd/>
            </a:ln>
          </p:spPr>
          <p:txBody>
            <a:bodyPr wrap="none">
              <a:spAutoFit/>
            </a:bodyPr>
            <a:lstStyle/>
            <a:p>
              <a:r>
                <a:rPr lang="en-US" altLang="zh-TW" sz="1600" dirty="0">
                  <a:solidFill>
                    <a:srgbClr val="66CCFF"/>
                  </a:solidFill>
                </a:rPr>
                <a:t>Ethernet</a:t>
              </a:r>
              <a:endParaRPr lang="zh-TW" altLang="en-US" sz="1600" dirty="0">
                <a:solidFill>
                  <a:srgbClr val="66CCFF"/>
                </a:solidFill>
              </a:endParaRPr>
            </a:p>
          </p:txBody>
        </p:sp>
        <p:cxnSp>
          <p:nvCxnSpPr>
            <p:cNvPr id="6156" name="直線接點 99"/>
            <p:cNvCxnSpPr>
              <a:cxnSpLocks noChangeShapeType="1"/>
            </p:cNvCxnSpPr>
            <p:nvPr/>
          </p:nvCxnSpPr>
          <p:spPr bwMode="auto">
            <a:xfrm flipV="1">
              <a:off x="4508205" y="2190307"/>
              <a:ext cx="691116" cy="1095153"/>
            </a:xfrm>
            <a:prstGeom prst="line">
              <a:avLst/>
            </a:prstGeom>
            <a:noFill/>
            <a:ln w="12700" algn="ctr">
              <a:solidFill>
                <a:schemeClr val="tx1"/>
              </a:solidFill>
              <a:round/>
              <a:headEnd/>
              <a:tailEnd/>
            </a:ln>
          </p:spPr>
        </p:cxnSp>
        <p:pic>
          <p:nvPicPr>
            <p:cNvPr id="6192" name="Picture 33" descr="01081236"/>
            <p:cNvPicPr>
              <a:picLocks noChangeAspect="1" noChangeArrowheads="1"/>
            </p:cNvPicPr>
            <p:nvPr/>
          </p:nvPicPr>
          <p:blipFill>
            <a:blip r:embed="rId26" cstate="print">
              <a:clrChange>
                <a:clrFrom>
                  <a:srgbClr val="FFFFFB"/>
                </a:clrFrom>
                <a:clrTo>
                  <a:srgbClr val="FFFFFB">
                    <a:alpha val="0"/>
                  </a:srgbClr>
                </a:clrTo>
              </a:clrChange>
            </a:blip>
            <a:srcRect/>
            <a:stretch>
              <a:fillRect/>
            </a:stretch>
          </p:blipFill>
          <p:spPr bwMode="auto">
            <a:xfrm>
              <a:off x="4261968" y="2541834"/>
              <a:ext cx="985838" cy="417529"/>
            </a:xfrm>
            <a:prstGeom prst="rect">
              <a:avLst/>
            </a:prstGeom>
            <a:noFill/>
            <a:ln w="9525">
              <a:noFill/>
              <a:miter lim="800000"/>
              <a:headEnd/>
              <a:tailEnd/>
            </a:ln>
          </p:spPr>
        </p:pic>
      </p:grpSp>
      <p:pic>
        <p:nvPicPr>
          <p:cNvPr id="2" name="Picture 4"/>
          <p:cNvPicPr>
            <a:picLocks noChangeAspect="1" noChangeArrowheads="1"/>
          </p:cNvPicPr>
          <p:nvPr/>
        </p:nvPicPr>
        <p:blipFill>
          <a:blip r:embed="rId27" cstate="print">
            <a:clrChange>
              <a:clrFrom>
                <a:srgbClr val="FFFFFF"/>
              </a:clrFrom>
              <a:clrTo>
                <a:srgbClr val="FFFFFF">
                  <a:alpha val="0"/>
                </a:srgbClr>
              </a:clrTo>
            </a:clrChange>
          </a:blip>
          <a:srcRect/>
          <a:stretch>
            <a:fillRect/>
          </a:stretch>
        </p:blipFill>
        <p:spPr bwMode="auto">
          <a:xfrm>
            <a:off x="6454520" y="1442848"/>
            <a:ext cx="1447800" cy="752475"/>
          </a:xfrm>
          <a:prstGeom prst="rect">
            <a:avLst/>
          </a:prstGeom>
          <a:noFill/>
          <a:ln w="9525">
            <a:noFill/>
            <a:miter lim="800000"/>
            <a:headEnd/>
            <a:tailEnd/>
          </a:ln>
        </p:spPr>
      </p:pic>
      <p:cxnSp>
        <p:nvCxnSpPr>
          <p:cNvPr id="6148" name="直線接點 84"/>
          <p:cNvCxnSpPr>
            <a:cxnSpLocks noChangeShapeType="1"/>
          </p:cNvCxnSpPr>
          <p:nvPr/>
        </p:nvCxnSpPr>
        <p:spPr bwMode="auto">
          <a:xfrm>
            <a:off x="10146418" y="2197234"/>
            <a:ext cx="25400" cy="1433512"/>
          </a:xfrm>
          <a:prstGeom prst="line">
            <a:avLst/>
          </a:prstGeom>
          <a:noFill/>
          <a:ln w="12700" algn="ctr">
            <a:solidFill>
              <a:schemeClr val="tx1"/>
            </a:solidFill>
            <a:round/>
            <a:headEnd/>
            <a:tailEnd/>
          </a:ln>
        </p:spPr>
      </p:cxnSp>
      <p:sp>
        <p:nvSpPr>
          <p:cNvPr id="6149" name="Rectangle 2"/>
          <p:cNvSpPr>
            <a:spLocks noChangeArrowheads="1"/>
          </p:cNvSpPr>
          <p:nvPr/>
        </p:nvSpPr>
        <p:spPr bwMode="auto">
          <a:xfrm>
            <a:off x="1634067" y="144463"/>
            <a:ext cx="9719733" cy="762000"/>
          </a:xfrm>
          <a:prstGeom prst="rect">
            <a:avLst/>
          </a:prstGeom>
          <a:noFill/>
          <a:ln w="9525">
            <a:noFill/>
            <a:miter lim="800000"/>
            <a:headEnd/>
            <a:tailEnd/>
          </a:ln>
        </p:spPr>
        <p:txBody>
          <a:bodyPr anchor="ctr"/>
          <a:lstStyle/>
          <a:p>
            <a:pPr defTabSz="1015975"/>
            <a:endParaRPr lang="en-US" altLang="zh-TW" sz="4267" dirty="0">
              <a:solidFill>
                <a:schemeClr val="bg1"/>
              </a:solidFill>
              <a:cs typeface="Arial" charset="0"/>
            </a:endParaRPr>
          </a:p>
        </p:txBody>
      </p:sp>
      <p:pic>
        <p:nvPicPr>
          <p:cNvPr id="6155" name="圖片 5" descr="iphone5 - Google 搜尋 - Google Chrome"/>
          <p:cNvPicPr>
            <a:picLocks noChangeAspect="1"/>
          </p:cNvPicPr>
          <p:nvPr/>
        </p:nvPicPr>
        <p:blipFill>
          <a:blip r:embed="rId28" cstate="print"/>
          <a:srcRect/>
          <a:stretch>
            <a:fillRect/>
          </a:stretch>
        </p:blipFill>
        <p:spPr bwMode="auto">
          <a:xfrm>
            <a:off x="4058004" y="3615970"/>
            <a:ext cx="385260" cy="585559"/>
          </a:xfrm>
          <a:prstGeom prst="rect">
            <a:avLst/>
          </a:prstGeom>
          <a:noFill/>
          <a:ln w="9525">
            <a:noFill/>
            <a:miter lim="800000"/>
            <a:headEnd/>
            <a:tailEnd/>
          </a:ln>
        </p:spPr>
      </p:pic>
      <p:cxnSp>
        <p:nvCxnSpPr>
          <p:cNvPr id="6151" name="直線接點 78"/>
          <p:cNvCxnSpPr>
            <a:cxnSpLocks noChangeShapeType="1"/>
          </p:cNvCxnSpPr>
          <p:nvPr/>
        </p:nvCxnSpPr>
        <p:spPr bwMode="auto">
          <a:xfrm flipH="1">
            <a:off x="5301367" y="4715603"/>
            <a:ext cx="0" cy="457200"/>
          </a:xfrm>
          <a:prstGeom prst="line">
            <a:avLst/>
          </a:prstGeom>
          <a:noFill/>
          <a:ln w="28575" algn="ctr">
            <a:solidFill>
              <a:srgbClr val="0070C0"/>
            </a:solidFill>
            <a:round/>
            <a:headEnd/>
            <a:tailEnd/>
          </a:ln>
        </p:spPr>
      </p:cxnSp>
      <p:pic>
        <p:nvPicPr>
          <p:cNvPr id="72" name="Picture 2"/>
          <p:cNvPicPr>
            <a:picLocks noChangeAspect="1" noChangeArrowheads="1"/>
          </p:cNvPicPr>
          <p:nvPr/>
        </p:nvPicPr>
        <p:blipFill>
          <a:blip r:embed="rId29" cstate="print">
            <a:clrChange>
              <a:clrFrom>
                <a:srgbClr val="FFFFFF"/>
              </a:clrFrom>
              <a:clrTo>
                <a:srgbClr val="FFFFFF">
                  <a:alpha val="0"/>
                </a:srgbClr>
              </a:clrTo>
            </a:clrChange>
          </a:blip>
          <a:srcRect/>
          <a:stretch>
            <a:fillRect/>
          </a:stretch>
        </p:blipFill>
        <p:spPr bwMode="auto">
          <a:xfrm>
            <a:off x="1070190" y="5872344"/>
            <a:ext cx="1152128" cy="420107"/>
          </a:xfrm>
          <a:prstGeom prst="rect">
            <a:avLst/>
          </a:prstGeom>
          <a:noFill/>
          <a:ln w="9525">
            <a:noFill/>
            <a:miter lim="800000"/>
            <a:headEnd/>
            <a:tailEnd/>
          </a:ln>
        </p:spPr>
      </p:pic>
      <p:pic>
        <p:nvPicPr>
          <p:cNvPr id="3" name="Picture 4" descr="D:\WWWWW\201411\Multimedia Lab Poster\980B.JPG"/>
          <p:cNvPicPr>
            <a:picLocks noChangeAspect="1" noChangeArrowheads="1"/>
          </p:cNvPicPr>
          <p:nvPr/>
        </p:nvPicPr>
        <p:blipFill>
          <a:blip r:embed="rId30" cstate="screen">
            <a:clrChange>
              <a:clrFrom>
                <a:srgbClr val="FEFEFE"/>
              </a:clrFrom>
              <a:clrTo>
                <a:srgbClr val="FEFEFE">
                  <a:alpha val="0"/>
                </a:srgbClr>
              </a:clrTo>
            </a:clrChange>
          </a:blip>
          <a:srcRect/>
          <a:stretch>
            <a:fillRect/>
          </a:stretch>
        </p:blipFill>
        <p:spPr bwMode="auto">
          <a:xfrm>
            <a:off x="5582691" y="5920388"/>
            <a:ext cx="766565" cy="439684"/>
          </a:xfrm>
          <a:prstGeom prst="rect">
            <a:avLst/>
          </a:prstGeom>
          <a:noFill/>
        </p:spPr>
      </p:pic>
      <p:pic>
        <p:nvPicPr>
          <p:cNvPr id="4" name="Picture 5" descr="D:\WWWWW\201411\Multimedia Lab Poster\882EA.jpg"/>
          <p:cNvPicPr>
            <a:picLocks noChangeAspect="1" noChangeArrowheads="1"/>
          </p:cNvPicPr>
          <p:nvPr/>
        </p:nvPicPr>
        <p:blipFill>
          <a:blip r:embed="rId31" cstate="screen">
            <a:clrChange>
              <a:clrFrom>
                <a:srgbClr val="FFFFFF"/>
              </a:clrFrom>
              <a:clrTo>
                <a:srgbClr val="FFFFFF">
                  <a:alpha val="0"/>
                </a:srgbClr>
              </a:clrTo>
            </a:clrChange>
          </a:blip>
          <a:srcRect/>
          <a:stretch>
            <a:fillRect/>
          </a:stretch>
        </p:blipFill>
        <p:spPr bwMode="auto">
          <a:xfrm>
            <a:off x="6638808" y="5883531"/>
            <a:ext cx="1052112" cy="416248"/>
          </a:xfrm>
          <a:prstGeom prst="rect">
            <a:avLst/>
          </a:prstGeom>
          <a:noFill/>
        </p:spPr>
      </p:pic>
      <p:sp>
        <p:nvSpPr>
          <p:cNvPr id="74" name="標題 73"/>
          <p:cNvSpPr>
            <a:spLocks noGrp="1"/>
          </p:cNvSpPr>
          <p:nvPr>
            <p:ph type="title"/>
          </p:nvPr>
        </p:nvSpPr>
        <p:spPr>
          <a:xfrm>
            <a:off x="746544" y="374207"/>
            <a:ext cx="3117353" cy="666731"/>
          </a:xfrm>
        </p:spPr>
        <p:txBody>
          <a:bodyPr>
            <a:normAutofit/>
          </a:bodyPr>
          <a:lstStyle/>
          <a:p>
            <a:r>
              <a:rPr lang="en-US" altLang="zh-TW" sz="2000" dirty="0">
                <a:latin typeface="+mn-lt"/>
              </a:rPr>
              <a:t>OTT Box Test Environment</a:t>
            </a:r>
            <a:endParaRPr lang="zh-TW" altLang="en-US" sz="2000" dirty="0">
              <a:latin typeface="+mn-lt"/>
            </a:endParaRPr>
          </a:p>
        </p:txBody>
      </p:sp>
      <p:sp>
        <p:nvSpPr>
          <p:cNvPr id="73" name="圓角矩形 72"/>
          <p:cNvSpPr/>
          <p:nvPr/>
        </p:nvSpPr>
        <p:spPr>
          <a:xfrm>
            <a:off x="7042611" y="2515718"/>
            <a:ext cx="2476517" cy="571504"/>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76809" name="Picture 9"/>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5405882" y="3506900"/>
            <a:ext cx="1356619" cy="76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矩形 69"/>
          <p:cNvSpPr/>
          <p:nvPr/>
        </p:nvSpPr>
        <p:spPr>
          <a:xfrm>
            <a:off x="174018" y="26679"/>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5277276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Development Process (1/5)</a:t>
            </a:r>
          </a:p>
        </p:txBody>
      </p:sp>
      <p:graphicFrame>
        <p:nvGraphicFramePr>
          <p:cNvPr id="8" name="다이어그램 7"/>
          <p:cNvGraphicFramePr/>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fontScale="92500" lnSpcReduction="20000"/>
          </a:bodyPr>
          <a:lstStyle/>
          <a:p>
            <a:pPr marL="228600" indent="-228600">
              <a:lnSpc>
                <a:spcPct val="150000"/>
              </a:lnSpc>
              <a:buFont typeface="Wingdings" panose="05000000000000000000" pitchFamily="2" charset="2"/>
              <a:buChar char="§"/>
            </a:pPr>
            <a:r>
              <a:rPr lang="en-US" altLang="ko-KR" sz="1900" b="1" dirty="0"/>
              <a:t>Wi-Fi spec. review </a:t>
            </a:r>
          </a:p>
          <a:p>
            <a:pPr marL="673801" lvl="1" indent="-228600">
              <a:lnSpc>
                <a:spcPct val="150000"/>
              </a:lnSpc>
              <a:buFont typeface="Arial" panose="020B0604020202020204" pitchFamily="34" charset="0"/>
              <a:buChar char="•"/>
            </a:pPr>
            <a:r>
              <a:rPr lang="en-US" altLang="ko-KR" dirty="0"/>
              <a:t>Transmit power  </a:t>
            </a:r>
          </a:p>
          <a:p>
            <a:pPr marL="673801" lvl="1" indent="-228600">
              <a:lnSpc>
                <a:spcPct val="150000"/>
              </a:lnSpc>
              <a:buFont typeface="Arial" panose="020B0604020202020204" pitchFamily="34" charset="0"/>
              <a:buChar char="•"/>
            </a:pPr>
            <a:r>
              <a:rPr lang="en-US" altLang="ko-KR" dirty="0"/>
              <a:t>Frequency Band</a:t>
            </a:r>
          </a:p>
          <a:p>
            <a:pPr marL="228600" indent="-228600">
              <a:lnSpc>
                <a:spcPct val="150000"/>
              </a:lnSpc>
              <a:buFont typeface="Wingdings" panose="05000000000000000000" pitchFamily="2" charset="2"/>
              <a:buChar char="§"/>
            </a:pPr>
            <a:r>
              <a:rPr lang="en-US" altLang="ko-KR" sz="1900" b="1" dirty="0"/>
              <a:t>Wi-Fi solution  </a:t>
            </a:r>
          </a:p>
          <a:p>
            <a:pPr marL="742950" lvl="1" indent="-285750">
              <a:lnSpc>
                <a:spcPct val="150000"/>
              </a:lnSpc>
              <a:buFont typeface="Arial" panose="020B0604020202020204" pitchFamily="34" charset="0"/>
              <a:buChar char="•"/>
            </a:pPr>
            <a:r>
              <a:rPr lang="en-US" altLang="ko-KR" dirty="0"/>
              <a:t>Interface : </a:t>
            </a:r>
            <a:r>
              <a:rPr lang="en-US" altLang="ko-KR" dirty="0">
                <a:solidFill>
                  <a:srgbClr val="0000FF"/>
                </a:solidFill>
              </a:rPr>
              <a:t>SDIO</a:t>
            </a:r>
          </a:p>
          <a:p>
            <a:pPr marL="742950" lvl="1" indent="-285750">
              <a:lnSpc>
                <a:spcPct val="150000"/>
              </a:lnSpc>
              <a:buFont typeface="Arial" panose="020B0604020202020204" pitchFamily="34" charset="0"/>
              <a:buChar char="•"/>
            </a:pPr>
            <a:r>
              <a:rPr lang="en-US" altLang="ko-KR" dirty="0"/>
              <a:t>Chipset vendor : </a:t>
            </a:r>
            <a:r>
              <a:rPr lang="en-US" altLang="ko-KR" dirty="0">
                <a:solidFill>
                  <a:srgbClr val="0000FF"/>
                </a:solidFill>
              </a:rPr>
              <a:t>REALTEK</a:t>
            </a:r>
          </a:p>
          <a:p>
            <a:pPr marL="228600" indent="-228600">
              <a:lnSpc>
                <a:spcPct val="150000"/>
              </a:lnSpc>
              <a:buFont typeface="Wingdings" panose="05000000000000000000" pitchFamily="2" charset="2"/>
              <a:buChar char="§"/>
            </a:pPr>
            <a:r>
              <a:rPr lang="en-US" altLang="ko-KR" sz="1900" b="1" dirty="0"/>
              <a:t>Locating Antenna position in STB </a:t>
            </a:r>
          </a:p>
          <a:p>
            <a:pPr marL="673801" lvl="1" indent="-228600">
              <a:lnSpc>
                <a:spcPct val="150000"/>
              </a:lnSpc>
              <a:buFont typeface="Arial" panose="020B0604020202020204" pitchFamily="34" charset="0"/>
              <a:buChar char="•"/>
            </a:pPr>
            <a:r>
              <a:rPr lang="en-US" altLang="ko-KR" dirty="0"/>
              <a:t>Mechanical drawing </a:t>
            </a:r>
          </a:p>
          <a:p>
            <a:pPr marL="673801" lvl="1" indent="-228600">
              <a:lnSpc>
                <a:spcPct val="150000"/>
              </a:lnSpc>
              <a:buFont typeface="Arial" panose="020B0604020202020204" pitchFamily="34" charset="0"/>
              <a:buChar char="•"/>
            </a:pPr>
            <a:r>
              <a:rPr lang="en-US" altLang="ko-KR" dirty="0"/>
              <a:t>Simulation(</a:t>
            </a:r>
            <a:r>
              <a:rPr lang="en-US" altLang="zh-TW" dirty="0"/>
              <a:t>HFSS</a:t>
            </a:r>
            <a:r>
              <a:rPr lang="en-US" altLang="ko-KR" dirty="0"/>
              <a:t>) </a:t>
            </a:r>
          </a:p>
          <a:p>
            <a:pPr marL="673801" lvl="1" indent="-228600">
              <a:lnSpc>
                <a:spcPct val="150000"/>
              </a:lnSpc>
              <a:buFont typeface="Arial" panose="020B0604020202020204" pitchFamily="34" charset="0"/>
              <a:buChar char="•"/>
            </a:pPr>
            <a:r>
              <a:rPr lang="en-US" altLang="ko-KR" dirty="0"/>
              <a:t>RF cable path </a:t>
            </a:r>
          </a:p>
          <a:p>
            <a:pPr marL="273751" indent="-285750">
              <a:lnSpc>
                <a:spcPct val="150000"/>
              </a:lnSpc>
              <a:buFont typeface="Wingdings" panose="05000000000000000000" pitchFamily="2" charset="2"/>
              <a:buChar char="§"/>
            </a:pPr>
            <a:r>
              <a:rPr lang="en-US" altLang="ko-KR" sz="1900" b="1" dirty="0"/>
              <a:t>Schematic and Layout </a:t>
            </a:r>
            <a:r>
              <a:rPr lang="en-US" altLang="ko-KR" sz="1900" b="1" dirty="0" smtClean="0"/>
              <a:t>reviewed by vendor</a:t>
            </a:r>
            <a:endParaRPr lang="en-US" altLang="ko-KR" sz="1900" b="1" dirty="0"/>
          </a:p>
        </p:txBody>
      </p:sp>
      <p:sp>
        <p:nvSpPr>
          <p:cNvPr id="5" name="矩形 4"/>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673999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C3944D4E-BA2A-43F5-85CD-C284CB4F929E}"/>
              </a:ext>
            </a:extLst>
          </p:cNvPr>
          <p:cNvSpPr>
            <a:spLocks noGrp="1"/>
          </p:cNvSpPr>
          <p:nvPr>
            <p:ph type="title"/>
          </p:nvPr>
        </p:nvSpPr>
        <p:spPr>
          <a:xfrm>
            <a:off x="838200" y="365125"/>
            <a:ext cx="10515600" cy="794445"/>
          </a:xfrm>
        </p:spPr>
        <p:txBody>
          <a:bodyPr/>
          <a:lstStyle/>
          <a:p>
            <a:r>
              <a:rPr lang="en-US" altLang="zh-TW" dirty="0"/>
              <a:t>Design prepare</a:t>
            </a:r>
            <a:endParaRPr lang="zh-TW" altLang="en-US" dirty="0"/>
          </a:p>
        </p:txBody>
      </p:sp>
      <p:sp>
        <p:nvSpPr>
          <p:cNvPr id="5" name="文字方塊 4">
            <a:extLst>
              <a:ext uri="{FF2B5EF4-FFF2-40B4-BE49-F238E27FC236}">
                <a16:creationId xmlns:a16="http://schemas.microsoft.com/office/drawing/2014/main" xmlns="" id="{54F66BB3-D98F-47A3-88D3-563D61362F36}"/>
              </a:ext>
            </a:extLst>
          </p:cNvPr>
          <p:cNvSpPr txBox="1"/>
          <p:nvPr/>
        </p:nvSpPr>
        <p:spPr>
          <a:xfrm>
            <a:off x="137994" y="1199917"/>
            <a:ext cx="2082553" cy="338554"/>
          </a:xfrm>
          <a:prstGeom prst="rect">
            <a:avLst/>
          </a:prstGeom>
          <a:noFill/>
        </p:spPr>
        <p:txBody>
          <a:bodyPr wrap="square" rtlCol="0">
            <a:spAutoFit/>
          </a:bodyPr>
          <a:lstStyle/>
          <a:p>
            <a:r>
              <a:rPr lang="en-US" altLang="zh-TW" sz="1600" b="1" u="sng" dirty="0"/>
              <a:t>Mechanical drawing</a:t>
            </a:r>
            <a:endParaRPr lang="zh-TW" altLang="en-US" sz="1600" b="1" u="sng" dirty="0"/>
          </a:p>
        </p:txBody>
      </p:sp>
      <p:sp>
        <p:nvSpPr>
          <p:cNvPr id="6" name="文字方塊 5">
            <a:extLst>
              <a:ext uri="{FF2B5EF4-FFF2-40B4-BE49-F238E27FC236}">
                <a16:creationId xmlns:a16="http://schemas.microsoft.com/office/drawing/2014/main" xmlns="" id="{69610698-3372-471D-B395-A98A662D94BF}"/>
              </a:ext>
            </a:extLst>
          </p:cNvPr>
          <p:cNvSpPr txBox="1"/>
          <p:nvPr/>
        </p:nvSpPr>
        <p:spPr>
          <a:xfrm>
            <a:off x="6279474" y="508963"/>
            <a:ext cx="2240872" cy="338554"/>
          </a:xfrm>
          <a:prstGeom prst="rect">
            <a:avLst/>
          </a:prstGeom>
          <a:noFill/>
        </p:spPr>
        <p:txBody>
          <a:bodyPr wrap="square" rtlCol="0">
            <a:spAutoFit/>
          </a:bodyPr>
          <a:lstStyle/>
          <a:p>
            <a:r>
              <a:rPr lang="en-US" altLang="zh-TW" sz="1600" b="1" u="sng" dirty="0"/>
              <a:t>Simulation (HFSS)</a:t>
            </a:r>
            <a:endParaRPr lang="zh-TW" altLang="en-US" sz="1600" b="1" u="sng" dirty="0"/>
          </a:p>
        </p:txBody>
      </p:sp>
      <p:sp>
        <p:nvSpPr>
          <p:cNvPr id="9" name="文字方塊 8">
            <a:extLst>
              <a:ext uri="{FF2B5EF4-FFF2-40B4-BE49-F238E27FC236}">
                <a16:creationId xmlns:a16="http://schemas.microsoft.com/office/drawing/2014/main" xmlns="" id="{57170A4D-B16F-44EF-9BCB-CC0BB8E5CFCF}"/>
              </a:ext>
            </a:extLst>
          </p:cNvPr>
          <p:cNvSpPr txBox="1"/>
          <p:nvPr/>
        </p:nvSpPr>
        <p:spPr>
          <a:xfrm>
            <a:off x="6279474" y="874017"/>
            <a:ext cx="1042386" cy="307777"/>
          </a:xfrm>
          <a:prstGeom prst="rect">
            <a:avLst/>
          </a:prstGeom>
          <a:noFill/>
        </p:spPr>
        <p:txBody>
          <a:bodyPr wrap="square" rtlCol="0">
            <a:spAutoFit/>
          </a:bodyPr>
          <a:lstStyle/>
          <a:p>
            <a:r>
              <a:rPr lang="en-US" altLang="zh-TW" sz="1400" b="1" dirty="0"/>
              <a:t>Return Loss</a:t>
            </a:r>
            <a:endParaRPr lang="zh-TW" altLang="en-US" sz="1400" b="1" dirty="0"/>
          </a:p>
        </p:txBody>
      </p:sp>
      <p:sp>
        <p:nvSpPr>
          <p:cNvPr id="10" name="文字方塊 9">
            <a:extLst>
              <a:ext uri="{FF2B5EF4-FFF2-40B4-BE49-F238E27FC236}">
                <a16:creationId xmlns:a16="http://schemas.microsoft.com/office/drawing/2014/main" xmlns="" id="{FCF58A48-0526-4C24-8004-98EEE1BCD711}"/>
              </a:ext>
            </a:extLst>
          </p:cNvPr>
          <p:cNvSpPr txBox="1"/>
          <p:nvPr/>
        </p:nvSpPr>
        <p:spPr>
          <a:xfrm>
            <a:off x="6362215" y="4497859"/>
            <a:ext cx="1042386" cy="307777"/>
          </a:xfrm>
          <a:prstGeom prst="rect">
            <a:avLst/>
          </a:prstGeom>
          <a:noFill/>
        </p:spPr>
        <p:txBody>
          <a:bodyPr wrap="square" rtlCol="0">
            <a:spAutoFit/>
          </a:bodyPr>
          <a:lstStyle/>
          <a:p>
            <a:r>
              <a:rPr lang="en-US" altLang="zh-TW" sz="1400" b="1" dirty="0"/>
              <a:t>Efficiency</a:t>
            </a:r>
            <a:endParaRPr lang="zh-TW" altLang="en-US" sz="1400" b="1" dirty="0"/>
          </a:p>
        </p:txBody>
      </p:sp>
      <p:graphicFrame>
        <p:nvGraphicFramePr>
          <p:cNvPr id="11" name="表格 10">
            <a:extLst>
              <a:ext uri="{FF2B5EF4-FFF2-40B4-BE49-F238E27FC236}">
                <a16:creationId xmlns:a16="http://schemas.microsoft.com/office/drawing/2014/main" xmlns="" id="{D4F609B8-D6DB-4100-A156-3B06A67B65B6}"/>
              </a:ext>
            </a:extLst>
          </p:cNvPr>
          <p:cNvGraphicFramePr>
            <a:graphicFrameLocks noGrp="1"/>
          </p:cNvGraphicFramePr>
          <p:nvPr>
            <p:extLst/>
          </p:nvPr>
        </p:nvGraphicFramePr>
        <p:xfrm>
          <a:off x="6484220" y="4791129"/>
          <a:ext cx="3795462" cy="688204"/>
        </p:xfrm>
        <a:graphic>
          <a:graphicData uri="http://schemas.openxmlformats.org/drawingml/2006/table">
            <a:tbl>
              <a:tblPr>
                <a:tableStyleId>{BC89EF96-8CEA-46FF-86C4-4CE0E7609802}</a:tableStyleId>
              </a:tblPr>
              <a:tblGrid>
                <a:gridCol w="1155141">
                  <a:extLst>
                    <a:ext uri="{9D8B030D-6E8A-4147-A177-3AD203B41FA5}">
                      <a16:colId xmlns:a16="http://schemas.microsoft.com/office/drawing/2014/main" xmlns="" val="1586254945"/>
                    </a:ext>
                  </a:extLst>
                </a:gridCol>
                <a:gridCol w="880107">
                  <a:extLst>
                    <a:ext uri="{9D8B030D-6E8A-4147-A177-3AD203B41FA5}">
                      <a16:colId xmlns:a16="http://schemas.microsoft.com/office/drawing/2014/main" xmlns="" val="1781229969"/>
                    </a:ext>
                  </a:extLst>
                </a:gridCol>
                <a:gridCol w="880107">
                  <a:extLst>
                    <a:ext uri="{9D8B030D-6E8A-4147-A177-3AD203B41FA5}">
                      <a16:colId xmlns:a16="http://schemas.microsoft.com/office/drawing/2014/main" xmlns="" val="3432300392"/>
                    </a:ext>
                  </a:extLst>
                </a:gridCol>
                <a:gridCol w="880107">
                  <a:extLst>
                    <a:ext uri="{9D8B030D-6E8A-4147-A177-3AD203B41FA5}">
                      <a16:colId xmlns:a16="http://schemas.microsoft.com/office/drawing/2014/main" xmlns="" val="2703328174"/>
                    </a:ext>
                  </a:extLst>
                </a:gridCol>
              </a:tblGrid>
              <a:tr h="344102">
                <a:tc>
                  <a:txBody>
                    <a:bodyPr/>
                    <a:lstStyle/>
                    <a:p>
                      <a:pPr marL="0" algn="ctr" defTabSz="914400" rtl="0" eaLnBrk="1" fontAlgn="ctr" latinLnBrk="0" hangingPunct="1">
                        <a:spcAft>
                          <a:spcPts val="0"/>
                        </a:spcAft>
                      </a:pPr>
                      <a:r>
                        <a:rPr lang="en-US" sz="1200" b="0" kern="0" dirty="0" smtClean="0">
                          <a:solidFill>
                            <a:schemeClr val="bg1"/>
                          </a:solidFill>
                          <a:effectLst/>
                          <a:latin typeface="+mn-lt"/>
                          <a:ea typeface="+mn-ea"/>
                          <a:cs typeface="+mn-cs"/>
                        </a:rPr>
                        <a:t>Chip</a:t>
                      </a:r>
                      <a:r>
                        <a:rPr lang="en-US" sz="1200" b="0" kern="0" baseline="0" dirty="0" smtClean="0">
                          <a:solidFill>
                            <a:schemeClr val="bg1"/>
                          </a:solidFill>
                          <a:effectLst/>
                          <a:latin typeface="+mn-lt"/>
                          <a:ea typeface="+mn-ea"/>
                          <a:cs typeface="+mn-cs"/>
                        </a:rPr>
                        <a:t> antenna</a:t>
                      </a:r>
                      <a:endParaRPr lang="en-US" sz="1200" b="0" kern="0" dirty="0">
                        <a:solidFill>
                          <a:schemeClr val="bg1"/>
                        </a:solidFill>
                        <a:effectLst/>
                        <a:latin typeface="+mn-lt"/>
                        <a:ea typeface="+mn-ea"/>
                        <a:cs typeface="+mn-cs"/>
                      </a:endParaRPr>
                    </a:p>
                  </a:txBody>
                  <a:tcPr marL="7620" marR="7620" marT="7620" marB="0" anchor="ctr">
                    <a:solidFill>
                      <a:schemeClr val="accent1"/>
                    </a:solidFill>
                  </a:tcPr>
                </a:tc>
                <a:tc>
                  <a:txBody>
                    <a:bodyPr/>
                    <a:lstStyle/>
                    <a:p>
                      <a:pPr marL="0" algn="ctr" defTabSz="914400" rtl="0" eaLnBrk="1" fontAlgn="ctr" latinLnBrk="0" hangingPunct="1">
                        <a:spcAft>
                          <a:spcPts val="0"/>
                        </a:spcAft>
                      </a:pPr>
                      <a:r>
                        <a:rPr lang="en-US" sz="1200" b="0" kern="0" dirty="0">
                          <a:solidFill>
                            <a:schemeClr val="tx1"/>
                          </a:solidFill>
                          <a:effectLst/>
                        </a:rPr>
                        <a:t>5.15G</a:t>
                      </a:r>
                      <a:endParaRPr lang="en-US"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sz="1200" b="0" kern="0" dirty="0" smtClean="0">
                          <a:solidFill>
                            <a:schemeClr val="tx1"/>
                          </a:solidFill>
                          <a:effectLst/>
                        </a:rPr>
                        <a:t>5.47G</a:t>
                      </a:r>
                      <a:endParaRPr lang="en-US"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sz="1200" b="0" kern="0" dirty="0" smtClean="0">
                          <a:solidFill>
                            <a:schemeClr val="tx1"/>
                          </a:solidFill>
                          <a:effectLst/>
                          <a:latin typeface="+mn-lt"/>
                          <a:ea typeface="+mn-ea"/>
                          <a:cs typeface="+mn-cs"/>
                        </a:rPr>
                        <a:t>5.85G</a:t>
                      </a:r>
                      <a:endParaRPr lang="en-US" sz="1200" b="0" kern="0" dirty="0">
                        <a:solidFill>
                          <a:schemeClr val="tx1"/>
                        </a:solidFill>
                        <a:effectLst/>
                        <a:latin typeface="+mn-lt"/>
                        <a:ea typeface="+mn-ea"/>
                        <a:cs typeface="+mn-cs"/>
                      </a:endParaRPr>
                    </a:p>
                  </a:txBody>
                  <a:tcPr marL="7620" marR="7620" marT="7620" marB="0" anchor="ctr"/>
                </a:tc>
                <a:extLst>
                  <a:ext uri="{0D108BD9-81ED-4DB2-BD59-A6C34878D82A}">
                    <a16:rowId xmlns:a16="http://schemas.microsoft.com/office/drawing/2014/main" xmlns="" val="1916117270"/>
                  </a:ext>
                </a:extLst>
              </a:tr>
              <a:tr h="344102">
                <a:tc>
                  <a:txBody>
                    <a:bodyPr/>
                    <a:lstStyle/>
                    <a:p>
                      <a:pPr marL="0" algn="ctr" defTabSz="914400" rtl="0" eaLnBrk="1" fontAlgn="ctr" latinLnBrk="0" hangingPunct="1">
                        <a:spcAft>
                          <a:spcPts val="0"/>
                        </a:spcAft>
                      </a:pPr>
                      <a:r>
                        <a:rPr lang="en-US" sz="1200" b="0" kern="0" dirty="0">
                          <a:solidFill>
                            <a:schemeClr val="tx1"/>
                          </a:solidFill>
                          <a:effectLst/>
                        </a:rPr>
                        <a:t>Efficiency(%)</a:t>
                      </a:r>
                      <a:endParaRPr lang="en-US"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altLang="zh-TW" sz="1200" b="0" kern="0" dirty="0" smtClean="0">
                          <a:solidFill>
                            <a:schemeClr val="tx1"/>
                          </a:solidFill>
                          <a:effectLst/>
                          <a:latin typeface="+mn-lt"/>
                          <a:ea typeface="+mn-ea"/>
                          <a:cs typeface="+mn-cs"/>
                        </a:rPr>
                        <a:t>63.36</a:t>
                      </a:r>
                      <a:endParaRPr lang="en-US" altLang="zh-TW"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altLang="zh-TW" sz="1200" b="0" kern="0" dirty="0" smtClean="0">
                          <a:solidFill>
                            <a:schemeClr val="tx1"/>
                          </a:solidFill>
                          <a:effectLst/>
                          <a:latin typeface="+mn-lt"/>
                          <a:ea typeface="+mn-ea"/>
                          <a:cs typeface="+mn-cs"/>
                        </a:rPr>
                        <a:t>66.20</a:t>
                      </a:r>
                      <a:endParaRPr lang="en-US" altLang="zh-TW"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altLang="zh-TW" sz="1200" b="0" kern="0" dirty="0" smtClean="0">
                          <a:solidFill>
                            <a:schemeClr val="tx1"/>
                          </a:solidFill>
                          <a:effectLst/>
                          <a:latin typeface="+mn-lt"/>
                          <a:ea typeface="+mn-ea"/>
                          <a:cs typeface="+mn-cs"/>
                        </a:rPr>
                        <a:t>63.51</a:t>
                      </a:r>
                      <a:endParaRPr lang="en-US" altLang="zh-TW" sz="1200" b="0" kern="0" dirty="0">
                        <a:solidFill>
                          <a:schemeClr val="tx1"/>
                        </a:solidFill>
                        <a:effectLst/>
                        <a:latin typeface="+mn-lt"/>
                        <a:ea typeface="+mn-ea"/>
                        <a:cs typeface="+mn-cs"/>
                      </a:endParaRPr>
                    </a:p>
                  </a:txBody>
                  <a:tcPr marL="7620" marR="7620" marT="7620" marB="0" anchor="ctr"/>
                </a:tc>
                <a:extLst>
                  <a:ext uri="{0D108BD9-81ED-4DB2-BD59-A6C34878D82A}">
                    <a16:rowId xmlns:a16="http://schemas.microsoft.com/office/drawing/2014/main" xmlns="" val="1732711035"/>
                  </a:ext>
                </a:extLst>
              </a:tr>
            </a:tbl>
          </a:graphicData>
        </a:graphic>
      </p:graphicFrame>
      <p:sp>
        <p:nvSpPr>
          <p:cNvPr id="13" name="文字方塊 12">
            <a:extLst>
              <a:ext uri="{FF2B5EF4-FFF2-40B4-BE49-F238E27FC236}">
                <a16:creationId xmlns:a16="http://schemas.microsoft.com/office/drawing/2014/main" xmlns="" id="{4A0DB3A4-3DE7-494B-893B-475546FDD2C7}"/>
              </a:ext>
            </a:extLst>
          </p:cNvPr>
          <p:cNvSpPr txBox="1"/>
          <p:nvPr/>
        </p:nvSpPr>
        <p:spPr>
          <a:xfrm>
            <a:off x="6362215" y="5645249"/>
            <a:ext cx="5542478" cy="307777"/>
          </a:xfrm>
          <a:prstGeom prst="rect">
            <a:avLst/>
          </a:prstGeom>
          <a:noFill/>
        </p:spPr>
        <p:txBody>
          <a:bodyPr wrap="square" rtlCol="0">
            <a:spAutoFit/>
          </a:bodyPr>
          <a:lstStyle/>
          <a:p>
            <a:r>
              <a:rPr lang="en-US" altLang="zh-TW" sz="1400" b="1" dirty="0"/>
              <a:t>* Above is reference data, need to use actual PCB to test</a:t>
            </a:r>
            <a:endParaRPr lang="zh-TW" altLang="en-US" sz="1400" b="1" dirty="0"/>
          </a:p>
        </p:txBody>
      </p:sp>
      <p:grpSp>
        <p:nvGrpSpPr>
          <p:cNvPr id="20" name="群組 19"/>
          <p:cNvGrpSpPr/>
          <p:nvPr/>
        </p:nvGrpSpPr>
        <p:grpSpPr>
          <a:xfrm>
            <a:off x="650790" y="4640592"/>
            <a:ext cx="2985174" cy="1486096"/>
            <a:chOff x="1820563" y="3080663"/>
            <a:chExt cx="2985174" cy="1486096"/>
          </a:xfrm>
        </p:grpSpPr>
        <p:pic>
          <p:nvPicPr>
            <p:cNvPr id="15" name="圖片 14"/>
            <p:cNvPicPr>
              <a:picLocks noChangeAspect="1"/>
            </p:cNvPicPr>
            <p:nvPr/>
          </p:nvPicPr>
          <p:blipFill>
            <a:blip r:embed="rId2" cstate="print"/>
            <a:stretch>
              <a:fillRect/>
            </a:stretch>
          </p:blipFill>
          <p:spPr>
            <a:xfrm>
              <a:off x="1820563" y="3080663"/>
              <a:ext cx="2985174" cy="1486096"/>
            </a:xfrm>
            <a:prstGeom prst="rect">
              <a:avLst/>
            </a:prstGeom>
          </p:spPr>
        </p:pic>
        <p:sp>
          <p:nvSpPr>
            <p:cNvPr id="18" name="文字方塊 17"/>
            <p:cNvSpPr txBox="1"/>
            <p:nvPr/>
          </p:nvSpPr>
          <p:spPr>
            <a:xfrm>
              <a:off x="1907659" y="3823711"/>
              <a:ext cx="659026" cy="415498"/>
            </a:xfrm>
            <a:prstGeom prst="rect">
              <a:avLst/>
            </a:prstGeom>
            <a:solidFill>
              <a:schemeClr val="bg1"/>
            </a:solidFill>
            <a:ln>
              <a:solidFill>
                <a:schemeClr val="tx1"/>
              </a:solidFill>
            </a:ln>
          </p:spPr>
          <p:txBody>
            <a:bodyPr wrap="square" rtlCol="0">
              <a:spAutoFit/>
            </a:bodyPr>
            <a:lstStyle/>
            <a:p>
              <a:r>
                <a:rPr lang="en-US" altLang="zh-TW" sz="1050" dirty="0" smtClean="0"/>
                <a:t>WIFI </a:t>
              </a:r>
            </a:p>
            <a:p>
              <a:r>
                <a:rPr lang="en-US" altLang="zh-TW" sz="1050" dirty="0" smtClean="0"/>
                <a:t>module</a:t>
              </a:r>
              <a:endParaRPr lang="zh-TW" altLang="en-US" sz="1050" dirty="0"/>
            </a:p>
          </p:txBody>
        </p:sp>
        <p:sp>
          <p:nvSpPr>
            <p:cNvPr id="19" name="文字方塊 18"/>
            <p:cNvSpPr txBox="1"/>
            <p:nvPr/>
          </p:nvSpPr>
          <p:spPr>
            <a:xfrm>
              <a:off x="3313150" y="3696753"/>
              <a:ext cx="1143521" cy="253916"/>
            </a:xfrm>
            <a:prstGeom prst="rect">
              <a:avLst/>
            </a:prstGeom>
            <a:solidFill>
              <a:schemeClr val="bg1"/>
            </a:solidFill>
            <a:ln>
              <a:solidFill>
                <a:schemeClr val="tx1"/>
              </a:solidFill>
            </a:ln>
          </p:spPr>
          <p:txBody>
            <a:bodyPr wrap="square" rtlCol="0">
              <a:spAutoFit/>
            </a:bodyPr>
            <a:lstStyle/>
            <a:p>
              <a:pPr algn="ctr"/>
              <a:r>
                <a:rPr lang="en-US" altLang="zh-TW" sz="1050" dirty="0" smtClean="0"/>
                <a:t>SOC</a:t>
              </a:r>
              <a:endParaRPr lang="zh-TW" altLang="en-US" sz="1050" dirty="0"/>
            </a:p>
          </p:txBody>
        </p:sp>
      </p:grpSp>
      <p:sp>
        <p:nvSpPr>
          <p:cNvPr id="21" name="矩形 20"/>
          <p:cNvSpPr/>
          <p:nvPr/>
        </p:nvSpPr>
        <p:spPr>
          <a:xfrm>
            <a:off x="510746" y="5256682"/>
            <a:ext cx="1268627" cy="97644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2" name="圖片 21"/>
          <p:cNvPicPr>
            <a:picLocks noChangeAspect="1"/>
          </p:cNvPicPr>
          <p:nvPr/>
        </p:nvPicPr>
        <p:blipFill>
          <a:blip r:embed="rId3"/>
          <a:stretch>
            <a:fillRect/>
          </a:stretch>
        </p:blipFill>
        <p:spPr>
          <a:xfrm>
            <a:off x="2106804" y="1696412"/>
            <a:ext cx="3058320" cy="2739080"/>
          </a:xfrm>
          <a:prstGeom prst="rect">
            <a:avLst/>
          </a:prstGeom>
          <a:ln>
            <a:solidFill>
              <a:schemeClr val="tx1"/>
            </a:solidFill>
          </a:ln>
        </p:spPr>
      </p:pic>
      <p:cxnSp>
        <p:nvCxnSpPr>
          <p:cNvPr id="24" name="肘形接點 23"/>
          <p:cNvCxnSpPr>
            <a:stCxn id="21" idx="3"/>
          </p:cNvCxnSpPr>
          <p:nvPr/>
        </p:nvCxnSpPr>
        <p:spPr>
          <a:xfrm flipV="1">
            <a:off x="1779373" y="3962400"/>
            <a:ext cx="1408670" cy="1782503"/>
          </a:xfrm>
          <a:prstGeom prst="bentConnector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文字方塊 24"/>
          <p:cNvSpPr txBox="1"/>
          <p:nvPr/>
        </p:nvSpPr>
        <p:spPr>
          <a:xfrm>
            <a:off x="2483708" y="2660129"/>
            <a:ext cx="1305098" cy="338554"/>
          </a:xfrm>
          <a:prstGeom prst="rect">
            <a:avLst/>
          </a:prstGeom>
          <a:solidFill>
            <a:schemeClr val="bg1"/>
          </a:solidFill>
          <a:ln>
            <a:solidFill>
              <a:schemeClr val="tx1"/>
            </a:solidFill>
          </a:ln>
        </p:spPr>
        <p:txBody>
          <a:bodyPr wrap="square" rtlCol="0">
            <a:spAutoFit/>
          </a:bodyPr>
          <a:lstStyle/>
          <a:p>
            <a:r>
              <a:rPr lang="en-US" altLang="zh-TW" sz="1600" dirty="0" smtClean="0"/>
              <a:t>WIFI module</a:t>
            </a:r>
            <a:endParaRPr lang="zh-TW" altLang="en-US" sz="1600" dirty="0"/>
          </a:p>
        </p:txBody>
      </p:sp>
      <p:sp>
        <p:nvSpPr>
          <p:cNvPr id="26" name="矩形 25"/>
          <p:cNvSpPr/>
          <p:nvPr/>
        </p:nvSpPr>
        <p:spPr>
          <a:xfrm>
            <a:off x="4111998" y="3678686"/>
            <a:ext cx="1106789" cy="819173"/>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文字方塊 26"/>
          <p:cNvSpPr txBox="1"/>
          <p:nvPr/>
        </p:nvSpPr>
        <p:spPr>
          <a:xfrm>
            <a:off x="4111998" y="4604769"/>
            <a:ext cx="1305098" cy="338554"/>
          </a:xfrm>
          <a:prstGeom prst="rect">
            <a:avLst/>
          </a:prstGeom>
          <a:solidFill>
            <a:schemeClr val="bg1"/>
          </a:solidFill>
          <a:ln>
            <a:solidFill>
              <a:schemeClr val="tx1"/>
            </a:solidFill>
          </a:ln>
        </p:spPr>
        <p:txBody>
          <a:bodyPr wrap="square" rtlCol="0">
            <a:spAutoFit/>
          </a:bodyPr>
          <a:lstStyle/>
          <a:p>
            <a:r>
              <a:rPr lang="en-US" altLang="zh-TW" sz="1600" dirty="0" smtClean="0"/>
              <a:t>Chip antenna</a:t>
            </a:r>
            <a:endParaRPr lang="zh-TW" altLang="en-US" sz="1600" dirty="0"/>
          </a:p>
        </p:txBody>
      </p:sp>
      <p:sp>
        <p:nvSpPr>
          <p:cNvPr id="29" name="橢圓 28"/>
          <p:cNvSpPr/>
          <p:nvPr/>
        </p:nvSpPr>
        <p:spPr>
          <a:xfrm>
            <a:off x="3929449" y="2998683"/>
            <a:ext cx="835098" cy="680003"/>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文字方塊 31"/>
          <p:cNvSpPr txBox="1"/>
          <p:nvPr/>
        </p:nvSpPr>
        <p:spPr>
          <a:xfrm>
            <a:off x="4771142" y="3034627"/>
            <a:ext cx="895290" cy="338554"/>
          </a:xfrm>
          <a:prstGeom prst="rect">
            <a:avLst/>
          </a:prstGeom>
          <a:solidFill>
            <a:schemeClr val="bg1"/>
          </a:solidFill>
          <a:ln>
            <a:solidFill>
              <a:schemeClr val="tx1"/>
            </a:solidFill>
          </a:ln>
        </p:spPr>
        <p:txBody>
          <a:bodyPr wrap="square" rtlCol="0">
            <a:spAutoFit/>
          </a:bodyPr>
          <a:lstStyle/>
          <a:p>
            <a:r>
              <a:rPr lang="en-US" altLang="zh-TW" sz="1600" dirty="0" smtClean="0"/>
              <a:t>RF path</a:t>
            </a:r>
            <a:endParaRPr lang="zh-TW" altLang="en-US" sz="1600" dirty="0"/>
          </a:p>
        </p:txBody>
      </p:sp>
      <p:pic>
        <p:nvPicPr>
          <p:cNvPr id="33" name="圖片 32"/>
          <p:cNvPicPr>
            <a:picLocks noChangeAspect="1"/>
          </p:cNvPicPr>
          <p:nvPr/>
        </p:nvPicPr>
        <p:blipFill>
          <a:blip r:embed="rId4"/>
          <a:stretch>
            <a:fillRect/>
          </a:stretch>
        </p:blipFill>
        <p:spPr>
          <a:xfrm>
            <a:off x="6450226" y="1275795"/>
            <a:ext cx="3904736" cy="3037018"/>
          </a:xfrm>
          <a:prstGeom prst="rect">
            <a:avLst/>
          </a:prstGeom>
        </p:spPr>
      </p:pic>
      <p:sp>
        <p:nvSpPr>
          <p:cNvPr id="23" name="文字方塊 22"/>
          <p:cNvSpPr txBox="1"/>
          <p:nvPr/>
        </p:nvSpPr>
        <p:spPr>
          <a:xfrm>
            <a:off x="2078181" y="1454728"/>
            <a:ext cx="3524597" cy="307777"/>
          </a:xfrm>
          <a:prstGeom prst="rect">
            <a:avLst/>
          </a:prstGeom>
          <a:noFill/>
        </p:spPr>
        <p:txBody>
          <a:bodyPr wrap="square" rtlCol="0">
            <a:spAutoFit/>
          </a:bodyPr>
          <a:lstStyle/>
          <a:p>
            <a:r>
              <a:rPr lang="en-US" altLang="zh-TW" sz="1400" dirty="0" smtClean="0"/>
              <a:t>This picture is only for reference.</a:t>
            </a:r>
            <a:endParaRPr lang="zh-TW" altLang="en-US" sz="1400" dirty="0"/>
          </a:p>
        </p:txBody>
      </p:sp>
      <p:sp>
        <p:nvSpPr>
          <p:cNvPr id="28" name="矩形 27"/>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6392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(2/5)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20</a:t>
            </a:fld>
            <a:endParaRPr lang="en-US"/>
          </a:p>
        </p:txBody>
      </p:sp>
      <p:graphicFrame>
        <p:nvGraphicFramePr>
          <p:cNvPr id="8" name="다이어그램 7"/>
          <p:cNvGraphicFramePr/>
          <p:nvPr/>
        </p:nvGraphicFramePr>
        <p:xfrm>
          <a:off x="1030454" y="1565781"/>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1112403" y="2357869"/>
            <a:ext cx="8903268" cy="3914744"/>
          </a:xfrm>
          <a:prstGeom prst="rect">
            <a:avLst/>
          </a:prstGeom>
        </p:spPr>
        <p:txBody>
          <a:bodyPr vert="horz" lIns="91440" tIns="45720" rIns="91440" bIns="45720" rtlCol="0" anchor="ctr">
            <a:noAutofit/>
          </a:bodyPr>
          <a:lstStyle/>
          <a:p>
            <a:pPr marL="171450" indent="-171450">
              <a:buFont typeface="Wingdings" panose="05000000000000000000" pitchFamily="2" charset="2"/>
              <a:buChar char="§"/>
            </a:pPr>
            <a:r>
              <a:rPr lang="en-US" altLang="ko-KR" b="1" dirty="0"/>
              <a:t>802.11a/n/ac Spec. verification</a:t>
            </a:r>
            <a:r>
              <a:rPr lang="zh-TW" altLang="en-US" b="1" dirty="0"/>
              <a:t> </a:t>
            </a:r>
            <a:endParaRPr lang="en-US" altLang="ko-KR" b="1" dirty="0">
              <a:solidFill>
                <a:srgbClr val="00B050"/>
              </a:solidFill>
            </a:endParaRPr>
          </a:p>
          <a:p>
            <a:pPr marL="742950" lvl="1" indent="-285750">
              <a:buFont typeface="Arial" panose="020B0604020202020204" pitchFamily="34" charset="0"/>
              <a:buChar char="•"/>
            </a:pPr>
            <a:r>
              <a:rPr lang="en-US" altLang="ko-KR" sz="1600" dirty="0"/>
              <a:t>Transmit power measurement </a:t>
            </a:r>
          </a:p>
          <a:p>
            <a:pPr marL="742950" lvl="1" indent="-285750">
              <a:buFont typeface="Arial" panose="020B0604020202020204" pitchFamily="34" charset="0"/>
              <a:buChar char="•"/>
            </a:pPr>
            <a:r>
              <a:rPr lang="en-US" altLang="ko-KR" sz="1600" dirty="0"/>
              <a:t>Transmitter spectral mask test </a:t>
            </a:r>
          </a:p>
          <a:p>
            <a:pPr marL="742950" lvl="1" indent="-285750">
              <a:buFont typeface="Arial" panose="020B0604020202020204" pitchFamily="34" charset="0"/>
              <a:buChar char="•"/>
            </a:pPr>
            <a:r>
              <a:rPr lang="en-US" altLang="ko-KR" sz="1600" dirty="0"/>
              <a:t>Transmitter spectral Flatness </a:t>
            </a:r>
          </a:p>
          <a:p>
            <a:pPr marL="742950" lvl="1" indent="-285750">
              <a:buFont typeface="Arial" panose="020B0604020202020204" pitchFamily="34" charset="0"/>
              <a:buChar char="•"/>
            </a:pPr>
            <a:r>
              <a:rPr lang="en-US" altLang="ko-KR" sz="1600" dirty="0"/>
              <a:t>Local Oscillator suppression &amp; Center frequency tolerance </a:t>
            </a:r>
          </a:p>
          <a:p>
            <a:pPr marL="742950" lvl="1" indent="-285750">
              <a:buFont typeface="Arial" panose="020B0604020202020204" pitchFamily="34" charset="0"/>
              <a:buChar char="•"/>
            </a:pPr>
            <a:r>
              <a:rPr lang="en-US" altLang="ko-KR" sz="1600" dirty="0"/>
              <a:t>Transmit Center Frequency Error </a:t>
            </a:r>
          </a:p>
          <a:p>
            <a:pPr marL="742950" lvl="1" indent="-285750">
              <a:buFont typeface="Arial" panose="020B0604020202020204" pitchFamily="34" charset="0"/>
              <a:buChar char="•"/>
            </a:pPr>
            <a:r>
              <a:rPr lang="en-US" altLang="ko-KR" sz="1600" dirty="0"/>
              <a:t>Transmit Power On and Power Down Ramp </a:t>
            </a:r>
          </a:p>
          <a:p>
            <a:pPr marL="742950" lvl="1" indent="-285750">
              <a:buFont typeface="Arial" panose="020B0604020202020204" pitchFamily="34" charset="0"/>
              <a:buChar char="•"/>
            </a:pPr>
            <a:r>
              <a:rPr lang="en-US" altLang="ko-KR" sz="1600" dirty="0"/>
              <a:t>Transmit modulation accuracy (EVM) </a:t>
            </a:r>
          </a:p>
          <a:p>
            <a:pPr marL="742950" lvl="1" indent="-285750">
              <a:buFont typeface="Arial" panose="020B0604020202020204" pitchFamily="34" charset="0"/>
              <a:buChar char="•"/>
            </a:pPr>
            <a:r>
              <a:rPr lang="en-US" altLang="ko-KR" sz="1600" dirty="0"/>
              <a:t>Receiver minimum input level sensitivity </a:t>
            </a:r>
          </a:p>
          <a:p>
            <a:pPr marL="742950" lvl="1" indent="-285750">
              <a:buFont typeface="Arial" panose="020B0604020202020204" pitchFamily="34" charset="0"/>
              <a:buChar char="•"/>
            </a:pPr>
            <a:r>
              <a:rPr lang="en-US" altLang="ko-KR" sz="1600" dirty="0"/>
              <a:t>Receiver maximum input level </a:t>
            </a:r>
          </a:p>
          <a:p>
            <a:pPr marL="742950" lvl="1" indent="-285750">
              <a:buFont typeface="Arial" panose="020B0604020202020204" pitchFamily="34" charset="0"/>
              <a:buChar char="•"/>
            </a:pPr>
            <a:r>
              <a:rPr lang="en-US" altLang="ko-KR" sz="1600" dirty="0"/>
              <a:t>Adjacent channel rejection and Non-adjacent channel rejection</a:t>
            </a:r>
          </a:p>
          <a:p>
            <a:pPr lvl="1"/>
            <a:endParaRPr lang="en-US" altLang="ko-KR" sz="1600" dirty="0"/>
          </a:p>
          <a:p>
            <a:pPr marL="171450" indent="-171450">
              <a:buFont typeface="Wingdings" panose="05000000000000000000" pitchFamily="2" charset="2"/>
              <a:buChar char="§"/>
            </a:pPr>
            <a:r>
              <a:rPr lang="en-US" altLang="ko-KR" b="1" dirty="0"/>
              <a:t>Chipset vendor review Conducted performance</a:t>
            </a:r>
          </a:p>
        </p:txBody>
      </p:sp>
      <p:sp>
        <p:nvSpPr>
          <p:cNvPr id="6" name="矩形 5"/>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870308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BC43EF68-2D98-4DBC-8E8A-883AA35F1D72}"/>
              </a:ext>
            </a:extLst>
          </p:cNvPr>
          <p:cNvSpPr>
            <a:spLocks noGrp="1"/>
          </p:cNvSpPr>
          <p:nvPr>
            <p:ph type="title"/>
          </p:nvPr>
        </p:nvSpPr>
        <p:spPr/>
        <p:txBody>
          <a:bodyPr vert="horz" lIns="91440" tIns="45720" rIns="91440" bIns="45720" rtlCol="0" anchor="ctr">
            <a:normAutofit/>
          </a:bodyPr>
          <a:lstStyle/>
          <a:p>
            <a:r>
              <a:rPr lang="en-US" altLang="ko-KR" dirty="0"/>
              <a:t>Conducted test</a:t>
            </a:r>
            <a:endParaRPr lang="ko-KR" altLang="en-US" dirty="0"/>
          </a:p>
        </p:txBody>
      </p:sp>
      <p:pic>
        <p:nvPicPr>
          <p:cNvPr id="21" name="圖片 20">
            <a:extLst>
              <a:ext uri="{FF2B5EF4-FFF2-40B4-BE49-F238E27FC236}">
                <a16:creationId xmlns="" xmlns:a16="http://schemas.microsoft.com/office/drawing/2014/main" id="{E090DA1B-C05F-41B0-A1EC-2BAFD5ABAA5A}"/>
              </a:ext>
            </a:extLst>
          </p:cNvPr>
          <p:cNvPicPr>
            <a:picLocks noChangeAspect="1"/>
          </p:cNvPicPr>
          <p:nvPr/>
        </p:nvPicPr>
        <p:blipFill>
          <a:blip r:embed="rId2"/>
          <a:stretch>
            <a:fillRect/>
          </a:stretch>
        </p:blipFill>
        <p:spPr>
          <a:xfrm>
            <a:off x="838200" y="1814265"/>
            <a:ext cx="4028900" cy="3466728"/>
          </a:xfrm>
          <a:prstGeom prst="rect">
            <a:avLst/>
          </a:prstGeom>
        </p:spPr>
      </p:pic>
      <p:sp>
        <p:nvSpPr>
          <p:cNvPr id="22" name="文字方塊 21">
            <a:extLst>
              <a:ext uri="{FF2B5EF4-FFF2-40B4-BE49-F238E27FC236}">
                <a16:creationId xmlns="" xmlns:a16="http://schemas.microsoft.com/office/drawing/2014/main" id="{DB3B62C9-4BD2-44DC-A723-0BA3E377F458}"/>
              </a:ext>
            </a:extLst>
          </p:cNvPr>
          <p:cNvSpPr txBox="1"/>
          <p:nvPr/>
        </p:nvSpPr>
        <p:spPr>
          <a:xfrm>
            <a:off x="838200" y="1475711"/>
            <a:ext cx="1615736" cy="338554"/>
          </a:xfrm>
          <a:prstGeom prst="rect">
            <a:avLst/>
          </a:prstGeom>
          <a:noFill/>
        </p:spPr>
        <p:txBody>
          <a:bodyPr wrap="square" rtlCol="0">
            <a:spAutoFit/>
          </a:bodyPr>
          <a:lstStyle/>
          <a:p>
            <a:r>
              <a:rPr lang="en-US" altLang="zh-TW" sz="1600" b="1" u="sng" dirty="0"/>
              <a:t>Test diagram</a:t>
            </a:r>
            <a:endParaRPr lang="zh-TW" altLang="en-US" sz="1600" b="1" u="sng" dirty="0"/>
          </a:p>
        </p:txBody>
      </p:sp>
      <p:sp>
        <p:nvSpPr>
          <p:cNvPr id="23" name="矩形 22">
            <a:extLst>
              <a:ext uri="{FF2B5EF4-FFF2-40B4-BE49-F238E27FC236}">
                <a16:creationId xmlns="" xmlns:a16="http://schemas.microsoft.com/office/drawing/2014/main" id="{0A85AB38-3760-4ADE-A032-7673F0A73D97}"/>
              </a:ext>
            </a:extLst>
          </p:cNvPr>
          <p:cNvSpPr/>
          <p:nvPr/>
        </p:nvSpPr>
        <p:spPr>
          <a:xfrm>
            <a:off x="5281474" y="1334870"/>
            <a:ext cx="6552460" cy="2108269"/>
          </a:xfrm>
          <a:prstGeom prst="rect">
            <a:avLst/>
          </a:prstGeom>
        </p:spPr>
        <p:txBody>
          <a:bodyPr wrap="square">
            <a:spAutoFit/>
          </a:bodyPr>
          <a:lstStyle/>
          <a:p>
            <a:pPr>
              <a:spcBef>
                <a:spcPts val="500"/>
              </a:spcBef>
            </a:pPr>
            <a:r>
              <a:rPr lang="en-US" altLang="zh-TW" sz="1600" b="1" u="sng" dirty="0"/>
              <a:t>Test Step</a:t>
            </a:r>
          </a:p>
          <a:p>
            <a:pPr marL="342900" indent="-342900">
              <a:spcBef>
                <a:spcPts val="500"/>
              </a:spcBef>
              <a:buFont typeface="+mj-lt"/>
              <a:buAutoNum type="arabicPeriod"/>
            </a:pPr>
            <a:r>
              <a:rPr lang="en-US" altLang="zh-TW" sz="1500" dirty="0"/>
              <a:t>DUT install RF</a:t>
            </a:r>
            <a:r>
              <a:rPr lang="zh-TW" altLang="en-US" sz="1500" dirty="0"/>
              <a:t> </a:t>
            </a:r>
            <a:r>
              <a:rPr lang="en-US" altLang="zh-TW" sz="1500" dirty="0"/>
              <a:t>test</a:t>
            </a:r>
            <a:r>
              <a:rPr lang="zh-TW" altLang="en-US" sz="1500" dirty="0"/>
              <a:t> </a:t>
            </a:r>
            <a:r>
              <a:rPr lang="en-US" altLang="zh-TW" sz="1500" dirty="0"/>
              <a:t>tool of module</a:t>
            </a:r>
          </a:p>
          <a:p>
            <a:pPr marL="342900" indent="-342900">
              <a:spcBef>
                <a:spcPts val="500"/>
              </a:spcBef>
              <a:buFont typeface="+mj-lt"/>
              <a:buAutoNum type="arabicPeriod"/>
            </a:pPr>
            <a:r>
              <a:rPr lang="en-US" altLang="zh-TW" sz="1500" dirty="0"/>
              <a:t>Control PC connect </a:t>
            </a:r>
            <a:r>
              <a:rPr lang="en-US" altLang="zh-TW" sz="1500" dirty="0" err="1"/>
              <a:t>IQxel</a:t>
            </a:r>
            <a:r>
              <a:rPr lang="en-US" altLang="zh-TW" sz="1500" dirty="0"/>
              <a:t> or others equipment via Ethernet</a:t>
            </a:r>
          </a:p>
          <a:p>
            <a:pPr marL="342900" indent="-342900">
              <a:spcBef>
                <a:spcPts val="500"/>
              </a:spcBef>
              <a:buFont typeface="+mj-lt"/>
              <a:buAutoNum type="arabicPeriod" startAt="3"/>
            </a:pPr>
            <a:r>
              <a:rPr lang="en-US" altLang="zh-TW" sz="1500" dirty="0"/>
              <a:t>Connect DUT and </a:t>
            </a:r>
            <a:r>
              <a:rPr lang="en-US" altLang="zh-TW" sz="1500" dirty="0" err="1"/>
              <a:t>IQxel</a:t>
            </a:r>
            <a:r>
              <a:rPr lang="en-US" altLang="zh-TW" sz="1500" dirty="0"/>
              <a:t> by 50 ohm cable and Ipex4 to SMA cable </a:t>
            </a:r>
            <a:endParaRPr lang="zh-TW" altLang="zh-TW" sz="1500" dirty="0"/>
          </a:p>
          <a:p>
            <a:pPr marL="342900" indent="-342900">
              <a:spcBef>
                <a:spcPts val="500"/>
              </a:spcBef>
              <a:buAutoNum type="arabicPeriod" startAt="4"/>
            </a:pPr>
            <a:r>
              <a:rPr lang="en-US" altLang="zh-TW" sz="1500" dirty="0"/>
              <a:t>Setting parameter by </a:t>
            </a:r>
            <a:r>
              <a:rPr lang="en-US" altLang="zh-TW" sz="1500" dirty="0" err="1"/>
              <a:t>IQxel</a:t>
            </a:r>
            <a:endParaRPr lang="en-US" altLang="zh-TW" sz="1500" dirty="0"/>
          </a:p>
          <a:p>
            <a:pPr marL="342900" indent="-342900">
              <a:spcBef>
                <a:spcPts val="500"/>
              </a:spcBef>
              <a:buAutoNum type="arabicPeriod" startAt="4"/>
            </a:pPr>
            <a:r>
              <a:rPr lang="en-US" altLang="zh-TW" sz="1500" dirty="0"/>
              <a:t>Setting parameter by RF test tool and start test </a:t>
            </a:r>
          </a:p>
          <a:p>
            <a:pPr marL="342900" indent="-342900">
              <a:spcBef>
                <a:spcPts val="500"/>
              </a:spcBef>
              <a:buAutoNum type="arabicPeriod" startAt="4"/>
            </a:pPr>
            <a:r>
              <a:rPr lang="en-US" altLang="zh-TW" sz="1500" dirty="0"/>
              <a:t>Repeat step4 and step5 </a:t>
            </a:r>
          </a:p>
        </p:txBody>
      </p:sp>
      <p:graphicFrame>
        <p:nvGraphicFramePr>
          <p:cNvPr id="24" name="表格 24">
            <a:extLst>
              <a:ext uri="{FF2B5EF4-FFF2-40B4-BE49-F238E27FC236}">
                <a16:creationId xmlns="" xmlns:a16="http://schemas.microsoft.com/office/drawing/2014/main" id="{FC9139DB-F27B-4A2B-B7C6-268DA9B8093D}"/>
              </a:ext>
            </a:extLst>
          </p:cNvPr>
          <p:cNvGraphicFramePr>
            <a:graphicFrameLocks noGrp="1"/>
          </p:cNvGraphicFramePr>
          <p:nvPr>
            <p:extLst/>
          </p:nvPr>
        </p:nvGraphicFramePr>
        <p:xfrm>
          <a:off x="5388006" y="3925726"/>
          <a:ext cx="3613950" cy="2225040"/>
        </p:xfrm>
        <a:graphic>
          <a:graphicData uri="http://schemas.openxmlformats.org/drawingml/2006/table">
            <a:tbl>
              <a:tblPr firstRow="1" bandRow="1">
                <a:tableStyleId>{5940675A-B579-460E-94D1-54222C63F5DA}</a:tableStyleId>
              </a:tblPr>
              <a:tblGrid>
                <a:gridCol w="2530876">
                  <a:extLst>
                    <a:ext uri="{9D8B030D-6E8A-4147-A177-3AD203B41FA5}">
                      <a16:colId xmlns="" xmlns:a16="http://schemas.microsoft.com/office/drawing/2014/main" val="1454304002"/>
                    </a:ext>
                  </a:extLst>
                </a:gridCol>
                <a:gridCol w="1083074">
                  <a:extLst>
                    <a:ext uri="{9D8B030D-6E8A-4147-A177-3AD203B41FA5}">
                      <a16:colId xmlns="" xmlns:a16="http://schemas.microsoft.com/office/drawing/2014/main" val="1336142637"/>
                    </a:ext>
                  </a:extLst>
                </a:gridCol>
              </a:tblGrid>
              <a:tr h="370840">
                <a:tc>
                  <a:txBody>
                    <a:bodyPr/>
                    <a:lstStyle/>
                    <a:p>
                      <a:endParaRPr lang="zh-TW" altLang="en-US" sz="1400" dirty="0">
                        <a:solidFill>
                          <a:schemeClr val="bg1"/>
                        </a:solidFill>
                      </a:endParaRPr>
                    </a:p>
                  </a:txBody>
                  <a:tcPr>
                    <a:solidFill>
                      <a:schemeClr val="accent1"/>
                    </a:solidFill>
                  </a:tcPr>
                </a:tc>
                <a:tc>
                  <a:txBody>
                    <a:bodyPr/>
                    <a:lstStyle/>
                    <a:p>
                      <a:pPr algn="ctr"/>
                      <a:r>
                        <a:rPr lang="en-US" altLang="zh-TW" sz="1400" dirty="0">
                          <a:solidFill>
                            <a:schemeClr val="bg1"/>
                          </a:solidFill>
                        </a:rPr>
                        <a:t>Q’ty</a:t>
                      </a:r>
                      <a:endParaRPr lang="zh-TW" altLang="en-US" sz="1400" dirty="0">
                        <a:solidFill>
                          <a:schemeClr val="bg1"/>
                        </a:solidFill>
                      </a:endParaRPr>
                    </a:p>
                  </a:txBody>
                  <a:tcPr>
                    <a:solidFill>
                      <a:schemeClr val="accent1"/>
                    </a:solidFill>
                  </a:tcPr>
                </a:tc>
                <a:extLst>
                  <a:ext uri="{0D108BD9-81ED-4DB2-BD59-A6C34878D82A}">
                    <a16:rowId xmlns="" xmlns:a16="http://schemas.microsoft.com/office/drawing/2014/main" val="1295157267"/>
                  </a:ext>
                </a:extLst>
              </a:tr>
              <a:tr h="370840">
                <a:tc>
                  <a:txBody>
                    <a:bodyPr/>
                    <a:lstStyle/>
                    <a:p>
                      <a:r>
                        <a:rPr lang="en-US" altLang="zh-TW" sz="1400" dirty="0"/>
                        <a:t>Control PC</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3628906396"/>
                  </a:ext>
                </a:extLst>
              </a:tr>
              <a:tr h="370840">
                <a:tc>
                  <a:txBody>
                    <a:bodyPr/>
                    <a:lstStyle/>
                    <a:p>
                      <a:r>
                        <a:rPr lang="en-US" altLang="zh-TW" sz="1400" dirty="0" err="1"/>
                        <a:t>IQxel</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253772427"/>
                  </a:ext>
                </a:extLst>
              </a:tr>
              <a:tr h="370840">
                <a:tc>
                  <a:txBody>
                    <a:bodyPr/>
                    <a:lstStyle/>
                    <a:p>
                      <a:r>
                        <a:rPr lang="en-US" altLang="zh-TW" sz="1400" dirty="0"/>
                        <a:t>Ethernet cable</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3366522566"/>
                  </a:ext>
                </a:extLst>
              </a:tr>
              <a:tr h="370840">
                <a:tc>
                  <a:txBody>
                    <a:bodyPr/>
                    <a:lstStyle/>
                    <a:p>
                      <a:r>
                        <a:rPr lang="en-US" altLang="zh-TW" sz="1400" dirty="0"/>
                        <a:t>50 ohm cable</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750125199"/>
                  </a:ext>
                </a:extLst>
              </a:tr>
              <a:tr h="370840">
                <a:tc>
                  <a:txBody>
                    <a:bodyPr/>
                    <a:lstStyle/>
                    <a:p>
                      <a:r>
                        <a:rPr lang="en-US" altLang="zh-TW" sz="1400" dirty="0"/>
                        <a:t>Ipex4 to SMA cable</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4210293296"/>
                  </a:ext>
                </a:extLst>
              </a:tr>
            </a:tbl>
          </a:graphicData>
        </a:graphic>
      </p:graphicFrame>
      <p:sp>
        <p:nvSpPr>
          <p:cNvPr id="26" name="矩形 25">
            <a:extLst>
              <a:ext uri="{FF2B5EF4-FFF2-40B4-BE49-F238E27FC236}">
                <a16:creationId xmlns="" xmlns:a16="http://schemas.microsoft.com/office/drawing/2014/main" id="{B786F41D-A1B9-4718-BF3E-6208230232AC}"/>
              </a:ext>
            </a:extLst>
          </p:cNvPr>
          <p:cNvSpPr/>
          <p:nvPr/>
        </p:nvSpPr>
        <p:spPr>
          <a:xfrm>
            <a:off x="5281474" y="3547629"/>
            <a:ext cx="2054345" cy="338554"/>
          </a:xfrm>
          <a:prstGeom prst="rect">
            <a:avLst/>
          </a:prstGeom>
        </p:spPr>
        <p:txBody>
          <a:bodyPr wrap="none">
            <a:spAutoFit/>
          </a:bodyPr>
          <a:lstStyle/>
          <a:p>
            <a:pPr>
              <a:spcBef>
                <a:spcPts val="500"/>
              </a:spcBef>
            </a:pPr>
            <a:r>
              <a:rPr lang="en-US" altLang="zh-TW" sz="1600" b="1" u="sng" dirty="0"/>
              <a:t>Test equipment list</a:t>
            </a:r>
          </a:p>
        </p:txBody>
      </p:sp>
      <p:sp>
        <p:nvSpPr>
          <p:cNvPr id="8" name="矩形 7"/>
          <p:cNvSpPr/>
          <p:nvPr/>
        </p:nvSpPr>
        <p:spPr>
          <a:xfrm>
            <a:off x="135643" y="214760"/>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129500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(3/5)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22</a:t>
            </a:fld>
            <a:endParaRPr lang="en-US"/>
          </a:p>
        </p:txBody>
      </p:sp>
      <p:graphicFrame>
        <p:nvGraphicFramePr>
          <p:cNvPr id="10" name="다이어그램 9"/>
          <p:cNvGraphicFramePr/>
          <p:nvPr/>
        </p:nvGraphicFramePr>
        <p:xfrm>
          <a:off x="970631" y="1516594"/>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제목 1"/>
          <p:cNvSpPr txBox="1">
            <a:spLocks/>
          </p:cNvSpPr>
          <p:nvPr/>
        </p:nvSpPr>
        <p:spPr>
          <a:xfrm>
            <a:off x="1052580" y="2153540"/>
            <a:ext cx="10781354" cy="2315382"/>
          </a:xfrm>
          <a:prstGeom prst="rect">
            <a:avLst/>
          </a:prstGeom>
        </p:spPr>
        <p:txBody>
          <a:bodyPr vert="horz" lIns="91440" tIns="45720" rIns="91440" bIns="45720" rtlCol="0" anchor="ctr">
            <a:noAutofit/>
          </a:bodyPr>
          <a:lstStyle/>
          <a:p>
            <a:pPr marL="171450" indent="-171450">
              <a:buFont typeface="Wingdings" panose="05000000000000000000" pitchFamily="2" charset="2"/>
              <a:buChar char="§"/>
            </a:pPr>
            <a:r>
              <a:rPr lang="en-US" altLang="ko-KR" sz="1600" b="1" dirty="0"/>
              <a:t>internal design target </a:t>
            </a:r>
          </a:p>
          <a:p>
            <a:pPr marL="616651" lvl="1" indent="-171450">
              <a:buFont typeface="Arial" panose="020B0604020202020204" pitchFamily="34" charset="0"/>
              <a:buChar char="•"/>
            </a:pPr>
            <a:r>
              <a:rPr lang="en-US" altLang="ko-KR" sz="1600" dirty="0"/>
              <a:t>Frequency 	5GHz: 5150 ~ 5350, 5470 ~ 5850MHz 	</a:t>
            </a:r>
            <a:endParaRPr lang="en-US" altLang="ko-KR" sz="1400" dirty="0"/>
          </a:p>
          <a:p>
            <a:pPr marL="616651" lvl="1" indent="-171450">
              <a:buFont typeface="Arial" panose="020B0604020202020204" pitchFamily="34" charset="0"/>
              <a:buChar char="•"/>
            </a:pPr>
            <a:r>
              <a:rPr lang="en-US" altLang="ko-KR" sz="1400" dirty="0"/>
              <a:t>Directivity: ≥ +</a:t>
            </a:r>
            <a:r>
              <a:rPr lang="en-US" altLang="ko-KR" sz="1400" dirty="0">
                <a:solidFill>
                  <a:srgbClr val="00B050"/>
                </a:solidFill>
              </a:rPr>
              <a:t>3</a:t>
            </a:r>
            <a:r>
              <a:rPr lang="en-US" altLang="ko-KR" sz="1400" dirty="0"/>
              <a:t>dBi </a:t>
            </a:r>
          </a:p>
          <a:p>
            <a:pPr marL="616651" lvl="1" indent="-171450">
              <a:buFont typeface="Arial" panose="020B0604020202020204" pitchFamily="34" charset="0"/>
              <a:buChar char="•"/>
            </a:pPr>
            <a:r>
              <a:rPr lang="en-US" altLang="ko-KR" sz="1400" dirty="0"/>
              <a:t>Efficiency: ≥ -50% </a:t>
            </a:r>
          </a:p>
          <a:p>
            <a:pPr marL="616651" lvl="1" indent="-171450">
              <a:buFont typeface="Arial" panose="020B0604020202020204" pitchFamily="34" charset="0"/>
              <a:buChar char="•"/>
            </a:pPr>
            <a:r>
              <a:rPr lang="en-US" altLang="ko-KR" sz="1400" dirty="0"/>
              <a:t>VSWR: </a:t>
            </a:r>
            <a:r>
              <a:rPr lang="en-US" altLang="ko-KR" sz="1600" dirty="0"/>
              <a:t>≤ 2.0:1 </a:t>
            </a:r>
          </a:p>
          <a:p>
            <a:pPr marL="616651" lvl="1" indent="-171450">
              <a:buFont typeface="Arial" panose="020B0604020202020204" pitchFamily="34" charset="0"/>
              <a:buChar char="•"/>
            </a:pPr>
            <a:r>
              <a:rPr lang="en-US" altLang="ko-KR" sz="1600" dirty="0"/>
              <a:t>Return Loss : ≤ -10dB 	</a:t>
            </a:r>
          </a:p>
          <a:p>
            <a:pPr marL="445201" lvl="1"/>
            <a:endParaRPr lang="en-US" altLang="ko-KR" sz="1400" dirty="0"/>
          </a:p>
          <a:p>
            <a:pPr marL="171450" indent="-171450">
              <a:buFont typeface="Wingdings" panose="05000000000000000000" pitchFamily="2" charset="2"/>
              <a:buChar char="§"/>
            </a:pPr>
            <a:r>
              <a:rPr lang="en-US" altLang="ko-KR" sz="1600" b="1" dirty="0"/>
              <a:t>Antenna passive test with mounting STB </a:t>
            </a:r>
          </a:p>
          <a:p>
            <a:pPr marL="616651" lvl="1" indent="-171450">
              <a:buFont typeface="Arial" panose="020B0604020202020204" pitchFamily="34" charset="0"/>
              <a:buChar char="•"/>
            </a:pPr>
            <a:r>
              <a:rPr lang="en-US" altLang="ko-KR" sz="1400" dirty="0"/>
              <a:t>Antenna position: Simulation by using 3D antenna tool </a:t>
            </a:r>
            <a:r>
              <a:rPr lang="en-US" altLang="ko-KR" sz="1400" b="1" dirty="0"/>
              <a:t>(HFSS)</a:t>
            </a:r>
          </a:p>
          <a:p>
            <a:pPr marL="616651" lvl="1" indent="-171450">
              <a:buFont typeface="Arial" panose="020B0604020202020204" pitchFamily="34" charset="0"/>
              <a:buChar char="•"/>
            </a:pPr>
            <a:r>
              <a:rPr lang="en-US" altLang="ko-KR" sz="1400" dirty="0"/>
              <a:t>Antenna performance measurement in Anechoic chamber</a:t>
            </a:r>
          </a:p>
        </p:txBody>
      </p:sp>
      <p:pic>
        <p:nvPicPr>
          <p:cNvPr id="13" name="圖片 18">
            <a:extLst>
              <a:ext uri="{FF2B5EF4-FFF2-40B4-BE49-F238E27FC236}">
                <a16:creationId xmlns="" xmlns:a16="http://schemas.microsoft.com/office/drawing/2014/main" id="{614B5D2F-F3A7-4E8E-A4B7-4F80A0620C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2381" y="4587626"/>
            <a:ext cx="2547246" cy="19920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 xmlns:a16="http://schemas.microsoft.com/office/drawing/2014/main" id="{C581CF1A-94E4-4448-80DF-9FCCAE65D0EB}"/>
              </a:ext>
            </a:extLst>
          </p:cNvPr>
          <p:cNvSpPr txBox="1"/>
          <p:nvPr/>
        </p:nvSpPr>
        <p:spPr>
          <a:xfrm>
            <a:off x="1129651" y="4564172"/>
            <a:ext cx="1748900" cy="307777"/>
          </a:xfrm>
          <a:prstGeom prst="rect">
            <a:avLst/>
          </a:prstGeom>
          <a:noFill/>
        </p:spPr>
        <p:txBody>
          <a:bodyPr wrap="square" rtlCol="0">
            <a:spAutoFit/>
          </a:bodyPr>
          <a:lstStyle/>
          <a:p>
            <a:pPr>
              <a:spcBef>
                <a:spcPts val="500"/>
              </a:spcBef>
            </a:pPr>
            <a:r>
              <a:rPr lang="en-US" altLang="zh-TW" sz="1400" b="1" u="sng" dirty="0"/>
              <a:t>Antenna 3D plot</a:t>
            </a:r>
            <a:endParaRPr lang="zh-TW" altLang="en-US" sz="1400" b="1" u="sng" dirty="0"/>
          </a:p>
        </p:txBody>
      </p:sp>
      <p:sp>
        <p:nvSpPr>
          <p:cNvPr id="16" name="文字方塊 15">
            <a:extLst>
              <a:ext uri="{FF2B5EF4-FFF2-40B4-BE49-F238E27FC236}">
                <a16:creationId xmlns="" xmlns:a16="http://schemas.microsoft.com/office/drawing/2014/main" id="{CC9FF253-0AC9-47B5-80E9-6C6F45F0DE56}"/>
              </a:ext>
            </a:extLst>
          </p:cNvPr>
          <p:cNvSpPr txBox="1"/>
          <p:nvPr/>
        </p:nvSpPr>
        <p:spPr>
          <a:xfrm>
            <a:off x="6190457" y="2271866"/>
            <a:ext cx="5892051" cy="1384995"/>
          </a:xfrm>
          <a:prstGeom prst="rect">
            <a:avLst/>
          </a:prstGeom>
          <a:solidFill>
            <a:schemeClr val="bg1"/>
          </a:solidFill>
        </p:spPr>
        <p:txBody>
          <a:bodyPr wrap="square" rtlCol="0">
            <a:spAutoFit/>
          </a:bodyPr>
          <a:lstStyle/>
          <a:p>
            <a:r>
              <a:rPr lang="en-US" altLang="zh-TW" sz="1400" dirty="0">
                <a:solidFill>
                  <a:srgbClr val="00B050"/>
                </a:solidFill>
              </a:rPr>
              <a:t>The reason to reduce peak gain spec from +5dBi to +3dBi</a:t>
            </a:r>
          </a:p>
          <a:p>
            <a:pPr marL="342900" indent="-342900">
              <a:buFont typeface="+mj-lt"/>
              <a:buAutoNum type="arabicPeriod"/>
            </a:pPr>
            <a:r>
              <a:rPr lang="en-US" altLang="zh-TW" sz="1400" dirty="0">
                <a:solidFill>
                  <a:srgbClr val="00B050"/>
                </a:solidFill>
              </a:rPr>
              <a:t>Based on environment of dongle, expected to use chip antenna, but pattern design of chip antenna is fixed and the peak gain can’t be improved by adjusting antenna matching</a:t>
            </a:r>
          </a:p>
          <a:p>
            <a:pPr marL="342900" indent="-342900">
              <a:buFont typeface="+mj-lt"/>
              <a:buAutoNum type="arabicPeriod"/>
            </a:pPr>
            <a:r>
              <a:rPr lang="en-US" altLang="zh-TW" sz="1400" dirty="0">
                <a:solidFill>
                  <a:srgbClr val="00B050"/>
                </a:solidFill>
              </a:rPr>
              <a:t>Based on the design experience in previous project, the peak gain of chip antenna is about +3dBi</a:t>
            </a:r>
            <a:endParaRPr lang="zh-TW" altLang="en-US" sz="1400" dirty="0">
              <a:solidFill>
                <a:srgbClr val="00B050"/>
              </a:solidFill>
            </a:endParaRPr>
          </a:p>
        </p:txBody>
      </p:sp>
      <p:graphicFrame>
        <p:nvGraphicFramePr>
          <p:cNvPr id="6" name="表格 6">
            <a:extLst>
              <a:ext uri="{FF2B5EF4-FFF2-40B4-BE49-F238E27FC236}">
                <a16:creationId xmlns="" xmlns:a16="http://schemas.microsoft.com/office/drawing/2014/main" id="{7A6A645B-A48A-4EE7-8C6C-65EE81E2608A}"/>
              </a:ext>
            </a:extLst>
          </p:cNvPr>
          <p:cNvGraphicFramePr>
            <a:graphicFrameLocks noGrp="1"/>
          </p:cNvGraphicFramePr>
          <p:nvPr>
            <p:extLst/>
          </p:nvPr>
        </p:nvGraphicFramePr>
        <p:xfrm>
          <a:off x="6604984" y="3944193"/>
          <a:ext cx="5353237" cy="741680"/>
        </p:xfrm>
        <a:graphic>
          <a:graphicData uri="http://schemas.openxmlformats.org/drawingml/2006/table">
            <a:tbl>
              <a:tblPr firstRow="1" bandRow="1">
                <a:tableStyleId>{5C22544A-7EE6-4342-B048-85BDC9FD1C3A}</a:tableStyleId>
              </a:tblPr>
              <a:tblGrid>
                <a:gridCol w="1624615">
                  <a:extLst>
                    <a:ext uri="{9D8B030D-6E8A-4147-A177-3AD203B41FA5}">
                      <a16:colId xmlns="" xmlns:a16="http://schemas.microsoft.com/office/drawing/2014/main" val="3962917052"/>
                    </a:ext>
                  </a:extLst>
                </a:gridCol>
                <a:gridCol w="1242874">
                  <a:extLst>
                    <a:ext uri="{9D8B030D-6E8A-4147-A177-3AD203B41FA5}">
                      <a16:colId xmlns="" xmlns:a16="http://schemas.microsoft.com/office/drawing/2014/main" val="1351690328"/>
                    </a:ext>
                  </a:extLst>
                </a:gridCol>
                <a:gridCol w="1242874">
                  <a:extLst>
                    <a:ext uri="{9D8B030D-6E8A-4147-A177-3AD203B41FA5}">
                      <a16:colId xmlns="" xmlns:a16="http://schemas.microsoft.com/office/drawing/2014/main" val="1634103756"/>
                    </a:ext>
                  </a:extLst>
                </a:gridCol>
                <a:gridCol w="1242874">
                  <a:extLst>
                    <a:ext uri="{9D8B030D-6E8A-4147-A177-3AD203B41FA5}">
                      <a16:colId xmlns="" xmlns:a16="http://schemas.microsoft.com/office/drawing/2014/main" val="1421831727"/>
                    </a:ext>
                  </a:extLst>
                </a:gridCol>
              </a:tblGrid>
              <a:tr h="370840">
                <a:tc>
                  <a:txBody>
                    <a:bodyPr/>
                    <a:lstStyle/>
                    <a:p>
                      <a:pPr algn="ctr"/>
                      <a:endParaRPr lang="zh-TW" altLang="en-US" sz="1400" dirty="0"/>
                    </a:p>
                  </a:txBody>
                  <a:tcPr anchor="ctr"/>
                </a:tc>
                <a:tc>
                  <a:txBody>
                    <a:bodyPr/>
                    <a:lstStyle/>
                    <a:p>
                      <a:pPr algn="ctr"/>
                      <a:r>
                        <a:rPr lang="en-US" altLang="zh-TW" sz="1400" dirty="0"/>
                        <a:t>5150</a:t>
                      </a:r>
                      <a:endParaRPr lang="zh-TW" altLang="en-US" sz="1400" dirty="0"/>
                    </a:p>
                  </a:txBody>
                  <a:tcPr anchor="ctr"/>
                </a:tc>
                <a:tc>
                  <a:txBody>
                    <a:bodyPr/>
                    <a:lstStyle/>
                    <a:p>
                      <a:pPr algn="ctr"/>
                      <a:r>
                        <a:rPr lang="en-US" altLang="zh-TW" sz="1400" dirty="0"/>
                        <a:t>5470</a:t>
                      </a:r>
                      <a:endParaRPr lang="zh-TW" altLang="en-US" sz="1400" dirty="0"/>
                    </a:p>
                  </a:txBody>
                  <a:tcPr anchor="ctr"/>
                </a:tc>
                <a:tc>
                  <a:txBody>
                    <a:bodyPr/>
                    <a:lstStyle/>
                    <a:p>
                      <a:pPr algn="ctr"/>
                      <a:r>
                        <a:rPr lang="en-US" altLang="zh-TW" sz="1400" dirty="0"/>
                        <a:t>5850</a:t>
                      </a:r>
                      <a:endParaRPr lang="zh-TW" altLang="en-US" sz="1400" dirty="0"/>
                    </a:p>
                  </a:txBody>
                  <a:tcPr anchor="ctr"/>
                </a:tc>
                <a:extLst>
                  <a:ext uri="{0D108BD9-81ED-4DB2-BD59-A6C34878D82A}">
                    <a16:rowId xmlns="" xmlns:a16="http://schemas.microsoft.com/office/drawing/2014/main" val="633287607"/>
                  </a:ext>
                </a:extLst>
              </a:tr>
              <a:tr h="370840">
                <a:tc>
                  <a:txBody>
                    <a:bodyPr/>
                    <a:lstStyle/>
                    <a:p>
                      <a:pPr algn="ctr"/>
                      <a:r>
                        <a:rPr lang="en-US" altLang="zh-TW" sz="1400" dirty="0"/>
                        <a:t>Peak gain (</a:t>
                      </a:r>
                      <a:r>
                        <a:rPr lang="en-US" altLang="zh-TW" sz="1400" dirty="0" err="1"/>
                        <a:t>dBi</a:t>
                      </a:r>
                      <a:r>
                        <a:rPr lang="en-US" altLang="zh-TW" sz="1400" dirty="0"/>
                        <a:t>)</a:t>
                      </a:r>
                      <a:endParaRPr lang="zh-TW" altLang="en-US" sz="1400" dirty="0"/>
                    </a:p>
                  </a:txBody>
                  <a:tcPr anchor="ctr"/>
                </a:tc>
                <a:tc>
                  <a:txBody>
                    <a:bodyPr/>
                    <a:lstStyle/>
                    <a:p>
                      <a:pPr algn="ctr"/>
                      <a:r>
                        <a:rPr lang="en-US" altLang="zh-TW" sz="1400" dirty="0"/>
                        <a:t>3.68</a:t>
                      </a:r>
                      <a:endParaRPr lang="zh-TW" altLang="en-US" sz="1400" dirty="0"/>
                    </a:p>
                  </a:txBody>
                  <a:tcPr anchor="ctr"/>
                </a:tc>
                <a:tc>
                  <a:txBody>
                    <a:bodyPr/>
                    <a:lstStyle/>
                    <a:p>
                      <a:pPr algn="ctr"/>
                      <a:r>
                        <a:rPr lang="en-US" altLang="zh-TW" sz="1400" dirty="0"/>
                        <a:t>3.58</a:t>
                      </a:r>
                      <a:endParaRPr lang="zh-TW" altLang="en-US" sz="1400" dirty="0"/>
                    </a:p>
                  </a:txBody>
                  <a:tcPr anchor="ctr"/>
                </a:tc>
                <a:tc>
                  <a:txBody>
                    <a:bodyPr/>
                    <a:lstStyle/>
                    <a:p>
                      <a:pPr algn="ctr"/>
                      <a:r>
                        <a:rPr lang="en-US" altLang="zh-TW" sz="1400" dirty="0"/>
                        <a:t>3.45</a:t>
                      </a:r>
                      <a:endParaRPr lang="zh-TW" altLang="en-US" sz="1400" dirty="0"/>
                    </a:p>
                  </a:txBody>
                  <a:tcPr anchor="ctr"/>
                </a:tc>
                <a:extLst>
                  <a:ext uri="{0D108BD9-81ED-4DB2-BD59-A6C34878D82A}">
                    <a16:rowId xmlns="" xmlns:a16="http://schemas.microsoft.com/office/drawing/2014/main" val="2147610349"/>
                  </a:ext>
                </a:extLst>
              </a:tr>
            </a:tbl>
          </a:graphicData>
        </a:graphic>
      </p:graphicFrame>
      <p:sp>
        <p:nvSpPr>
          <p:cNvPr id="14" name="文字方塊 13">
            <a:extLst>
              <a:ext uri="{FF2B5EF4-FFF2-40B4-BE49-F238E27FC236}">
                <a16:creationId xmlns="" xmlns:a16="http://schemas.microsoft.com/office/drawing/2014/main" id="{C49D1BFA-6B6C-4E1C-9BAD-C7CBA026F6C5}"/>
              </a:ext>
            </a:extLst>
          </p:cNvPr>
          <p:cNvSpPr txBox="1"/>
          <p:nvPr/>
        </p:nvSpPr>
        <p:spPr>
          <a:xfrm>
            <a:off x="6604984" y="4696428"/>
            <a:ext cx="4636594" cy="307777"/>
          </a:xfrm>
          <a:prstGeom prst="rect">
            <a:avLst/>
          </a:prstGeom>
          <a:noFill/>
        </p:spPr>
        <p:txBody>
          <a:bodyPr wrap="square" rtlCol="0">
            <a:spAutoFit/>
          </a:bodyPr>
          <a:lstStyle/>
          <a:p>
            <a:r>
              <a:rPr lang="en-US" altLang="zh-TW" sz="1400" dirty="0">
                <a:solidFill>
                  <a:srgbClr val="00B050"/>
                </a:solidFill>
              </a:rPr>
              <a:t>* Above is reference data, need to use actual PCB to test</a:t>
            </a:r>
            <a:endParaRPr lang="zh-TW" altLang="en-US" sz="1400" dirty="0">
              <a:solidFill>
                <a:srgbClr val="00B050"/>
              </a:solidFill>
            </a:endParaRPr>
          </a:p>
        </p:txBody>
      </p:sp>
      <p:sp>
        <p:nvSpPr>
          <p:cNvPr id="15" name="文字方塊 14">
            <a:extLst>
              <a:ext uri="{FF2B5EF4-FFF2-40B4-BE49-F238E27FC236}">
                <a16:creationId xmlns="" xmlns:a16="http://schemas.microsoft.com/office/drawing/2014/main" id="{712262E1-31D1-41C0-8952-2C3C5035AB27}"/>
              </a:ext>
            </a:extLst>
          </p:cNvPr>
          <p:cNvSpPr txBox="1"/>
          <p:nvPr/>
        </p:nvSpPr>
        <p:spPr>
          <a:xfrm>
            <a:off x="6508552" y="3667416"/>
            <a:ext cx="2741980" cy="307777"/>
          </a:xfrm>
          <a:prstGeom prst="rect">
            <a:avLst/>
          </a:prstGeom>
          <a:noFill/>
        </p:spPr>
        <p:txBody>
          <a:bodyPr wrap="square" rtlCol="0">
            <a:spAutoFit/>
          </a:bodyPr>
          <a:lstStyle/>
          <a:p>
            <a:pPr marL="285750" indent="-285750">
              <a:buFont typeface="Arial" panose="020B0604020202020204" pitchFamily="34" charset="0"/>
              <a:buChar char="•"/>
            </a:pPr>
            <a:r>
              <a:rPr lang="en-US" altLang="zh-TW" sz="1400" u="sng" dirty="0">
                <a:solidFill>
                  <a:srgbClr val="00B050"/>
                </a:solidFill>
              </a:rPr>
              <a:t>Peak gain of previous project </a:t>
            </a:r>
            <a:endParaRPr lang="zh-TW" altLang="en-US" sz="1400" u="sng" dirty="0">
              <a:solidFill>
                <a:srgbClr val="00B050"/>
              </a:solidFill>
            </a:endParaRPr>
          </a:p>
        </p:txBody>
      </p:sp>
      <p:sp>
        <p:nvSpPr>
          <p:cNvPr id="12" name="矩形 11"/>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234315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FEEE483E-C5C4-4CB4-8E2B-BBACACBD6B0F}"/>
              </a:ext>
            </a:extLst>
          </p:cNvPr>
          <p:cNvSpPr>
            <a:spLocks noGrp="1"/>
          </p:cNvSpPr>
          <p:nvPr>
            <p:ph type="title"/>
          </p:nvPr>
        </p:nvSpPr>
        <p:spPr>
          <a:xfrm>
            <a:off x="838200" y="365125"/>
            <a:ext cx="10515600" cy="762339"/>
          </a:xfrm>
        </p:spPr>
        <p:txBody>
          <a:bodyPr/>
          <a:lstStyle/>
          <a:p>
            <a:r>
              <a:rPr lang="en-US" altLang="zh-TW" dirty="0"/>
              <a:t>Antenna Test</a:t>
            </a:r>
            <a:endParaRPr lang="zh-TW" altLang="en-US" dirty="0"/>
          </a:p>
        </p:txBody>
      </p:sp>
      <p:sp>
        <p:nvSpPr>
          <p:cNvPr id="6" name="文字方塊 5">
            <a:extLst>
              <a:ext uri="{FF2B5EF4-FFF2-40B4-BE49-F238E27FC236}">
                <a16:creationId xmlns="" xmlns:a16="http://schemas.microsoft.com/office/drawing/2014/main" id="{E067847D-674D-4708-B68F-F7FD94AB4560}"/>
              </a:ext>
            </a:extLst>
          </p:cNvPr>
          <p:cNvSpPr txBox="1"/>
          <p:nvPr/>
        </p:nvSpPr>
        <p:spPr>
          <a:xfrm>
            <a:off x="7938857" y="3520124"/>
            <a:ext cx="4090386" cy="1454244"/>
          </a:xfrm>
          <a:prstGeom prst="rect">
            <a:avLst/>
          </a:prstGeom>
          <a:noFill/>
        </p:spPr>
        <p:txBody>
          <a:bodyPr wrap="square" rtlCol="0">
            <a:spAutoFit/>
          </a:bodyPr>
          <a:lstStyle/>
          <a:p>
            <a:pPr>
              <a:spcBef>
                <a:spcPts val="500"/>
              </a:spcBef>
            </a:pPr>
            <a:r>
              <a:rPr lang="en-US" altLang="zh-TW" sz="1600" b="1" u="sng" dirty="0"/>
              <a:t>Test Step</a:t>
            </a:r>
          </a:p>
          <a:p>
            <a:pPr marL="342900" indent="-342900">
              <a:spcBef>
                <a:spcPts val="500"/>
              </a:spcBef>
              <a:buFont typeface="+mj-lt"/>
              <a:buAutoNum type="arabicPeriod"/>
            </a:pPr>
            <a:r>
              <a:rPr lang="en-US" altLang="zh-TW" sz="1500" dirty="0"/>
              <a:t>DUT place on test platform</a:t>
            </a:r>
          </a:p>
          <a:p>
            <a:pPr marL="342900" indent="-342900">
              <a:spcBef>
                <a:spcPts val="500"/>
              </a:spcBef>
              <a:buAutoNum type="arabicPeriod"/>
            </a:pPr>
            <a:r>
              <a:rPr lang="en-US" altLang="zh-TW" sz="1500" dirty="0"/>
              <a:t>Parameter setting by test tool</a:t>
            </a:r>
          </a:p>
          <a:p>
            <a:pPr marL="342900" indent="-342900">
              <a:spcBef>
                <a:spcPts val="500"/>
              </a:spcBef>
              <a:buAutoNum type="arabicPeriod"/>
            </a:pPr>
            <a:r>
              <a:rPr lang="en-US" altLang="zh-TW" sz="1500" dirty="0"/>
              <a:t>Generate antenna gain, efficiency, 2D and 3D plot</a:t>
            </a:r>
          </a:p>
        </p:txBody>
      </p:sp>
      <p:pic>
        <p:nvPicPr>
          <p:cNvPr id="7" name="圖片 6">
            <a:extLst>
              <a:ext uri="{FF2B5EF4-FFF2-40B4-BE49-F238E27FC236}">
                <a16:creationId xmlns="" xmlns:a16="http://schemas.microsoft.com/office/drawing/2014/main" id="{277EF851-8B9C-4F37-8915-2AE5F0922197}"/>
              </a:ext>
            </a:extLst>
          </p:cNvPr>
          <p:cNvPicPr>
            <a:picLocks noChangeAspect="1"/>
          </p:cNvPicPr>
          <p:nvPr/>
        </p:nvPicPr>
        <p:blipFill>
          <a:blip r:embed="rId2"/>
          <a:stretch>
            <a:fillRect/>
          </a:stretch>
        </p:blipFill>
        <p:spPr>
          <a:xfrm>
            <a:off x="8236257" y="1574341"/>
            <a:ext cx="3353740" cy="1679325"/>
          </a:xfrm>
          <a:prstGeom prst="rect">
            <a:avLst/>
          </a:prstGeom>
        </p:spPr>
      </p:pic>
      <p:sp>
        <p:nvSpPr>
          <p:cNvPr id="10" name="矩形: 圓角 9">
            <a:extLst>
              <a:ext uri="{FF2B5EF4-FFF2-40B4-BE49-F238E27FC236}">
                <a16:creationId xmlns="" xmlns:a16="http://schemas.microsoft.com/office/drawing/2014/main" id="{49F25CAA-F898-4119-BD6C-DC8D52B53055}"/>
              </a:ext>
            </a:extLst>
          </p:cNvPr>
          <p:cNvSpPr/>
          <p:nvPr/>
        </p:nvSpPr>
        <p:spPr>
          <a:xfrm>
            <a:off x="8708993" y="2274967"/>
            <a:ext cx="621437" cy="381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DUT</a:t>
            </a:r>
            <a:endParaRPr lang="zh-TW" altLang="en-US" dirty="0"/>
          </a:p>
        </p:txBody>
      </p:sp>
      <p:grpSp>
        <p:nvGrpSpPr>
          <p:cNvPr id="14" name="群組 13">
            <a:extLst>
              <a:ext uri="{FF2B5EF4-FFF2-40B4-BE49-F238E27FC236}">
                <a16:creationId xmlns="" xmlns:a16="http://schemas.microsoft.com/office/drawing/2014/main" id="{210D1528-DBC1-4F14-AF72-71EFD030ECAB}"/>
              </a:ext>
            </a:extLst>
          </p:cNvPr>
          <p:cNvGrpSpPr/>
          <p:nvPr/>
        </p:nvGrpSpPr>
        <p:grpSpPr>
          <a:xfrm>
            <a:off x="137712" y="1793290"/>
            <a:ext cx="7636064" cy="4448780"/>
            <a:chOff x="137712" y="1793290"/>
            <a:chExt cx="7636064" cy="4448780"/>
          </a:xfrm>
        </p:grpSpPr>
        <p:pic>
          <p:nvPicPr>
            <p:cNvPr id="18" name="圖片 17">
              <a:extLst>
                <a:ext uri="{FF2B5EF4-FFF2-40B4-BE49-F238E27FC236}">
                  <a16:creationId xmlns="" xmlns:a16="http://schemas.microsoft.com/office/drawing/2014/main" id="{B8C6E7E5-E985-4DFF-ABF3-BA460264B747}"/>
                </a:ext>
              </a:extLst>
            </p:cNvPr>
            <p:cNvPicPr>
              <a:picLocks noChangeAspect="1"/>
            </p:cNvPicPr>
            <p:nvPr/>
          </p:nvPicPr>
          <p:blipFill>
            <a:blip r:embed="rId3"/>
            <a:stretch>
              <a:fillRect/>
            </a:stretch>
          </p:blipFill>
          <p:spPr>
            <a:xfrm>
              <a:off x="137712" y="1793290"/>
              <a:ext cx="7636064" cy="4448780"/>
            </a:xfrm>
            <a:prstGeom prst="rect">
              <a:avLst/>
            </a:prstGeom>
          </p:spPr>
        </p:pic>
        <p:sp>
          <p:nvSpPr>
            <p:cNvPr id="20" name="橢圓 19">
              <a:extLst>
                <a:ext uri="{FF2B5EF4-FFF2-40B4-BE49-F238E27FC236}">
                  <a16:creationId xmlns="" xmlns:a16="http://schemas.microsoft.com/office/drawing/2014/main" id="{95810CEC-E819-4204-8A86-D73EC449E881}"/>
                </a:ext>
              </a:extLst>
            </p:cNvPr>
            <p:cNvSpPr/>
            <p:nvPr/>
          </p:nvSpPr>
          <p:spPr>
            <a:xfrm>
              <a:off x="4644036" y="2093266"/>
              <a:ext cx="629299" cy="641474"/>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tx1"/>
                  </a:solidFill>
                </a:rPr>
                <a:t>DUT</a:t>
              </a:r>
              <a:endParaRPr lang="zh-TW" altLang="en-US" sz="1050" b="1" dirty="0">
                <a:solidFill>
                  <a:schemeClr val="tx1"/>
                </a:solidFill>
              </a:endParaRPr>
            </a:p>
          </p:txBody>
        </p:sp>
      </p:grpSp>
      <p:sp>
        <p:nvSpPr>
          <p:cNvPr id="16" name="文字方塊 15">
            <a:extLst>
              <a:ext uri="{FF2B5EF4-FFF2-40B4-BE49-F238E27FC236}">
                <a16:creationId xmlns="" xmlns:a16="http://schemas.microsoft.com/office/drawing/2014/main" id="{C62060E8-7658-4953-A066-3FEBA2684645}"/>
              </a:ext>
            </a:extLst>
          </p:cNvPr>
          <p:cNvSpPr txBox="1"/>
          <p:nvPr/>
        </p:nvSpPr>
        <p:spPr>
          <a:xfrm>
            <a:off x="137712" y="1454736"/>
            <a:ext cx="2516711" cy="338554"/>
          </a:xfrm>
          <a:prstGeom prst="rect">
            <a:avLst/>
          </a:prstGeom>
          <a:noFill/>
        </p:spPr>
        <p:txBody>
          <a:bodyPr wrap="square" rtlCol="0">
            <a:spAutoFit/>
          </a:bodyPr>
          <a:lstStyle/>
          <a:p>
            <a:pPr>
              <a:spcBef>
                <a:spcPts val="500"/>
              </a:spcBef>
            </a:pPr>
            <a:r>
              <a:rPr lang="en-US" altLang="zh-TW" sz="1600" b="1" u="sng" dirty="0"/>
              <a:t>Antenna Anechoic chamber</a:t>
            </a:r>
            <a:endParaRPr lang="zh-TW" altLang="en-US" sz="1600" b="1" u="sng" dirty="0"/>
          </a:p>
        </p:txBody>
      </p:sp>
      <p:cxnSp>
        <p:nvCxnSpPr>
          <p:cNvPr id="9" name="接點: 肘形 8">
            <a:extLst>
              <a:ext uri="{FF2B5EF4-FFF2-40B4-BE49-F238E27FC236}">
                <a16:creationId xmlns="" xmlns:a16="http://schemas.microsoft.com/office/drawing/2014/main" id="{8C2CE23F-4A4E-4FD1-B1AB-8D8AC5825C89}"/>
              </a:ext>
            </a:extLst>
          </p:cNvPr>
          <p:cNvCxnSpPr>
            <a:cxnSpLocks/>
            <a:stCxn id="20" idx="0"/>
            <a:endCxn id="7" idx="0"/>
          </p:cNvCxnSpPr>
          <p:nvPr/>
        </p:nvCxnSpPr>
        <p:spPr>
          <a:xfrm rot="5400000" flipH="1" flipV="1">
            <a:off x="7176444" y="-643416"/>
            <a:ext cx="518925" cy="4954441"/>
          </a:xfrm>
          <a:prstGeom prst="bentConnector3">
            <a:avLst>
              <a:gd name="adj1" fmla="val 14405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37712" y="63504"/>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284940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(4/5)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24</a:t>
            </a:fld>
            <a:endParaRPr lang="en-US"/>
          </a:p>
        </p:txBody>
      </p:sp>
      <p:sp>
        <p:nvSpPr>
          <p:cNvPr id="8" name="제목 1"/>
          <p:cNvSpPr txBox="1">
            <a:spLocks/>
          </p:cNvSpPr>
          <p:nvPr/>
        </p:nvSpPr>
        <p:spPr>
          <a:xfrm>
            <a:off x="1016884" y="2093451"/>
            <a:ext cx="9263458" cy="3748055"/>
          </a:xfrm>
          <a:prstGeom prst="rect">
            <a:avLst/>
          </a:prstGeom>
        </p:spPr>
        <p:txBody>
          <a:bodyPr vert="horz" lIns="91440" tIns="45720" rIns="91440" bIns="45720" rtlCol="0" anchor="t">
            <a:noAutofit/>
          </a:bodyPr>
          <a:lstStyle/>
          <a:p>
            <a:pPr marL="171450" indent="-171450">
              <a:buFont typeface="Wingdings" panose="05000000000000000000" pitchFamily="2" charset="2"/>
              <a:buChar char="§"/>
            </a:pPr>
            <a:endParaRPr lang="en-US" altLang="ko-KR" sz="1400" b="1" dirty="0"/>
          </a:p>
          <a:p>
            <a:pPr marL="171450" indent="-171450">
              <a:buFont typeface="Wingdings" panose="05000000000000000000" pitchFamily="2" charset="2"/>
              <a:buChar char="§"/>
            </a:pPr>
            <a:r>
              <a:rPr lang="en-US" altLang="ko-KR" sz="1600" b="1" dirty="0" err="1"/>
              <a:t>RvR</a:t>
            </a:r>
            <a:r>
              <a:rPr lang="en-US" altLang="ko-KR" sz="1600" b="1" dirty="0"/>
              <a:t>(Wi-Fi Throughput Rate vs. Range in TCP) test</a:t>
            </a:r>
            <a:endParaRPr lang="en-US" altLang="ko-KR" sz="1600" dirty="0"/>
          </a:p>
          <a:p>
            <a:pPr marL="616651" lvl="1" indent="-171450">
              <a:buFont typeface="Arial" panose="020B0604020202020204" pitchFamily="34" charset="0"/>
              <a:buChar char="•"/>
            </a:pPr>
            <a:r>
              <a:rPr lang="en-US" altLang="ko-KR" sz="1400" dirty="0"/>
              <a:t>Test Spec.: </a:t>
            </a:r>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r>
              <a:rPr lang="en-US" altLang="ko-KR" sz="1400" dirty="0"/>
              <a:t>Test condition  </a:t>
            </a:r>
          </a:p>
          <a:p>
            <a:pPr lvl="1"/>
            <a:r>
              <a:rPr lang="en-US" altLang="ko-KR" sz="1400" dirty="0"/>
              <a:t>    - In anechoic chamber or shield room </a:t>
            </a:r>
          </a:p>
          <a:p>
            <a:pPr lvl="1"/>
            <a:endParaRPr lang="en-US" altLang="ko-KR" sz="1200" dirty="0"/>
          </a:p>
          <a:p>
            <a:pPr marL="285750" indent="-285750">
              <a:buFont typeface="Wingdings" panose="05000000000000000000" pitchFamily="2" charset="2"/>
              <a:buChar char="§"/>
            </a:pPr>
            <a:r>
              <a:rPr lang="en-US" altLang="ko-KR" sz="1600" b="1" dirty="0"/>
              <a:t>WIFI Throughput Tx/Rx test</a:t>
            </a:r>
          </a:p>
          <a:p>
            <a:r>
              <a:rPr lang="en-US" altLang="ko-KR" sz="1200" dirty="0"/>
              <a:t>      </a:t>
            </a:r>
            <a:r>
              <a:rPr lang="en-US" altLang="ko-KR" sz="1400" dirty="0"/>
              <a:t>- In anechoic chamber </a:t>
            </a:r>
          </a:p>
        </p:txBody>
      </p:sp>
      <p:grpSp>
        <p:nvGrpSpPr>
          <p:cNvPr id="3" name="그룹 2"/>
          <p:cNvGrpSpPr/>
          <p:nvPr/>
        </p:nvGrpSpPr>
        <p:grpSpPr>
          <a:xfrm>
            <a:off x="971711" y="1388139"/>
            <a:ext cx="9043959" cy="705313"/>
            <a:chOff x="971712" y="1516594"/>
            <a:chExt cx="8854820" cy="504056"/>
          </a:xfrm>
        </p:grpSpPr>
        <p:sp>
          <p:nvSpPr>
            <p:cNvPr id="5" name="자유형 4"/>
            <p:cNvSpPr/>
            <p:nvPr/>
          </p:nvSpPr>
          <p:spPr>
            <a:xfrm>
              <a:off x="971712"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0 w 2108290"/>
                <a:gd name="connsiteY5"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8290" h="504056">
                  <a:moveTo>
                    <a:pt x="0" y="0"/>
                  </a:moveTo>
                  <a:lnTo>
                    <a:pt x="1856262" y="0"/>
                  </a:lnTo>
                  <a:lnTo>
                    <a:pt x="2108290" y="252028"/>
                  </a:lnTo>
                  <a:lnTo>
                    <a:pt x="1856262" y="504056"/>
                  </a:lnTo>
                  <a:lnTo>
                    <a:pt x="0" y="504056"/>
                  </a:lnTo>
                  <a:lnTo>
                    <a:pt x="0" y="0"/>
                  </a:lnTo>
                  <a:close/>
                </a:path>
              </a:pathLst>
            </a:custGeom>
            <a:effectLst/>
          </p:spPr>
          <p:style>
            <a:lnRef idx="2">
              <a:schemeClr val="lt1">
                <a:hueOff val="0"/>
                <a:satOff val="0"/>
                <a:lumOff val="0"/>
                <a:alphaOff val="0"/>
              </a:schemeClr>
            </a:lnRef>
            <a:fillRef idx="1">
              <a:schemeClr val="accent1">
                <a:hueOff val="0"/>
                <a:satOff val="0"/>
                <a:lumOff val="0"/>
                <a:alphaOff val="0"/>
              </a:schemeClr>
            </a:fillRef>
            <a:effectRef idx="0">
              <a:scrgbClr r="0" g="0" b="0"/>
            </a:effectRef>
            <a:fontRef idx="minor">
              <a:schemeClr val="lt1"/>
            </a:fontRef>
          </p:style>
          <p:txBody>
            <a:bodyPr spcFirstLastPara="0" vert="horz" wrap="square" lIns="85344" tIns="42672" rIns="147350"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p:txBody>
        </p:sp>
        <p:sp>
          <p:nvSpPr>
            <p:cNvPr id="6" name="자유형 5"/>
            <p:cNvSpPr/>
            <p:nvPr/>
          </p:nvSpPr>
          <p:spPr>
            <a:xfrm>
              <a:off x="2658344"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a:effectLst/>
          </p:spPr>
          <p:style>
            <a:lnRef idx="2">
              <a:schemeClr val="lt1">
                <a:hueOff val="0"/>
                <a:satOff val="0"/>
                <a:lumOff val="0"/>
                <a:alphaOff val="0"/>
              </a:schemeClr>
            </a:lnRef>
            <a:fillRef idx="1">
              <a:schemeClr val="accent1">
                <a:hueOff val="0"/>
                <a:satOff val="0"/>
                <a:lumOff val="0"/>
                <a:alphaOff val="0"/>
              </a:schemeClr>
            </a:fillRef>
            <a:effectRef idx="0">
              <a:scrgbClr r="0" g="0" b="0"/>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p:txBody>
        </p:sp>
        <p:sp>
          <p:nvSpPr>
            <p:cNvPr id="15" name="자유형 14"/>
            <p:cNvSpPr/>
            <p:nvPr/>
          </p:nvSpPr>
          <p:spPr>
            <a:xfrm>
              <a:off x="4344977"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a:effectLst/>
          </p:spPr>
          <p:style>
            <a:lnRef idx="2">
              <a:schemeClr val="lt1">
                <a:hueOff val="0"/>
                <a:satOff val="0"/>
                <a:lumOff val="0"/>
                <a:alphaOff val="0"/>
              </a:schemeClr>
            </a:lnRef>
            <a:fillRef idx="1">
              <a:schemeClr val="accent1">
                <a:hueOff val="0"/>
                <a:satOff val="0"/>
                <a:lumOff val="0"/>
                <a:alphaOff val="0"/>
              </a:schemeClr>
            </a:fillRef>
            <a:effectRef idx="0">
              <a:scrgbClr r="0" g="0" b="0"/>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p:txBody>
        </p:sp>
        <p:sp>
          <p:nvSpPr>
            <p:cNvPr id="16" name="자유형 15"/>
            <p:cNvSpPr/>
            <p:nvPr/>
          </p:nvSpPr>
          <p:spPr>
            <a:xfrm>
              <a:off x="6031610"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a:effectLst>
              <a:glow rad="63500">
                <a:srgbClr val="FF0000">
                  <a:alpha val="77000"/>
                </a:srgbClr>
              </a:glo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p:txBody>
        </p:sp>
        <p:sp>
          <p:nvSpPr>
            <p:cNvPr id="17" name="자유형 16"/>
            <p:cNvSpPr/>
            <p:nvPr/>
          </p:nvSpPr>
          <p:spPr>
            <a:xfrm>
              <a:off x="7718242"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p:txBody>
        </p:sp>
      </p:grpSp>
      <p:pic>
        <p:nvPicPr>
          <p:cNvPr id="7" name="그림 6">
            <a:extLst>
              <a:ext uri="{FF2B5EF4-FFF2-40B4-BE49-F238E27FC236}">
                <a16:creationId xmlns="" xmlns:a16="http://schemas.microsoft.com/office/drawing/2014/main" id="{ABF2824A-8BB2-4AA7-848F-5D11E6316694}"/>
              </a:ext>
            </a:extLst>
          </p:cNvPr>
          <p:cNvPicPr>
            <a:picLocks noChangeAspect="1"/>
          </p:cNvPicPr>
          <p:nvPr/>
        </p:nvPicPr>
        <p:blipFill>
          <a:blip r:embed="rId2"/>
          <a:stretch>
            <a:fillRect/>
          </a:stretch>
        </p:blipFill>
        <p:spPr>
          <a:xfrm>
            <a:off x="2521573" y="2825170"/>
            <a:ext cx="4053245" cy="1122569"/>
          </a:xfrm>
          <a:prstGeom prst="rect">
            <a:avLst/>
          </a:prstGeom>
        </p:spPr>
      </p:pic>
      <p:grpSp>
        <p:nvGrpSpPr>
          <p:cNvPr id="11" name="群組 10">
            <a:extLst>
              <a:ext uri="{FF2B5EF4-FFF2-40B4-BE49-F238E27FC236}">
                <a16:creationId xmlns="" xmlns:a16="http://schemas.microsoft.com/office/drawing/2014/main" id="{FBB1E04E-9631-4FEC-A65B-A69261D5F132}"/>
              </a:ext>
            </a:extLst>
          </p:cNvPr>
          <p:cNvGrpSpPr/>
          <p:nvPr/>
        </p:nvGrpSpPr>
        <p:grpSpPr>
          <a:xfrm>
            <a:off x="8752661" y="2546061"/>
            <a:ext cx="3205837" cy="4090647"/>
            <a:chOff x="7336089" y="2630828"/>
            <a:chExt cx="3205837" cy="4090647"/>
          </a:xfrm>
        </p:grpSpPr>
        <p:pic>
          <p:nvPicPr>
            <p:cNvPr id="10" name="圖片 9">
              <a:extLst>
                <a:ext uri="{FF2B5EF4-FFF2-40B4-BE49-F238E27FC236}">
                  <a16:creationId xmlns="" xmlns:a16="http://schemas.microsoft.com/office/drawing/2014/main" id="{13FAB534-923A-4A4E-9EE3-28BE909D355B}"/>
                </a:ext>
              </a:extLst>
            </p:cNvPr>
            <p:cNvPicPr>
              <a:picLocks noChangeAspect="1"/>
            </p:cNvPicPr>
            <p:nvPr/>
          </p:nvPicPr>
          <p:blipFill>
            <a:blip r:embed="rId3"/>
            <a:stretch>
              <a:fillRect/>
            </a:stretch>
          </p:blipFill>
          <p:spPr>
            <a:xfrm>
              <a:off x="7336089" y="2630828"/>
              <a:ext cx="3205837" cy="4090647"/>
            </a:xfrm>
            <a:prstGeom prst="rect">
              <a:avLst/>
            </a:prstGeom>
          </p:spPr>
        </p:pic>
        <p:sp>
          <p:nvSpPr>
            <p:cNvPr id="9" name="矩形 8">
              <a:extLst>
                <a:ext uri="{FF2B5EF4-FFF2-40B4-BE49-F238E27FC236}">
                  <a16:creationId xmlns="" xmlns:a16="http://schemas.microsoft.com/office/drawing/2014/main" id="{CC105662-62A7-4D83-8377-D07DE9F94A54}"/>
                </a:ext>
              </a:extLst>
            </p:cNvPr>
            <p:cNvSpPr/>
            <p:nvPr/>
          </p:nvSpPr>
          <p:spPr>
            <a:xfrm>
              <a:off x="7862347" y="3094796"/>
              <a:ext cx="731237" cy="2212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8" name="文字方塊 17">
            <a:extLst>
              <a:ext uri="{FF2B5EF4-FFF2-40B4-BE49-F238E27FC236}">
                <a16:creationId xmlns="" xmlns:a16="http://schemas.microsoft.com/office/drawing/2014/main" id="{9E482A3E-1A18-42C8-93EC-319BC43EBADA}"/>
              </a:ext>
            </a:extLst>
          </p:cNvPr>
          <p:cNvSpPr txBox="1"/>
          <p:nvPr/>
        </p:nvSpPr>
        <p:spPr>
          <a:xfrm>
            <a:off x="8882494" y="2333271"/>
            <a:ext cx="3076004" cy="338554"/>
          </a:xfrm>
          <a:prstGeom prst="rect">
            <a:avLst/>
          </a:prstGeom>
          <a:noFill/>
        </p:spPr>
        <p:txBody>
          <a:bodyPr wrap="square" rtlCol="0">
            <a:spAutoFit/>
          </a:bodyPr>
          <a:lstStyle/>
          <a:p>
            <a:pPr>
              <a:spcBef>
                <a:spcPts val="500"/>
              </a:spcBef>
            </a:pPr>
            <a:r>
              <a:rPr lang="en-US" altLang="zh-TW" sz="1600" b="1" u="sng" dirty="0" err="1"/>
              <a:t>Octobox</a:t>
            </a:r>
            <a:r>
              <a:rPr lang="en-US" altLang="zh-TW" sz="1600" b="1" u="sng" dirty="0"/>
              <a:t> environment setting</a:t>
            </a:r>
            <a:endParaRPr lang="zh-TW" altLang="en-US" sz="1600" b="1" u="sng" dirty="0"/>
          </a:p>
        </p:txBody>
      </p:sp>
      <p:sp>
        <p:nvSpPr>
          <p:cNvPr id="13" name="文字方塊 12">
            <a:extLst>
              <a:ext uri="{FF2B5EF4-FFF2-40B4-BE49-F238E27FC236}">
                <a16:creationId xmlns="" xmlns:a16="http://schemas.microsoft.com/office/drawing/2014/main" id="{DE4C196B-08BC-4488-9DC9-C04DA4F87905}"/>
              </a:ext>
            </a:extLst>
          </p:cNvPr>
          <p:cNvSpPr txBox="1"/>
          <p:nvPr/>
        </p:nvSpPr>
        <p:spPr>
          <a:xfrm>
            <a:off x="1304277" y="4976242"/>
            <a:ext cx="3317149" cy="338554"/>
          </a:xfrm>
          <a:prstGeom prst="rect">
            <a:avLst/>
          </a:prstGeom>
          <a:noFill/>
        </p:spPr>
        <p:txBody>
          <a:bodyPr wrap="square" rtlCol="0">
            <a:spAutoFit/>
          </a:bodyPr>
          <a:lstStyle/>
          <a:p>
            <a:r>
              <a:rPr lang="en-US" altLang="zh-TW" sz="1600" dirty="0">
                <a:solidFill>
                  <a:srgbClr val="00B050"/>
                </a:solidFill>
              </a:rPr>
              <a:t>Please refer to </a:t>
            </a:r>
            <a:r>
              <a:rPr lang="en-US" altLang="zh-TW" sz="1600" dirty="0" smtClean="0">
                <a:solidFill>
                  <a:srgbClr val="00B050"/>
                </a:solidFill>
              </a:rPr>
              <a:t>radiation test </a:t>
            </a:r>
            <a:r>
              <a:rPr lang="en-US" altLang="zh-TW" sz="1600" dirty="0">
                <a:solidFill>
                  <a:srgbClr val="00B050"/>
                </a:solidFill>
              </a:rPr>
              <a:t>page</a:t>
            </a:r>
            <a:endParaRPr lang="zh-TW" altLang="en-US" sz="1600" dirty="0">
              <a:solidFill>
                <a:srgbClr val="00B050"/>
              </a:solidFill>
            </a:endParaRPr>
          </a:p>
        </p:txBody>
      </p:sp>
      <p:sp>
        <p:nvSpPr>
          <p:cNvPr id="24" name="文字方塊 23">
            <a:extLst>
              <a:ext uri="{FF2B5EF4-FFF2-40B4-BE49-F238E27FC236}">
                <a16:creationId xmlns="" xmlns:a16="http://schemas.microsoft.com/office/drawing/2014/main" id="{D03CD6FB-1B15-42D5-928B-66EB0E766648}"/>
              </a:ext>
            </a:extLst>
          </p:cNvPr>
          <p:cNvSpPr txBox="1"/>
          <p:nvPr/>
        </p:nvSpPr>
        <p:spPr>
          <a:xfrm>
            <a:off x="5409178" y="2279183"/>
            <a:ext cx="3408400" cy="338554"/>
          </a:xfrm>
          <a:prstGeom prst="rect">
            <a:avLst/>
          </a:prstGeom>
          <a:noFill/>
        </p:spPr>
        <p:txBody>
          <a:bodyPr wrap="square" rtlCol="0">
            <a:spAutoFit/>
          </a:bodyPr>
          <a:lstStyle/>
          <a:p>
            <a:r>
              <a:rPr lang="en-US" altLang="zh-TW" sz="1600" dirty="0">
                <a:solidFill>
                  <a:srgbClr val="00B050"/>
                </a:solidFill>
              </a:rPr>
              <a:t>(Suggest test criteria for next page)</a:t>
            </a:r>
            <a:endParaRPr lang="zh-TW" altLang="en-US" sz="1600" dirty="0">
              <a:solidFill>
                <a:srgbClr val="00B050"/>
              </a:solidFill>
            </a:endParaRPr>
          </a:p>
        </p:txBody>
      </p:sp>
      <p:sp>
        <p:nvSpPr>
          <p:cNvPr id="19" name="矩形 18"/>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610688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B5ADA801-D0C0-4C20-80A4-BFA2554BC4C0}"/>
              </a:ext>
            </a:extLst>
          </p:cNvPr>
          <p:cNvSpPr>
            <a:spLocks noGrp="1"/>
          </p:cNvSpPr>
          <p:nvPr>
            <p:ph type="title"/>
          </p:nvPr>
        </p:nvSpPr>
        <p:spPr/>
        <p:txBody>
          <a:bodyPr/>
          <a:lstStyle/>
          <a:p>
            <a:r>
              <a:rPr lang="en-US" altLang="zh-TW" dirty="0"/>
              <a:t>Test criteria</a:t>
            </a:r>
            <a:endParaRPr lang="zh-TW" altLang="en-US" dirty="0"/>
          </a:p>
        </p:txBody>
      </p:sp>
      <p:sp>
        <p:nvSpPr>
          <p:cNvPr id="4" name="文字方塊 3">
            <a:extLst>
              <a:ext uri="{FF2B5EF4-FFF2-40B4-BE49-F238E27FC236}">
                <a16:creationId xmlns="" xmlns:a16="http://schemas.microsoft.com/office/drawing/2014/main" id="{91257858-54D1-4847-AAE9-BE8C20612424}"/>
              </a:ext>
            </a:extLst>
          </p:cNvPr>
          <p:cNvSpPr txBox="1"/>
          <p:nvPr/>
        </p:nvSpPr>
        <p:spPr>
          <a:xfrm>
            <a:off x="430761" y="1690688"/>
            <a:ext cx="6103970" cy="830997"/>
          </a:xfrm>
          <a:prstGeom prst="rect">
            <a:avLst/>
          </a:prstGeom>
          <a:solidFill>
            <a:schemeClr val="bg1"/>
          </a:solidFill>
        </p:spPr>
        <p:txBody>
          <a:bodyPr wrap="square" rtlCol="0">
            <a:spAutoFit/>
          </a:bodyPr>
          <a:lstStyle/>
          <a:p>
            <a:r>
              <a:rPr lang="en-US" altLang="zh-TW" sz="1600" dirty="0">
                <a:solidFill>
                  <a:srgbClr val="00B050"/>
                </a:solidFill>
              </a:rPr>
              <a:t>The following table is </a:t>
            </a:r>
            <a:r>
              <a:rPr lang="en-US" altLang="zh-TW" sz="1600" dirty="0" err="1">
                <a:solidFill>
                  <a:srgbClr val="00B050"/>
                </a:solidFill>
              </a:rPr>
              <a:t>RvR</a:t>
            </a:r>
            <a:r>
              <a:rPr lang="en-US" altLang="zh-TW" sz="1600" dirty="0">
                <a:solidFill>
                  <a:srgbClr val="00B050"/>
                </a:solidFill>
              </a:rPr>
              <a:t> test result using WIFI module (chipset : RTL8822CS), when the attenuation is 10dB,  throughput less than 200Mpbs, so unable to meet over 270Mbps at -50dBm</a:t>
            </a:r>
            <a:endParaRPr lang="zh-TW" altLang="en-US" sz="1600" dirty="0">
              <a:solidFill>
                <a:srgbClr val="00B050"/>
              </a:solidFill>
            </a:endParaRPr>
          </a:p>
        </p:txBody>
      </p:sp>
      <p:pic>
        <p:nvPicPr>
          <p:cNvPr id="5" name="圖片 4">
            <a:extLst>
              <a:ext uri="{FF2B5EF4-FFF2-40B4-BE49-F238E27FC236}">
                <a16:creationId xmlns="" xmlns:a16="http://schemas.microsoft.com/office/drawing/2014/main" id="{42254AA5-1AA5-4E1B-A69D-A32ECA5D2080}"/>
              </a:ext>
            </a:extLst>
          </p:cNvPr>
          <p:cNvPicPr>
            <a:picLocks noChangeAspect="1"/>
          </p:cNvPicPr>
          <p:nvPr/>
        </p:nvPicPr>
        <p:blipFill>
          <a:blip r:embed="rId2"/>
          <a:stretch>
            <a:fillRect/>
          </a:stretch>
        </p:blipFill>
        <p:spPr>
          <a:xfrm>
            <a:off x="430761" y="2692872"/>
            <a:ext cx="5108510" cy="2038570"/>
          </a:xfrm>
          <a:prstGeom prst="rect">
            <a:avLst/>
          </a:prstGeom>
        </p:spPr>
      </p:pic>
      <p:sp>
        <p:nvSpPr>
          <p:cNvPr id="6" name="文字方塊 5">
            <a:extLst>
              <a:ext uri="{FF2B5EF4-FFF2-40B4-BE49-F238E27FC236}">
                <a16:creationId xmlns="" xmlns:a16="http://schemas.microsoft.com/office/drawing/2014/main" id="{BB2B08DA-3069-4769-AF99-A166B73D3365}"/>
              </a:ext>
            </a:extLst>
          </p:cNvPr>
          <p:cNvSpPr txBox="1"/>
          <p:nvPr/>
        </p:nvSpPr>
        <p:spPr>
          <a:xfrm>
            <a:off x="329261" y="4748740"/>
            <a:ext cx="4574450" cy="307777"/>
          </a:xfrm>
          <a:prstGeom prst="rect">
            <a:avLst/>
          </a:prstGeom>
          <a:solidFill>
            <a:schemeClr val="bg1"/>
          </a:solidFill>
        </p:spPr>
        <p:txBody>
          <a:bodyPr wrap="square" rtlCol="0">
            <a:spAutoFit/>
          </a:bodyPr>
          <a:lstStyle/>
          <a:p>
            <a:r>
              <a:rPr lang="en-US" altLang="zh-TW" sz="1400" dirty="0">
                <a:solidFill>
                  <a:srgbClr val="00B050"/>
                </a:solidFill>
              </a:rPr>
              <a:t>* Above is reference data, need to use actual PCB to test</a:t>
            </a:r>
            <a:endParaRPr lang="zh-TW" altLang="en-US" sz="1400" dirty="0">
              <a:solidFill>
                <a:srgbClr val="00B050"/>
              </a:solidFill>
            </a:endParaRPr>
          </a:p>
        </p:txBody>
      </p:sp>
      <p:pic>
        <p:nvPicPr>
          <p:cNvPr id="7" name="圖片 6">
            <a:extLst>
              <a:ext uri="{FF2B5EF4-FFF2-40B4-BE49-F238E27FC236}">
                <a16:creationId xmlns="" xmlns:a16="http://schemas.microsoft.com/office/drawing/2014/main" id="{F25C2496-8CD0-4D4B-84DF-5692FD6E3597}"/>
              </a:ext>
            </a:extLst>
          </p:cNvPr>
          <p:cNvPicPr>
            <a:picLocks noChangeAspect="1"/>
          </p:cNvPicPr>
          <p:nvPr/>
        </p:nvPicPr>
        <p:blipFill>
          <a:blip r:embed="rId3"/>
          <a:stretch>
            <a:fillRect/>
          </a:stretch>
        </p:blipFill>
        <p:spPr>
          <a:xfrm>
            <a:off x="6345927" y="2764820"/>
            <a:ext cx="4907236" cy="1018944"/>
          </a:xfrm>
          <a:prstGeom prst="rect">
            <a:avLst/>
          </a:prstGeom>
        </p:spPr>
      </p:pic>
      <p:sp>
        <p:nvSpPr>
          <p:cNvPr id="8" name="文字方塊 7">
            <a:extLst>
              <a:ext uri="{FF2B5EF4-FFF2-40B4-BE49-F238E27FC236}">
                <a16:creationId xmlns="" xmlns:a16="http://schemas.microsoft.com/office/drawing/2014/main" id="{EE78B85C-3237-4F79-B49E-A8A8C27EAB83}"/>
              </a:ext>
            </a:extLst>
          </p:cNvPr>
          <p:cNvSpPr txBox="1"/>
          <p:nvPr/>
        </p:nvSpPr>
        <p:spPr>
          <a:xfrm>
            <a:off x="6245290" y="1690688"/>
            <a:ext cx="2078532" cy="338554"/>
          </a:xfrm>
          <a:prstGeom prst="rect">
            <a:avLst/>
          </a:prstGeom>
          <a:solidFill>
            <a:schemeClr val="bg1"/>
          </a:solidFill>
        </p:spPr>
        <p:txBody>
          <a:bodyPr wrap="square" rtlCol="0">
            <a:spAutoFit/>
          </a:bodyPr>
          <a:lstStyle/>
          <a:p>
            <a:r>
              <a:rPr lang="en-US" altLang="zh-TW" sz="1600" b="1" u="sng" dirty="0">
                <a:solidFill>
                  <a:srgbClr val="00B050"/>
                </a:solidFill>
              </a:rPr>
              <a:t>Suggest test criteria</a:t>
            </a:r>
            <a:endParaRPr lang="zh-TW" altLang="en-US" sz="1600" b="1" u="sng" dirty="0">
              <a:solidFill>
                <a:srgbClr val="00B050"/>
              </a:solidFill>
            </a:endParaRPr>
          </a:p>
        </p:txBody>
      </p:sp>
      <p:sp>
        <p:nvSpPr>
          <p:cNvPr id="9" name="文字方塊 8">
            <a:extLst>
              <a:ext uri="{FF2B5EF4-FFF2-40B4-BE49-F238E27FC236}">
                <a16:creationId xmlns="" xmlns:a16="http://schemas.microsoft.com/office/drawing/2014/main" id="{7CA95889-98E3-48DB-A50C-4E920969E0FA}"/>
              </a:ext>
            </a:extLst>
          </p:cNvPr>
          <p:cNvSpPr txBox="1"/>
          <p:nvPr/>
        </p:nvSpPr>
        <p:spPr>
          <a:xfrm>
            <a:off x="6245290" y="2066255"/>
            <a:ext cx="5108510" cy="584775"/>
          </a:xfrm>
          <a:prstGeom prst="rect">
            <a:avLst/>
          </a:prstGeom>
          <a:solidFill>
            <a:schemeClr val="bg1"/>
          </a:solidFill>
        </p:spPr>
        <p:txBody>
          <a:bodyPr wrap="square" rtlCol="0">
            <a:spAutoFit/>
          </a:bodyPr>
          <a:lstStyle/>
          <a:p>
            <a:r>
              <a:rPr lang="en-US" altLang="zh-TW" sz="1600" dirty="0">
                <a:solidFill>
                  <a:srgbClr val="00B050"/>
                </a:solidFill>
              </a:rPr>
              <a:t>Because the throughput test result is related to the SOC, Therefore, it is suggest that the test criteria as </a:t>
            </a:r>
            <a:r>
              <a:rPr lang="en-US" altLang="zh-TW" sz="1600" dirty="0" smtClean="0">
                <a:solidFill>
                  <a:srgbClr val="00B050"/>
                </a:solidFill>
              </a:rPr>
              <a:t>below table</a:t>
            </a:r>
            <a:endParaRPr lang="zh-TW" altLang="en-US" sz="1600" dirty="0">
              <a:solidFill>
                <a:srgbClr val="00B050"/>
              </a:solidFill>
            </a:endParaRPr>
          </a:p>
        </p:txBody>
      </p:sp>
      <p:sp>
        <p:nvSpPr>
          <p:cNvPr id="10" name="矩形 9"/>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493245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13F7C7BC-368A-40B3-AF8E-43C1B620EE03}"/>
              </a:ext>
            </a:extLst>
          </p:cNvPr>
          <p:cNvSpPr>
            <a:spLocks noGrp="1"/>
          </p:cNvSpPr>
          <p:nvPr>
            <p:ph type="title"/>
          </p:nvPr>
        </p:nvSpPr>
        <p:spPr/>
        <p:txBody>
          <a:bodyPr/>
          <a:lstStyle/>
          <a:p>
            <a:r>
              <a:rPr lang="en-US" altLang="zh-TW" dirty="0"/>
              <a:t>Radiation test</a:t>
            </a:r>
            <a:endParaRPr lang="zh-TW" altLang="en-US" dirty="0"/>
          </a:p>
        </p:txBody>
      </p:sp>
      <p:pic>
        <p:nvPicPr>
          <p:cNvPr id="26" name="圖片 25">
            <a:extLst>
              <a:ext uri="{FF2B5EF4-FFF2-40B4-BE49-F238E27FC236}">
                <a16:creationId xmlns="" xmlns:a16="http://schemas.microsoft.com/office/drawing/2014/main" id="{8A187F74-B794-47FA-9571-1612186C25DF}"/>
              </a:ext>
            </a:extLst>
          </p:cNvPr>
          <p:cNvPicPr>
            <a:picLocks noChangeAspect="1"/>
          </p:cNvPicPr>
          <p:nvPr/>
        </p:nvPicPr>
        <p:blipFill>
          <a:blip r:embed="rId2"/>
          <a:stretch>
            <a:fillRect/>
          </a:stretch>
        </p:blipFill>
        <p:spPr>
          <a:xfrm>
            <a:off x="127248" y="2152327"/>
            <a:ext cx="2888864" cy="2850536"/>
          </a:xfrm>
          <a:prstGeom prst="rect">
            <a:avLst/>
          </a:prstGeom>
        </p:spPr>
      </p:pic>
      <p:pic>
        <p:nvPicPr>
          <p:cNvPr id="27" name="圖片 26">
            <a:extLst>
              <a:ext uri="{FF2B5EF4-FFF2-40B4-BE49-F238E27FC236}">
                <a16:creationId xmlns="" xmlns:a16="http://schemas.microsoft.com/office/drawing/2014/main" id="{606E552B-C3DB-47DB-BF08-D13942A1EC75}"/>
              </a:ext>
            </a:extLst>
          </p:cNvPr>
          <p:cNvPicPr>
            <a:picLocks noChangeAspect="1"/>
          </p:cNvPicPr>
          <p:nvPr/>
        </p:nvPicPr>
        <p:blipFill>
          <a:blip r:embed="rId3"/>
          <a:stretch>
            <a:fillRect/>
          </a:stretch>
        </p:blipFill>
        <p:spPr>
          <a:xfrm>
            <a:off x="3171405" y="2152327"/>
            <a:ext cx="2997888" cy="2686512"/>
          </a:xfrm>
          <a:prstGeom prst="rect">
            <a:avLst/>
          </a:prstGeom>
        </p:spPr>
      </p:pic>
      <p:sp>
        <p:nvSpPr>
          <p:cNvPr id="19" name="矩形 18">
            <a:extLst>
              <a:ext uri="{FF2B5EF4-FFF2-40B4-BE49-F238E27FC236}">
                <a16:creationId xmlns="" xmlns:a16="http://schemas.microsoft.com/office/drawing/2014/main" id="{2E1EA7DC-0007-4F05-A753-68302D919759}"/>
              </a:ext>
            </a:extLst>
          </p:cNvPr>
          <p:cNvSpPr/>
          <p:nvPr/>
        </p:nvSpPr>
        <p:spPr>
          <a:xfrm>
            <a:off x="3119810" y="1813773"/>
            <a:ext cx="2240422" cy="338554"/>
          </a:xfrm>
          <a:prstGeom prst="rect">
            <a:avLst/>
          </a:prstGeom>
        </p:spPr>
        <p:txBody>
          <a:bodyPr wrap="none">
            <a:spAutoFit/>
          </a:bodyPr>
          <a:lstStyle/>
          <a:p>
            <a:r>
              <a:rPr lang="zh-TW" altLang="en-US" sz="1600" b="1" u="sng" dirty="0"/>
              <a:t>Actual test environment</a:t>
            </a:r>
          </a:p>
        </p:txBody>
      </p:sp>
      <p:sp>
        <p:nvSpPr>
          <p:cNvPr id="28" name="矩形 27">
            <a:extLst>
              <a:ext uri="{FF2B5EF4-FFF2-40B4-BE49-F238E27FC236}">
                <a16:creationId xmlns="" xmlns:a16="http://schemas.microsoft.com/office/drawing/2014/main" id="{C69E846A-D3A9-4676-B59D-E42D465FF4D8}"/>
              </a:ext>
            </a:extLst>
          </p:cNvPr>
          <p:cNvSpPr/>
          <p:nvPr/>
        </p:nvSpPr>
        <p:spPr>
          <a:xfrm>
            <a:off x="127248" y="1813773"/>
            <a:ext cx="1262974" cy="338554"/>
          </a:xfrm>
          <a:prstGeom prst="rect">
            <a:avLst/>
          </a:prstGeom>
        </p:spPr>
        <p:txBody>
          <a:bodyPr wrap="none">
            <a:spAutoFit/>
          </a:bodyPr>
          <a:lstStyle/>
          <a:p>
            <a:r>
              <a:rPr lang="en-US" altLang="zh-TW" sz="1600" b="1" u="sng" dirty="0"/>
              <a:t>Test diagram</a:t>
            </a:r>
            <a:endParaRPr lang="zh-TW" altLang="en-US" sz="1600" b="1" u="sng" dirty="0"/>
          </a:p>
        </p:txBody>
      </p:sp>
      <p:graphicFrame>
        <p:nvGraphicFramePr>
          <p:cNvPr id="29" name="表格 28">
            <a:extLst>
              <a:ext uri="{FF2B5EF4-FFF2-40B4-BE49-F238E27FC236}">
                <a16:creationId xmlns="" xmlns:a16="http://schemas.microsoft.com/office/drawing/2014/main" id="{48554169-8859-485D-BD97-C4B505D863BC}"/>
              </a:ext>
            </a:extLst>
          </p:cNvPr>
          <p:cNvGraphicFramePr>
            <a:graphicFrameLocks noGrp="1"/>
          </p:cNvGraphicFramePr>
          <p:nvPr>
            <p:extLst/>
          </p:nvPr>
        </p:nvGraphicFramePr>
        <p:xfrm>
          <a:off x="6389109" y="1659108"/>
          <a:ext cx="5542478" cy="1498765"/>
        </p:xfrm>
        <a:graphic>
          <a:graphicData uri="http://schemas.openxmlformats.org/drawingml/2006/table">
            <a:tbl>
              <a:tblPr firstRow="1" firstCol="1" bandRow="1">
                <a:tableStyleId>{5C22544A-7EE6-4342-B048-85BDC9FD1C3A}</a:tableStyleId>
              </a:tblPr>
              <a:tblGrid>
                <a:gridCol w="1198178">
                  <a:extLst>
                    <a:ext uri="{9D8B030D-6E8A-4147-A177-3AD203B41FA5}">
                      <a16:colId xmlns="" xmlns:a16="http://schemas.microsoft.com/office/drawing/2014/main" val="712554957"/>
                    </a:ext>
                  </a:extLst>
                </a:gridCol>
                <a:gridCol w="565740">
                  <a:extLst>
                    <a:ext uri="{9D8B030D-6E8A-4147-A177-3AD203B41FA5}">
                      <a16:colId xmlns="" xmlns:a16="http://schemas.microsoft.com/office/drawing/2014/main" val="262862008"/>
                    </a:ext>
                  </a:extLst>
                </a:gridCol>
                <a:gridCol w="1259520">
                  <a:extLst>
                    <a:ext uri="{9D8B030D-6E8A-4147-A177-3AD203B41FA5}">
                      <a16:colId xmlns="" xmlns:a16="http://schemas.microsoft.com/office/drawing/2014/main" val="2892176840"/>
                    </a:ext>
                  </a:extLst>
                </a:gridCol>
                <a:gridCol w="1259520">
                  <a:extLst>
                    <a:ext uri="{9D8B030D-6E8A-4147-A177-3AD203B41FA5}">
                      <a16:colId xmlns="" xmlns:a16="http://schemas.microsoft.com/office/drawing/2014/main" val="1341324527"/>
                    </a:ext>
                  </a:extLst>
                </a:gridCol>
                <a:gridCol w="1259520">
                  <a:extLst>
                    <a:ext uri="{9D8B030D-6E8A-4147-A177-3AD203B41FA5}">
                      <a16:colId xmlns="" xmlns:a16="http://schemas.microsoft.com/office/drawing/2014/main" val="620787482"/>
                    </a:ext>
                  </a:extLst>
                </a:gridCol>
              </a:tblGrid>
              <a:tr h="440617">
                <a:tc gridSpan="2">
                  <a:txBody>
                    <a:bodyPr/>
                    <a:lstStyle/>
                    <a:p>
                      <a:pPr algn="ctr">
                        <a:spcAft>
                          <a:spcPts val="0"/>
                        </a:spcAft>
                      </a:pPr>
                      <a:r>
                        <a:rPr lang="en-US" sz="1150" kern="0" dirty="0">
                          <a:effectLst/>
                        </a:rPr>
                        <a:t>5GHz (unit: 866Mbps)</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hMerge="1">
                  <a:txBody>
                    <a:bodyPr/>
                    <a:lstStyle/>
                    <a:p>
                      <a:endParaRPr lang="zh-TW" altLang="en-US"/>
                    </a:p>
                  </a:txBody>
                  <a:tcPr/>
                </a:tc>
                <a:tc>
                  <a:txBody>
                    <a:bodyPr/>
                    <a:lstStyle/>
                    <a:p>
                      <a:pPr algn="ctr">
                        <a:spcAft>
                          <a:spcPts val="0"/>
                        </a:spcAft>
                      </a:pPr>
                      <a:r>
                        <a:rPr lang="en-US" sz="1150" kern="0" dirty="0">
                          <a:effectLst/>
                        </a:rPr>
                        <a:t>Channel </a:t>
                      </a:r>
                    </a:p>
                    <a:p>
                      <a:pPr algn="ctr">
                        <a:spcAft>
                          <a:spcPts val="0"/>
                        </a:spcAft>
                      </a:pPr>
                      <a:r>
                        <a:rPr lang="en-US" sz="1150" kern="0" dirty="0">
                          <a:effectLst/>
                        </a:rPr>
                        <a:t>36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 </a:t>
                      </a:r>
                    </a:p>
                    <a:p>
                      <a:pPr algn="ctr">
                        <a:spcAft>
                          <a:spcPts val="0"/>
                        </a:spcAft>
                      </a:pPr>
                      <a:r>
                        <a:rPr lang="en-US" sz="1150" kern="0" dirty="0">
                          <a:effectLst/>
                        </a:rPr>
                        <a:t>149</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 </a:t>
                      </a:r>
                    </a:p>
                    <a:p>
                      <a:pPr algn="ctr">
                        <a:spcAft>
                          <a:spcPts val="0"/>
                        </a:spcAft>
                      </a:pPr>
                      <a:r>
                        <a:rPr lang="en-US" sz="1150" kern="0" dirty="0">
                          <a:effectLst/>
                        </a:rPr>
                        <a:t>161</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667980347"/>
                  </a:ext>
                </a:extLst>
              </a:tr>
              <a:tr h="264537">
                <a:tc rowSpan="2">
                  <a:txBody>
                    <a:bodyPr/>
                    <a:lstStyle/>
                    <a:p>
                      <a:pPr algn="just">
                        <a:spcAft>
                          <a:spcPts val="0"/>
                        </a:spcAft>
                      </a:pPr>
                      <a:r>
                        <a:rPr lang="en-US" sz="1150" kern="0" dirty="0">
                          <a:effectLst/>
                        </a:rPr>
                        <a:t>RCU no pairing</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Tx</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268</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297</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280</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857404511"/>
                  </a:ext>
                </a:extLst>
              </a:tr>
              <a:tr h="264537">
                <a:tc vMerge="1">
                  <a:txBody>
                    <a:bodyPr/>
                    <a:lstStyle/>
                    <a:p>
                      <a:endParaRPr lang="zh-TW" altLang="en-US"/>
                    </a:p>
                  </a:txBody>
                  <a:tcPr/>
                </a:tc>
                <a:tc>
                  <a:txBody>
                    <a:bodyPr/>
                    <a:lstStyle/>
                    <a:p>
                      <a:pPr algn="ctr">
                        <a:spcAft>
                          <a:spcPts val="0"/>
                        </a:spcAft>
                      </a:pPr>
                      <a:r>
                        <a:rPr lang="en-US" sz="1150" kern="0">
                          <a:effectLst/>
                        </a:rPr>
                        <a:t>Rx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257</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432827449"/>
                  </a:ext>
                </a:extLst>
              </a:tr>
              <a:tr h="264537">
                <a:tc rowSpan="2">
                  <a:txBody>
                    <a:bodyPr/>
                    <a:lstStyle/>
                    <a:p>
                      <a:pPr algn="just">
                        <a:spcAft>
                          <a:spcPts val="0"/>
                        </a:spcAft>
                      </a:pPr>
                      <a:r>
                        <a:rPr lang="en-US" sz="1150" kern="0">
                          <a:effectLst/>
                        </a:rPr>
                        <a:t>RCU pairing</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Tx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265</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293</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277</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732624545"/>
                  </a:ext>
                </a:extLst>
              </a:tr>
              <a:tr h="264537">
                <a:tc vMerge="1">
                  <a:txBody>
                    <a:bodyPr/>
                    <a:lstStyle/>
                    <a:p>
                      <a:endParaRPr lang="zh-TW" altLang="en-US"/>
                    </a:p>
                  </a:txBody>
                  <a:tcPr/>
                </a:tc>
                <a:tc>
                  <a:txBody>
                    <a:bodyPr/>
                    <a:lstStyle/>
                    <a:p>
                      <a:pPr algn="ctr">
                        <a:spcAft>
                          <a:spcPts val="0"/>
                        </a:spcAft>
                      </a:pPr>
                      <a:r>
                        <a:rPr lang="en-US" sz="1150" kern="0">
                          <a:effectLst/>
                        </a:rPr>
                        <a:t>Rx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250</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248</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254</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052085247"/>
                  </a:ext>
                </a:extLst>
              </a:tr>
            </a:tbl>
          </a:graphicData>
        </a:graphic>
      </p:graphicFrame>
      <p:graphicFrame>
        <p:nvGraphicFramePr>
          <p:cNvPr id="30" name="表格 29">
            <a:extLst>
              <a:ext uri="{FF2B5EF4-FFF2-40B4-BE49-F238E27FC236}">
                <a16:creationId xmlns="" xmlns:a16="http://schemas.microsoft.com/office/drawing/2014/main" id="{52D713EE-117C-4023-86A5-C00EA13625BF}"/>
              </a:ext>
            </a:extLst>
          </p:cNvPr>
          <p:cNvGraphicFramePr>
            <a:graphicFrameLocks noGrp="1"/>
          </p:cNvGraphicFramePr>
          <p:nvPr>
            <p:extLst/>
          </p:nvPr>
        </p:nvGraphicFramePr>
        <p:xfrm>
          <a:off x="6389109" y="3700127"/>
          <a:ext cx="5542478" cy="1138713"/>
        </p:xfrm>
        <a:graphic>
          <a:graphicData uri="http://schemas.openxmlformats.org/drawingml/2006/table">
            <a:tbl>
              <a:tblPr firstRow="1" firstCol="1" bandRow="1">
                <a:tableStyleId>{5C22544A-7EE6-4342-B048-85BDC9FD1C3A}</a:tableStyleId>
              </a:tblPr>
              <a:tblGrid>
                <a:gridCol w="1251632">
                  <a:extLst>
                    <a:ext uri="{9D8B030D-6E8A-4147-A177-3AD203B41FA5}">
                      <a16:colId xmlns="" xmlns:a16="http://schemas.microsoft.com/office/drawing/2014/main" val="382231213"/>
                    </a:ext>
                  </a:extLst>
                </a:gridCol>
                <a:gridCol w="654828">
                  <a:extLst>
                    <a:ext uri="{9D8B030D-6E8A-4147-A177-3AD203B41FA5}">
                      <a16:colId xmlns="" xmlns:a16="http://schemas.microsoft.com/office/drawing/2014/main" val="1801294217"/>
                    </a:ext>
                  </a:extLst>
                </a:gridCol>
                <a:gridCol w="1212006">
                  <a:extLst>
                    <a:ext uri="{9D8B030D-6E8A-4147-A177-3AD203B41FA5}">
                      <a16:colId xmlns="" xmlns:a16="http://schemas.microsoft.com/office/drawing/2014/main" val="264192174"/>
                    </a:ext>
                  </a:extLst>
                </a:gridCol>
                <a:gridCol w="1212006">
                  <a:extLst>
                    <a:ext uri="{9D8B030D-6E8A-4147-A177-3AD203B41FA5}">
                      <a16:colId xmlns="" xmlns:a16="http://schemas.microsoft.com/office/drawing/2014/main" val="3283788808"/>
                    </a:ext>
                  </a:extLst>
                </a:gridCol>
                <a:gridCol w="1212006">
                  <a:extLst>
                    <a:ext uri="{9D8B030D-6E8A-4147-A177-3AD203B41FA5}">
                      <a16:colId xmlns="" xmlns:a16="http://schemas.microsoft.com/office/drawing/2014/main" val="4094411136"/>
                    </a:ext>
                  </a:extLst>
                </a:gridCol>
              </a:tblGrid>
              <a:tr h="473641">
                <a:tc gridSpan="2">
                  <a:txBody>
                    <a:bodyPr/>
                    <a:lstStyle/>
                    <a:p>
                      <a:pPr algn="ctr">
                        <a:spcAft>
                          <a:spcPts val="0"/>
                        </a:spcAft>
                      </a:pPr>
                      <a:r>
                        <a:rPr lang="en-US" sz="1150" kern="0" dirty="0">
                          <a:effectLst/>
                        </a:rPr>
                        <a:t>5GHz (unit: 866Mbps)</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hMerge="1">
                  <a:txBody>
                    <a:bodyPr/>
                    <a:lstStyle/>
                    <a:p>
                      <a:endParaRPr lang="zh-TW" altLang="en-US"/>
                    </a:p>
                  </a:txBody>
                  <a:tcPr/>
                </a:tc>
                <a:tc>
                  <a:txBody>
                    <a:bodyPr/>
                    <a:lstStyle/>
                    <a:p>
                      <a:pPr algn="ctr">
                        <a:spcAft>
                          <a:spcPts val="0"/>
                        </a:spcAft>
                      </a:pPr>
                      <a:r>
                        <a:rPr lang="en-US" sz="1150" kern="0" dirty="0">
                          <a:effectLst/>
                        </a:rPr>
                        <a:t>Channel </a:t>
                      </a:r>
                    </a:p>
                    <a:p>
                      <a:pPr algn="ctr">
                        <a:spcAft>
                          <a:spcPts val="0"/>
                        </a:spcAft>
                      </a:pPr>
                      <a:r>
                        <a:rPr lang="en-US" sz="1150" kern="0" dirty="0">
                          <a:effectLst/>
                        </a:rPr>
                        <a:t>36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 </a:t>
                      </a:r>
                    </a:p>
                    <a:p>
                      <a:pPr algn="ctr">
                        <a:spcAft>
                          <a:spcPts val="0"/>
                        </a:spcAft>
                      </a:pPr>
                      <a:r>
                        <a:rPr lang="en-US" sz="1150" kern="0" dirty="0">
                          <a:effectLst/>
                        </a:rPr>
                        <a:t>149</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a:t>
                      </a:r>
                    </a:p>
                    <a:p>
                      <a:pPr algn="ctr">
                        <a:spcAft>
                          <a:spcPts val="0"/>
                        </a:spcAft>
                      </a:pPr>
                      <a:r>
                        <a:rPr lang="en-US" sz="1150" kern="0" dirty="0">
                          <a:effectLst/>
                        </a:rPr>
                        <a:t> 161</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909582745"/>
                  </a:ext>
                </a:extLst>
              </a:tr>
              <a:tr h="332536">
                <a:tc rowSpan="2">
                  <a:txBody>
                    <a:bodyPr/>
                    <a:lstStyle/>
                    <a:p>
                      <a:pPr algn="just">
                        <a:spcAft>
                          <a:spcPts val="0"/>
                        </a:spcAft>
                      </a:pPr>
                      <a:r>
                        <a:rPr lang="en-US" sz="1150" kern="0">
                          <a:effectLst/>
                        </a:rPr>
                        <a:t>RCU pairing</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Tx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250</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262</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260</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2637274557"/>
                  </a:ext>
                </a:extLst>
              </a:tr>
              <a:tr h="332536">
                <a:tc vMerge="1">
                  <a:txBody>
                    <a:bodyPr/>
                    <a:lstStyle/>
                    <a:p>
                      <a:endParaRPr lang="zh-TW" altLang="en-US"/>
                    </a:p>
                  </a:txBody>
                  <a:tcPr/>
                </a:tc>
                <a:tc>
                  <a:txBody>
                    <a:bodyPr/>
                    <a:lstStyle/>
                    <a:p>
                      <a:pPr algn="ctr">
                        <a:spcAft>
                          <a:spcPts val="0"/>
                        </a:spcAft>
                      </a:pPr>
                      <a:r>
                        <a:rPr lang="en-US" sz="1150" kern="0">
                          <a:effectLst/>
                        </a:rPr>
                        <a:t>Rx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236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237</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773407670"/>
                  </a:ext>
                </a:extLst>
              </a:tr>
            </a:tbl>
          </a:graphicData>
        </a:graphic>
      </p:graphicFrame>
      <p:sp>
        <p:nvSpPr>
          <p:cNvPr id="31" name="矩形 30">
            <a:extLst>
              <a:ext uri="{FF2B5EF4-FFF2-40B4-BE49-F238E27FC236}">
                <a16:creationId xmlns="" xmlns:a16="http://schemas.microsoft.com/office/drawing/2014/main" id="{99683495-DBC9-42BE-A9BB-8DE83A303995}"/>
              </a:ext>
            </a:extLst>
          </p:cNvPr>
          <p:cNvSpPr/>
          <p:nvPr/>
        </p:nvSpPr>
        <p:spPr>
          <a:xfrm>
            <a:off x="6317251" y="1320554"/>
            <a:ext cx="4014882" cy="338554"/>
          </a:xfrm>
          <a:prstGeom prst="rect">
            <a:avLst/>
          </a:prstGeom>
        </p:spPr>
        <p:txBody>
          <a:bodyPr wrap="none">
            <a:spAutoFit/>
          </a:bodyPr>
          <a:lstStyle/>
          <a:p>
            <a:r>
              <a:rPr lang="en-US" altLang="zh-TW" sz="1600" b="1" u="sng" dirty="0"/>
              <a:t>Test Condition : RCU pairing/RCU non pairing</a:t>
            </a:r>
            <a:endParaRPr lang="zh-TW" altLang="en-US" sz="1600" b="1" u="sng" dirty="0"/>
          </a:p>
        </p:txBody>
      </p:sp>
      <p:sp>
        <p:nvSpPr>
          <p:cNvPr id="32" name="矩形 31">
            <a:extLst>
              <a:ext uri="{FF2B5EF4-FFF2-40B4-BE49-F238E27FC236}">
                <a16:creationId xmlns="" xmlns:a16="http://schemas.microsoft.com/office/drawing/2014/main" id="{18609B54-3E2D-4EE1-9492-B31C35269ED4}"/>
              </a:ext>
            </a:extLst>
          </p:cNvPr>
          <p:cNvSpPr/>
          <p:nvPr/>
        </p:nvSpPr>
        <p:spPr>
          <a:xfrm>
            <a:off x="6324586" y="3361573"/>
            <a:ext cx="3899209" cy="338554"/>
          </a:xfrm>
          <a:prstGeom prst="rect">
            <a:avLst/>
          </a:prstGeom>
        </p:spPr>
        <p:txBody>
          <a:bodyPr wrap="none">
            <a:spAutoFit/>
          </a:bodyPr>
          <a:lstStyle/>
          <a:p>
            <a:r>
              <a:rPr lang="en-US" altLang="zh-TW" sz="1600" b="1" u="sng" dirty="0"/>
              <a:t>Test Condition : RCU pairing + Play 4K Video</a:t>
            </a:r>
            <a:endParaRPr lang="zh-TW" altLang="en-US" sz="1600" b="1" u="sng" dirty="0"/>
          </a:p>
        </p:txBody>
      </p:sp>
      <p:sp>
        <p:nvSpPr>
          <p:cNvPr id="33" name="文字方塊 32">
            <a:extLst>
              <a:ext uri="{FF2B5EF4-FFF2-40B4-BE49-F238E27FC236}">
                <a16:creationId xmlns="" xmlns:a16="http://schemas.microsoft.com/office/drawing/2014/main" id="{4A0DB3A4-3DE7-494B-893B-475546FDD2C7}"/>
              </a:ext>
            </a:extLst>
          </p:cNvPr>
          <p:cNvSpPr txBox="1"/>
          <p:nvPr/>
        </p:nvSpPr>
        <p:spPr>
          <a:xfrm>
            <a:off x="6389109" y="4869617"/>
            <a:ext cx="5542478" cy="307777"/>
          </a:xfrm>
          <a:prstGeom prst="rect">
            <a:avLst/>
          </a:prstGeom>
          <a:noFill/>
        </p:spPr>
        <p:txBody>
          <a:bodyPr wrap="square" rtlCol="0">
            <a:spAutoFit/>
          </a:bodyPr>
          <a:lstStyle/>
          <a:p>
            <a:r>
              <a:rPr lang="en-US" altLang="zh-TW" sz="1400" b="1" dirty="0"/>
              <a:t>* Above is reference data, need to use actual PCB to test</a:t>
            </a:r>
            <a:endParaRPr lang="zh-TW" altLang="en-US" sz="1400" b="1" dirty="0"/>
          </a:p>
        </p:txBody>
      </p:sp>
      <p:sp>
        <p:nvSpPr>
          <p:cNvPr id="3" name="文字方塊 2"/>
          <p:cNvSpPr txBox="1"/>
          <p:nvPr/>
        </p:nvSpPr>
        <p:spPr>
          <a:xfrm>
            <a:off x="3171405" y="4869617"/>
            <a:ext cx="2434738" cy="646331"/>
          </a:xfrm>
          <a:prstGeom prst="rect">
            <a:avLst/>
          </a:prstGeom>
          <a:noFill/>
        </p:spPr>
        <p:txBody>
          <a:bodyPr wrap="square" rtlCol="0">
            <a:spAutoFit/>
          </a:bodyPr>
          <a:lstStyle/>
          <a:p>
            <a:r>
              <a:rPr lang="en-US" altLang="zh-TW" dirty="0" smtClean="0"/>
              <a:t>Shielding room size</a:t>
            </a:r>
          </a:p>
          <a:p>
            <a:r>
              <a:rPr lang="en-US" altLang="zh-TW" dirty="0" smtClean="0"/>
              <a:t>2.34m*2.34m*2.19m</a:t>
            </a:r>
            <a:endParaRPr lang="zh-TW" altLang="en-US" dirty="0"/>
          </a:p>
        </p:txBody>
      </p:sp>
      <p:sp>
        <p:nvSpPr>
          <p:cNvPr id="13" name="矩形 12"/>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861122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(5/5)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27</a:t>
            </a:fld>
            <a:endParaRPr lang="en-US"/>
          </a:p>
        </p:txBody>
      </p:sp>
      <p:graphicFrame>
        <p:nvGraphicFramePr>
          <p:cNvPr id="13" name="다이어그램 12"/>
          <p:cNvGraphicFramePr/>
          <p:nvPr/>
        </p:nvGraphicFramePr>
        <p:xfrm>
          <a:off x="885171" y="1415595"/>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제목 1"/>
          <p:cNvSpPr txBox="1">
            <a:spLocks/>
          </p:cNvSpPr>
          <p:nvPr/>
        </p:nvSpPr>
        <p:spPr>
          <a:xfrm>
            <a:off x="967120" y="1991659"/>
            <a:ext cx="6322443" cy="4597148"/>
          </a:xfrm>
          <a:prstGeom prst="rect">
            <a:avLst/>
          </a:prstGeom>
        </p:spPr>
        <p:txBody>
          <a:bodyPr vert="horz" lIns="91440" tIns="45720" rIns="91440" bIns="45720" rtlCol="0" anchor="ctr">
            <a:noAutofit/>
          </a:bodyPr>
          <a:lstStyle/>
          <a:p>
            <a:pPr marL="285750" indent="-285750">
              <a:buFont typeface="Wingdings" panose="05000000000000000000" pitchFamily="2" charset="2"/>
              <a:buChar char="§"/>
            </a:pPr>
            <a:r>
              <a:rPr lang="en-US" altLang="ko-KR" sz="1600" b="1" dirty="0"/>
              <a:t>Indoor OTA test </a:t>
            </a:r>
          </a:p>
          <a:p>
            <a:pPr marL="742950" lvl="1" indent="-285750">
              <a:buFont typeface="Arial" panose="020B0604020202020204" pitchFamily="34" charset="0"/>
              <a:buChar char="•"/>
            </a:pPr>
            <a:r>
              <a:rPr lang="en-US" altLang="ko-KR" sz="1400" dirty="0"/>
              <a:t>Test Spec.: Min. Throughput ≥ 20Mbps @spot No</a:t>
            </a:r>
          </a:p>
          <a:p>
            <a:pPr marL="742950" lvl="1" indent="-285750">
              <a:buFont typeface="Arial" panose="020B0604020202020204" pitchFamily="34" charset="0"/>
              <a:buChar char="•"/>
            </a:pPr>
            <a:r>
              <a:rPr lang="en-US" altLang="ko-KR" sz="1400" dirty="0"/>
              <a:t>Test condition </a:t>
            </a:r>
          </a:p>
          <a:p>
            <a:pPr lvl="1"/>
            <a:r>
              <a:rPr lang="en-US" altLang="ko-KR" sz="1400" dirty="0"/>
              <a:t>	- CH36 @5GHz and CH161</a:t>
            </a:r>
          </a:p>
          <a:p>
            <a:pPr lvl="1"/>
            <a:r>
              <a:rPr lang="en-US" altLang="ko-KR" sz="1400" dirty="0"/>
              <a:t>       - Test spot on FXN TW office</a:t>
            </a:r>
          </a:p>
          <a:p>
            <a:pPr lvl="1"/>
            <a:endParaRPr lang="en-US" altLang="ko-KR" sz="1400" dirty="0"/>
          </a:p>
          <a:p>
            <a:pPr marL="285750" indent="-285750">
              <a:buFont typeface="Wingdings" panose="05000000000000000000" pitchFamily="2" charset="2"/>
              <a:buChar char="§"/>
            </a:pPr>
            <a:r>
              <a:rPr lang="en-US" altLang="ko-KR" sz="1600" b="1" dirty="0"/>
              <a:t>Outdoor OTA test </a:t>
            </a:r>
          </a:p>
          <a:p>
            <a:pPr marL="742950" lvl="1" indent="-285750">
              <a:buFont typeface="Arial" panose="020B0604020202020204" pitchFamily="34" charset="0"/>
              <a:buChar char="•"/>
            </a:pPr>
            <a:r>
              <a:rPr lang="en-US" altLang="ko-KR" sz="1400" dirty="0"/>
              <a:t>Test Spec.: comparison data for reference sample </a:t>
            </a:r>
          </a:p>
          <a:p>
            <a:pPr marL="742950" lvl="1" indent="-285750">
              <a:buFont typeface="Arial" panose="020B0604020202020204" pitchFamily="34" charset="0"/>
              <a:buChar char="•"/>
            </a:pPr>
            <a:r>
              <a:rPr lang="en-US" altLang="ko-KR" sz="1400" dirty="0"/>
              <a:t>Test condition </a:t>
            </a:r>
          </a:p>
          <a:p>
            <a:pPr lvl="1"/>
            <a:r>
              <a:rPr lang="en-US" altLang="ko-KR" sz="1400" dirty="0"/>
              <a:t>	- CH36 @5GHz and CH161</a:t>
            </a:r>
          </a:p>
          <a:p>
            <a:r>
              <a:rPr lang="en-US" altLang="ko-KR" sz="1400" dirty="0"/>
              <a:t>               - Test place where </a:t>
            </a:r>
            <a:r>
              <a:rPr lang="en-US" altLang="ko-KR" sz="1400" dirty="0" smtClean="0"/>
              <a:t>is non line </a:t>
            </a:r>
            <a:r>
              <a:rPr lang="en-US" altLang="ko-KR" sz="1400" dirty="0"/>
              <a:t>of sight W/O WLAN AP </a:t>
            </a:r>
          </a:p>
          <a:p>
            <a:endParaRPr lang="en-US" altLang="ko-KR" sz="1400" b="1" dirty="0"/>
          </a:p>
          <a:p>
            <a:pPr marL="285750" indent="-285750">
              <a:buFont typeface="Wingdings" panose="05000000000000000000" pitchFamily="2" charset="2"/>
              <a:buChar char="§"/>
            </a:pPr>
            <a:r>
              <a:rPr lang="en-US" altLang="ko-KR" sz="1600" b="1" dirty="0"/>
              <a:t>MP prepare</a:t>
            </a:r>
          </a:p>
          <a:p>
            <a:pPr marL="742950" lvl="1" indent="-285750">
              <a:buFont typeface="Arial" panose="020B0604020202020204" pitchFamily="34" charset="0"/>
              <a:buChar char="•"/>
            </a:pPr>
            <a:r>
              <a:rPr lang="en-US" altLang="ko-KR" sz="1400" dirty="0"/>
              <a:t>Mass product automation program</a:t>
            </a:r>
          </a:p>
          <a:p>
            <a:pPr marL="742950" lvl="1" indent="-285750">
              <a:buFont typeface="Arial" panose="020B0604020202020204" pitchFamily="34" charset="0"/>
              <a:buChar char="•"/>
            </a:pPr>
            <a:r>
              <a:rPr lang="en-US" altLang="ko-KR" sz="1400" dirty="0"/>
              <a:t>Manufacturing Spec. fix</a:t>
            </a:r>
          </a:p>
          <a:p>
            <a:pPr marL="285750" indent="-285750">
              <a:buFont typeface="Wingdings" panose="05000000000000000000" pitchFamily="2" charset="2"/>
              <a:buChar char="§"/>
            </a:pPr>
            <a:endParaRPr lang="en-US" altLang="ko-KR" sz="1200" b="1" dirty="0">
              <a:latin typeface="Calibri" panose="020F0502020204030204" pitchFamily="34" charset="0"/>
            </a:endParaRPr>
          </a:p>
          <a:p>
            <a:r>
              <a:rPr lang="en-US" altLang="ko-KR" sz="1200" b="1" dirty="0">
                <a:latin typeface="Calibri" panose="020F0502020204030204" pitchFamily="34" charset="0"/>
              </a:rPr>
              <a:t> </a:t>
            </a:r>
          </a:p>
        </p:txBody>
      </p:sp>
      <p:sp>
        <p:nvSpPr>
          <p:cNvPr id="11" name="직사각형 4">
            <a:extLst>
              <a:ext uri="{FF2B5EF4-FFF2-40B4-BE49-F238E27FC236}">
                <a16:creationId xmlns="" xmlns:a16="http://schemas.microsoft.com/office/drawing/2014/main" id="{97B39CB0-163F-47AE-B686-CAB859F8BDEF}"/>
              </a:ext>
            </a:extLst>
          </p:cNvPr>
          <p:cNvSpPr/>
          <p:nvPr/>
        </p:nvSpPr>
        <p:spPr>
          <a:xfrm>
            <a:off x="5818115" y="2371826"/>
            <a:ext cx="4689172" cy="523220"/>
          </a:xfrm>
          <a:prstGeom prst="rect">
            <a:avLst/>
          </a:prstGeom>
        </p:spPr>
        <p:txBody>
          <a:bodyPr wrap="square">
            <a:spAutoFit/>
          </a:bodyPr>
          <a:lstStyle/>
          <a:p>
            <a:pPr marL="285750" indent="-285750">
              <a:buFont typeface="Wingdings" panose="05000000000000000000" pitchFamily="2" charset="2"/>
              <a:buChar char="§"/>
            </a:pPr>
            <a:r>
              <a:rPr lang="en-US" altLang="ko-KR" sz="1400" b="1" dirty="0" smtClean="0">
                <a:solidFill>
                  <a:srgbClr val="00B050"/>
                </a:solidFill>
              </a:rPr>
              <a:t>Please </a:t>
            </a:r>
            <a:r>
              <a:rPr lang="en-US" altLang="ko-KR" sz="1400" b="1" dirty="0">
                <a:solidFill>
                  <a:srgbClr val="00B050"/>
                </a:solidFill>
              </a:rPr>
              <a:t>refer </a:t>
            </a:r>
            <a:r>
              <a:rPr lang="en-US" altLang="ko-KR" sz="1400" b="1" dirty="0" smtClean="0">
                <a:solidFill>
                  <a:srgbClr val="00B050"/>
                </a:solidFill>
              </a:rPr>
              <a:t>test environment and procedure to next page</a:t>
            </a:r>
            <a:endParaRPr lang="ko-KR" altLang="en-US" sz="1400" b="1" dirty="0">
              <a:solidFill>
                <a:srgbClr val="00B050"/>
              </a:solidFill>
            </a:endParaRPr>
          </a:p>
        </p:txBody>
      </p:sp>
      <p:sp>
        <p:nvSpPr>
          <p:cNvPr id="7" name="矩形 6"/>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707797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8F971F2F-1CE2-4EFF-9E77-18BAC13A78B2}"/>
              </a:ext>
            </a:extLst>
          </p:cNvPr>
          <p:cNvSpPr>
            <a:spLocks noGrp="1"/>
          </p:cNvSpPr>
          <p:nvPr>
            <p:ph type="title"/>
          </p:nvPr>
        </p:nvSpPr>
        <p:spPr>
          <a:xfrm>
            <a:off x="838200" y="365126"/>
            <a:ext cx="10515600" cy="646332"/>
          </a:xfrm>
        </p:spPr>
        <p:txBody>
          <a:bodyPr>
            <a:normAutofit fontScale="90000"/>
          </a:bodyPr>
          <a:lstStyle/>
          <a:p>
            <a:r>
              <a:rPr lang="en-US" altLang="zh-TW" dirty="0"/>
              <a:t>OTA test</a:t>
            </a:r>
            <a:endParaRPr lang="zh-TW" altLang="en-US" dirty="0"/>
          </a:p>
        </p:txBody>
      </p:sp>
      <p:grpSp>
        <p:nvGrpSpPr>
          <p:cNvPr id="4" name="群組 3">
            <a:extLst>
              <a:ext uri="{FF2B5EF4-FFF2-40B4-BE49-F238E27FC236}">
                <a16:creationId xmlns="" xmlns:a16="http://schemas.microsoft.com/office/drawing/2014/main" id="{B068882D-B6DC-4344-AFC3-7432D560603A}"/>
              </a:ext>
            </a:extLst>
          </p:cNvPr>
          <p:cNvGrpSpPr/>
          <p:nvPr/>
        </p:nvGrpSpPr>
        <p:grpSpPr>
          <a:xfrm>
            <a:off x="717605" y="1183818"/>
            <a:ext cx="3738282" cy="2382534"/>
            <a:chOff x="5965793" y="273258"/>
            <a:chExt cx="4447998" cy="2834860"/>
          </a:xfrm>
        </p:grpSpPr>
        <p:pic>
          <p:nvPicPr>
            <p:cNvPr id="8" name="圖片 7">
              <a:extLst>
                <a:ext uri="{FF2B5EF4-FFF2-40B4-BE49-F238E27FC236}">
                  <a16:creationId xmlns="" xmlns:a16="http://schemas.microsoft.com/office/drawing/2014/main" id="{409BE656-4213-42AA-A47B-229DFAF00E18}"/>
                </a:ext>
              </a:extLst>
            </p:cNvPr>
            <p:cNvPicPr>
              <a:picLocks noChangeAspect="1"/>
            </p:cNvPicPr>
            <p:nvPr/>
          </p:nvPicPr>
          <p:blipFill>
            <a:blip r:embed="rId2"/>
            <a:stretch>
              <a:fillRect/>
            </a:stretch>
          </p:blipFill>
          <p:spPr>
            <a:xfrm>
              <a:off x="5965793" y="273258"/>
              <a:ext cx="4447998" cy="2834860"/>
            </a:xfrm>
            <a:prstGeom prst="rect">
              <a:avLst/>
            </a:prstGeom>
          </p:spPr>
        </p:pic>
        <p:sp>
          <p:nvSpPr>
            <p:cNvPr id="6" name="矩形 5">
              <a:extLst>
                <a:ext uri="{FF2B5EF4-FFF2-40B4-BE49-F238E27FC236}">
                  <a16:creationId xmlns="" xmlns:a16="http://schemas.microsoft.com/office/drawing/2014/main" id="{BC1EB796-18DC-4330-86A0-DFFF1F0F6254}"/>
                </a:ext>
              </a:extLst>
            </p:cNvPr>
            <p:cNvSpPr/>
            <p:nvPr/>
          </p:nvSpPr>
          <p:spPr>
            <a:xfrm>
              <a:off x="7535822" y="1027906"/>
              <a:ext cx="753732" cy="307777"/>
            </a:xfrm>
            <a:prstGeom prst="rect">
              <a:avLst/>
            </a:prstGeom>
            <a:solidFill>
              <a:srgbClr val="FFFF00"/>
            </a:solidFill>
            <a:ln>
              <a:solidFill>
                <a:srgbClr val="FFFF00"/>
              </a:solidFill>
            </a:ln>
          </p:spPr>
          <p:txBody>
            <a:bodyPr wrap="none">
              <a:spAutoFit/>
            </a:bodyPr>
            <a:lstStyle/>
            <a:p>
              <a:r>
                <a:rPr lang="en-US" altLang="ko-KR" sz="1400" b="1" dirty="0"/>
                <a:t>Indoor</a:t>
              </a:r>
              <a:endParaRPr lang="zh-TW" altLang="en-US" sz="1400" dirty="0"/>
            </a:p>
          </p:txBody>
        </p:sp>
      </p:grpSp>
      <p:sp>
        <p:nvSpPr>
          <p:cNvPr id="10" name="矩形 9">
            <a:extLst>
              <a:ext uri="{FF2B5EF4-FFF2-40B4-BE49-F238E27FC236}">
                <a16:creationId xmlns="" xmlns:a16="http://schemas.microsoft.com/office/drawing/2014/main" id="{F42701F7-5631-4952-AFCE-0E0E9CD2D03E}"/>
              </a:ext>
            </a:extLst>
          </p:cNvPr>
          <p:cNvSpPr/>
          <p:nvPr/>
        </p:nvSpPr>
        <p:spPr>
          <a:xfrm>
            <a:off x="4856572" y="1082204"/>
            <a:ext cx="4774960" cy="2215991"/>
          </a:xfrm>
          <a:prstGeom prst="rect">
            <a:avLst/>
          </a:prstGeom>
        </p:spPr>
        <p:txBody>
          <a:bodyPr wrap="square">
            <a:spAutoFit/>
          </a:bodyPr>
          <a:lstStyle/>
          <a:p>
            <a:pPr>
              <a:spcBef>
                <a:spcPts val="500"/>
              </a:spcBef>
            </a:pPr>
            <a:r>
              <a:rPr lang="en-US" altLang="zh-TW" b="1" u="sng" dirty="0"/>
              <a:t>Test Step for Indoor and Outdoor OTA test</a:t>
            </a:r>
          </a:p>
          <a:p>
            <a:pPr marL="342900" indent="-342900">
              <a:spcBef>
                <a:spcPts val="500"/>
              </a:spcBef>
              <a:buAutoNum type="arabicPeriod"/>
            </a:pPr>
            <a:r>
              <a:rPr lang="en-US" altLang="zh-TW" sz="1600" dirty="0"/>
              <a:t>DUT install Iperf3 client APK</a:t>
            </a:r>
          </a:p>
          <a:p>
            <a:pPr marL="342900" indent="-342900">
              <a:spcBef>
                <a:spcPts val="500"/>
              </a:spcBef>
              <a:buAutoNum type="arabicPeriod"/>
            </a:pPr>
            <a:r>
              <a:rPr lang="en-US" altLang="zh-TW" sz="1600" dirty="0"/>
              <a:t>The AP is placed at the green point in the picture</a:t>
            </a:r>
          </a:p>
          <a:p>
            <a:pPr marL="342900" indent="-342900">
              <a:spcBef>
                <a:spcPts val="500"/>
              </a:spcBef>
              <a:buAutoNum type="arabicPeriod"/>
            </a:pPr>
            <a:r>
              <a:rPr lang="en-US" altLang="zh-TW" sz="1600" dirty="0"/>
              <a:t>The DUT is placed at the red point 1 in the picture</a:t>
            </a:r>
          </a:p>
          <a:p>
            <a:pPr marL="342900" indent="-342900">
              <a:spcBef>
                <a:spcPts val="500"/>
              </a:spcBef>
              <a:buAutoNum type="arabicPeriod"/>
            </a:pPr>
            <a:r>
              <a:rPr lang="en-US" altLang="zh-TW" sz="1600" dirty="0"/>
              <a:t>Start Rx test</a:t>
            </a:r>
          </a:p>
          <a:p>
            <a:pPr marL="342900" indent="-342900">
              <a:spcBef>
                <a:spcPts val="500"/>
              </a:spcBef>
              <a:buAutoNum type="arabicPeriod"/>
            </a:pPr>
            <a:r>
              <a:rPr lang="en-US" altLang="zh-TW" sz="1600" dirty="0"/>
              <a:t>Repeat step 3 and step 4</a:t>
            </a:r>
          </a:p>
          <a:p>
            <a:pPr>
              <a:spcBef>
                <a:spcPts val="500"/>
              </a:spcBef>
            </a:pPr>
            <a:endParaRPr lang="zh-TW" altLang="zh-TW" sz="1500" dirty="0"/>
          </a:p>
        </p:txBody>
      </p:sp>
      <p:grpSp>
        <p:nvGrpSpPr>
          <p:cNvPr id="5" name="群組 4">
            <a:extLst>
              <a:ext uri="{FF2B5EF4-FFF2-40B4-BE49-F238E27FC236}">
                <a16:creationId xmlns="" xmlns:a16="http://schemas.microsoft.com/office/drawing/2014/main" id="{40955E96-6F29-41FD-90C4-42E10D5C3883}"/>
              </a:ext>
            </a:extLst>
          </p:cNvPr>
          <p:cNvGrpSpPr/>
          <p:nvPr/>
        </p:nvGrpSpPr>
        <p:grpSpPr>
          <a:xfrm>
            <a:off x="4341083" y="3532635"/>
            <a:ext cx="4916668" cy="738664"/>
            <a:chOff x="2382611" y="4681296"/>
            <a:chExt cx="3309438" cy="738664"/>
          </a:xfrm>
        </p:grpSpPr>
        <p:sp>
          <p:nvSpPr>
            <p:cNvPr id="3" name="矩形 2">
              <a:extLst>
                <a:ext uri="{FF2B5EF4-FFF2-40B4-BE49-F238E27FC236}">
                  <a16:creationId xmlns="" xmlns:a16="http://schemas.microsoft.com/office/drawing/2014/main" id="{01D7EBB1-558C-417D-A144-35A5D6FF0700}"/>
                </a:ext>
              </a:extLst>
            </p:cNvPr>
            <p:cNvSpPr/>
            <p:nvPr/>
          </p:nvSpPr>
          <p:spPr>
            <a:xfrm>
              <a:off x="2382611" y="4681296"/>
              <a:ext cx="2566087" cy="369332"/>
            </a:xfrm>
            <a:prstGeom prst="rect">
              <a:avLst/>
            </a:prstGeom>
          </p:spPr>
          <p:txBody>
            <a:bodyPr wrap="none">
              <a:spAutoFit/>
            </a:bodyPr>
            <a:lstStyle/>
            <a:p>
              <a:pPr marL="214313" indent="-214313">
                <a:defRPr/>
              </a:pPr>
              <a:r>
                <a:rPr lang="en-US" altLang="zh-TW" b="1" dirty="0">
                  <a:solidFill>
                    <a:srgbClr val="0000CC"/>
                  </a:solidFill>
                  <a:cs typeface="Arial" pitchFamily="34" charset="0"/>
                </a:rPr>
                <a:t>NLOS - Rental House Test</a:t>
              </a:r>
            </a:p>
          </p:txBody>
        </p:sp>
        <p:sp>
          <p:nvSpPr>
            <p:cNvPr id="13" name="矩形 12">
              <a:extLst>
                <a:ext uri="{FF2B5EF4-FFF2-40B4-BE49-F238E27FC236}">
                  <a16:creationId xmlns="" xmlns:a16="http://schemas.microsoft.com/office/drawing/2014/main" id="{98EC2AE8-A7B3-4A40-B13D-666306BF4E66}"/>
                </a:ext>
              </a:extLst>
            </p:cNvPr>
            <p:cNvSpPr/>
            <p:nvPr/>
          </p:nvSpPr>
          <p:spPr>
            <a:xfrm>
              <a:off x="2382611" y="5050628"/>
              <a:ext cx="3309438" cy="369332"/>
            </a:xfrm>
            <a:prstGeom prst="rect">
              <a:avLst/>
            </a:prstGeom>
          </p:spPr>
          <p:txBody>
            <a:bodyPr wrap="none">
              <a:spAutoFit/>
            </a:bodyPr>
            <a:lstStyle/>
            <a:p>
              <a:pPr marL="214313" indent="-214313">
                <a:buFontTx/>
                <a:buChar char="-"/>
                <a:defRPr/>
              </a:pPr>
              <a:r>
                <a:rPr lang="en-US" altLang="zh-TW" dirty="0">
                  <a:solidFill>
                    <a:srgbClr val="0000CC"/>
                  </a:solidFill>
                  <a:cs typeface="Arial" pitchFamily="34" charset="0"/>
                </a:rPr>
                <a:t>Live signal without neighbors’ </a:t>
              </a:r>
              <a:r>
                <a:rPr lang="en-US" altLang="zh-TW" dirty="0" err="1">
                  <a:solidFill>
                    <a:srgbClr val="0000CC"/>
                  </a:solidFill>
                  <a:cs typeface="Arial" pitchFamily="34" charset="0"/>
                </a:rPr>
                <a:t>WiFi</a:t>
              </a:r>
              <a:r>
                <a:rPr lang="en-US" altLang="zh-TW" dirty="0">
                  <a:solidFill>
                    <a:srgbClr val="0000CC"/>
                  </a:solidFill>
                  <a:cs typeface="Arial" pitchFamily="34" charset="0"/>
                </a:rPr>
                <a:t> interference </a:t>
              </a:r>
            </a:p>
          </p:txBody>
        </p:sp>
      </p:grpSp>
      <p:grpSp>
        <p:nvGrpSpPr>
          <p:cNvPr id="19" name="群組 18">
            <a:extLst>
              <a:ext uri="{FF2B5EF4-FFF2-40B4-BE49-F238E27FC236}">
                <a16:creationId xmlns="" xmlns:a16="http://schemas.microsoft.com/office/drawing/2014/main" id="{E48FC237-8FDA-4D0B-97CF-A8B13502E9BC}"/>
              </a:ext>
            </a:extLst>
          </p:cNvPr>
          <p:cNvGrpSpPr/>
          <p:nvPr/>
        </p:nvGrpSpPr>
        <p:grpSpPr>
          <a:xfrm>
            <a:off x="588787" y="3893212"/>
            <a:ext cx="3752296" cy="2881228"/>
            <a:chOff x="5974683" y="3118499"/>
            <a:chExt cx="4697516" cy="3607022"/>
          </a:xfrm>
        </p:grpSpPr>
        <p:grpSp>
          <p:nvGrpSpPr>
            <p:cNvPr id="12" name="群組 11">
              <a:extLst>
                <a:ext uri="{FF2B5EF4-FFF2-40B4-BE49-F238E27FC236}">
                  <a16:creationId xmlns="" xmlns:a16="http://schemas.microsoft.com/office/drawing/2014/main" id="{EA505492-E45A-4A4C-AC5E-840F17E66795}"/>
                </a:ext>
              </a:extLst>
            </p:cNvPr>
            <p:cNvGrpSpPr/>
            <p:nvPr/>
          </p:nvGrpSpPr>
          <p:grpSpPr>
            <a:xfrm>
              <a:off x="5974683" y="3118499"/>
              <a:ext cx="4697516" cy="3607022"/>
              <a:chOff x="6474783" y="3372056"/>
              <a:chExt cx="4386110" cy="3367906"/>
            </a:xfrm>
          </p:grpSpPr>
          <p:pic>
            <p:nvPicPr>
              <p:cNvPr id="9" name="圖片 8">
                <a:extLst>
                  <a:ext uri="{FF2B5EF4-FFF2-40B4-BE49-F238E27FC236}">
                    <a16:creationId xmlns="" xmlns:a16="http://schemas.microsoft.com/office/drawing/2014/main" id="{86BD4B95-C989-440B-B5FE-3B8A69F073E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4783" y="3372056"/>
                <a:ext cx="4386110" cy="336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 xmlns:a16="http://schemas.microsoft.com/office/drawing/2014/main" id="{455807AA-1927-4B94-AB74-CB04CBF1FA34}"/>
                  </a:ext>
                </a:extLst>
              </p:cNvPr>
              <p:cNvSpPr/>
              <p:nvPr/>
            </p:nvSpPr>
            <p:spPr>
              <a:xfrm>
                <a:off x="9395400" y="3573530"/>
                <a:ext cx="915696" cy="349222"/>
              </a:xfrm>
              <a:prstGeom prst="rect">
                <a:avLst/>
              </a:prstGeom>
              <a:solidFill>
                <a:srgbClr val="FFFF00"/>
              </a:solidFill>
              <a:ln>
                <a:solidFill>
                  <a:srgbClr val="FFFF00"/>
                </a:solidFill>
              </a:ln>
            </p:spPr>
            <p:txBody>
              <a:bodyPr wrap="square">
                <a:spAutoFit/>
              </a:bodyPr>
              <a:lstStyle/>
              <a:p>
                <a:r>
                  <a:rPr lang="en-US" altLang="ko-KR" sz="1400" b="1" dirty="0"/>
                  <a:t>Outdoor</a:t>
                </a:r>
                <a:endParaRPr lang="zh-TW" altLang="en-US" sz="1400" dirty="0"/>
              </a:p>
            </p:txBody>
          </p:sp>
        </p:grpSp>
        <p:sp>
          <p:nvSpPr>
            <p:cNvPr id="14" name="橢圓 13">
              <a:extLst>
                <a:ext uri="{FF2B5EF4-FFF2-40B4-BE49-F238E27FC236}">
                  <a16:creationId xmlns="" xmlns:a16="http://schemas.microsoft.com/office/drawing/2014/main" id="{5C352711-4A45-449C-A377-EBFEA8A271D7}"/>
                </a:ext>
              </a:extLst>
            </p:cNvPr>
            <p:cNvSpPr/>
            <p:nvPr/>
          </p:nvSpPr>
          <p:spPr>
            <a:xfrm>
              <a:off x="7634796" y="5264458"/>
              <a:ext cx="186431" cy="18643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5" name="橢圓 14">
              <a:extLst>
                <a:ext uri="{FF2B5EF4-FFF2-40B4-BE49-F238E27FC236}">
                  <a16:creationId xmlns="" xmlns:a16="http://schemas.microsoft.com/office/drawing/2014/main" id="{BEC4AD5B-1589-4456-8004-F70E99A28536}"/>
                </a:ext>
              </a:extLst>
            </p:cNvPr>
            <p:cNvSpPr/>
            <p:nvPr/>
          </p:nvSpPr>
          <p:spPr>
            <a:xfrm>
              <a:off x="6748508" y="5862276"/>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6" name="橢圓 15">
              <a:extLst>
                <a:ext uri="{FF2B5EF4-FFF2-40B4-BE49-F238E27FC236}">
                  <a16:creationId xmlns="" xmlns:a16="http://schemas.microsoft.com/office/drawing/2014/main" id="{B8730B06-3AB4-4426-82D5-62A44716386C}"/>
                </a:ext>
              </a:extLst>
            </p:cNvPr>
            <p:cNvSpPr/>
            <p:nvPr/>
          </p:nvSpPr>
          <p:spPr>
            <a:xfrm>
              <a:off x="6748508" y="4148678"/>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7" name="橢圓 16">
              <a:extLst>
                <a:ext uri="{FF2B5EF4-FFF2-40B4-BE49-F238E27FC236}">
                  <a16:creationId xmlns="" xmlns:a16="http://schemas.microsoft.com/office/drawing/2014/main" id="{5E249607-18C7-4410-AA6B-802FEC198A03}"/>
                </a:ext>
              </a:extLst>
            </p:cNvPr>
            <p:cNvSpPr/>
            <p:nvPr/>
          </p:nvSpPr>
          <p:spPr>
            <a:xfrm>
              <a:off x="9301336" y="4209313"/>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8" name="橢圓 17">
              <a:extLst>
                <a:ext uri="{FF2B5EF4-FFF2-40B4-BE49-F238E27FC236}">
                  <a16:creationId xmlns="" xmlns:a16="http://schemas.microsoft.com/office/drawing/2014/main" id="{A32DB530-430C-4A03-8793-AE480817E644}"/>
                </a:ext>
              </a:extLst>
            </p:cNvPr>
            <p:cNvSpPr/>
            <p:nvPr/>
          </p:nvSpPr>
          <p:spPr>
            <a:xfrm>
              <a:off x="8245262" y="5841589"/>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pic>
        <p:nvPicPr>
          <p:cNvPr id="20" name="圖片 19">
            <a:extLst>
              <a:ext uri="{FF2B5EF4-FFF2-40B4-BE49-F238E27FC236}">
                <a16:creationId xmlns="" xmlns:a16="http://schemas.microsoft.com/office/drawing/2014/main" id="{5480DD4D-9E15-4C56-A45D-3E0546284F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5887" y="4342045"/>
            <a:ext cx="3794498" cy="2153634"/>
          </a:xfrm>
          <a:prstGeom prst="rect">
            <a:avLst/>
          </a:prstGeom>
          <a:ln>
            <a:solidFill>
              <a:schemeClr val="tx1"/>
            </a:solidFill>
          </a:ln>
        </p:spPr>
      </p:pic>
      <p:sp>
        <p:nvSpPr>
          <p:cNvPr id="21" name="矩形 20"/>
          <p:cNvSpPr/>
          <p:nvPr/>
        </p:nvSpPr>
        <p:spPr>
          <a:xfrm>
            <a:off x="105810" y="-65169"/>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45334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4297" y="348624"/>
            <a:ext cx="10515600" cy="1325563"/>
          </a:xfrm>
        </p:spPr>
        <p:txBody>
          <a:bodyPr/>
          <a:lstStyle/>
          <a:p>
            <a:r>
              <a:rPr lang="en-US" dirty="0"/>
              <a:t>Wi-Fi Manufacturing Process (1/4)</a:t>
            </a:r>
          </a:p>
        </p:txBody>
      </p:sp>
      <p:graphicFrame>
        <p:nvGraphicFramePr>
          <p:cNvPr id="8" name="다이어그램 7"/>
          <p:cNvGraphicFramePr/>
          <p:nvPr>
            <p:extLst>
              <p:ext uri="{D42A27DB-BD31-4B8C-83A1-F6EECF244321}">
                <p14:modId xmlns:p14="http://schemas.microsoft.com/office/powerpoint/2010/main" val="67058613"/>
              </p:ext>
            </p:extLst>
          </p:nvPr>
        </p:nvGraphicFramePr>
        <p:xfrm>
          <a:off x="885164" y="1371837"/>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916350"/>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a16="http://schemas.microsoft.com/office/drawing/2014/main" xmlns="" id="{5D5F406B-59C5-4C0F-A4C6-6730CD74C071}"/>
              </a:ext>
            </a:extLst>
          </p:cNvPr>
          <p:cNvSpPr txBox="1">
            <a:spLocks/>
          </p:cNvSpPr>
          <p:nvPr/>
        </p:nvSpPr>
        <p:spPr>
          <a:xfrm>
            <a:off x="724297" y="2039938"/>
            <a:ext cx="3562553" cy="1528549"/>
          </a:xfrm>
          <a:prstGeom prst="rect">
            <a:avLst/>
          </a:prstGeom>
        </p:spPr>
        <p:txBody>
          <a:bodyPr vert="horz" lIns="91440" tIns="45720" rIns="91440" bIns="45720" rtlCol="0" anchor="ctr">
            <a:normAutofit fontScale="85000" lnSpcReduction="10000"/>
          </a:bodyPr>
          <a:lstStyle/>
          <a:p>
            <a:pPr marL="228600" indent="-228600">
              <a:lnSpc>
                <a:spcPct val="150000"/>
              </a:lnSpc>
              <a:buFont typeface="Wingdings" panose="05000000000000000000" pitchFamily="2" charset="2"/>
              <a:buChar char="§"/>
            </a:pPr>
            <a:r>
              <a:rPr lang="en-US" altLang="ko-KR" sz="1900" b="1" dirty="0"/>
              <a:t>Wi-Fi </a:t>
            </a:r>
            <a:r>
              <a:rPr lang="en-US" altLang="ko-KR" sz="1900" b="1" dirty="0" smtClean="0"/>
              <a:t>Calibration</a:t>
            </a:r>
          </a:p>
          <a:p>
            <a:pPr marL="228600" indent="-228600">
              <a:lnSpc>
                <a:spcPct val="150000"/>
              </a:lnSpc>
              <a:buFont typeface="Wingdings" panose="05000000000000000000" pitchFamily="2" charset="2"/>
              <a:buChar char="§"/>
            </a:pPr>
            <a:r>
              <a:rPr lang="en-US" altLang="ko-KR" sz="2000" b="1" dirty="0"/>
              <a:t>Wi-Fi </a:t>
            </a:r>
            <a:r>
              <a:rPr lang="en-US" altLang="ko-KR" sz="2000" b="1" dirty="0" smtClean="0"/>
              <a:t>Verification(Conducted test)</a:t>
            </a:r>
            <a:endParaRPr lang="en-US" altLang="ko-KR" sz="2000" b="1" dirty="0"/>
          </a:p>
          <a:p>
            <a:pPr marL="228600" indent="-228600">
              <a:lnSpc>
                <a:spcPct val="150000"/>
              </a:lnSpc>
              <a:buFont typeface="Wingdings" panose="05000000000000000000" pitchFamily="2" charset="2"/>
              <a:buChar char="§"/>
            </a:pPr>
            <a:r>
              <a:rPr lang="en-US" altLang="ko-KR" sz="2000" b="1" dirty="0"/>
              <a:t>Using IQxel80 or </a:t>
            </a:r>
            <a:r>
              <a:rPr lang="en-US" altLang="ko-KR" sz="2000" b="1" dirty="0" smtClean="0"/>
              <a:t>IQM8W</a:t>
            </a:r>
            <a:endParaRPr lang="en-US" altLang="ko-KR" sz="1900" b="1" dirty="0"/>
          </a:p>
        </p:txBody>
      </p:sp>
      <p:graphicFrame>
        <p:nvGraphicFramePr>
          <p:cNvPr id="10" name="Table 10"/>
          <p:cNvGraphicFramePr>
            <a:graphicFrameLocks noGrp="1"/>
          </p:cNvGraphicFramePr>
          <p:nvPr>
            <p:extLst>
              <p:ext uri="{D42A27DB-BD31-4B8C-83A1-F6EECF244321}">
                <p14:modId xmlns:p14="http://schemas.microsoft.com/office/powerpoint/2010/main" val="2233604242"/>
              </p:ext>
            </p:extLst>
          </p:nvPr>
        </p:nvGraphicFramePr>
        <p:xfrm>
          <a:off x="5821693" y="4360219"/>
          <a:ext cx="5617664" cy="2245614"/>
        </p:xfrm>
        <a:graphic>
          <a:graphicData uri="http://schemas.openxmlformats.org/drawingml/2006/table">
            <a:tbl>
              <a:tblPr/>
              <a:tblGrid>
                <a:gridCol w="2808832"/>
                <a:gridCol w="2808832"/>
              </a:tblGrid>
              <a:tr h="254771">
                <a:tc>
                  <a:txBody>
                    <a:bodyPr/>
                    <a:lstStyle/>
                    <a:p>
                      <a:pPr marL="0" marR="0" algn="l">
                        <a:spcBef>
                          <a:spcPts val="0"/>
                        </a:spcBef>
                        <a:spcAft>
                          <a:spcPts val="0"/>
                        </a:spcAft>
                      </a:pPr>
                      <a:r>
                        <a:rPr lang="en-US" sz="1600" kern="100" dirty="0">
                          <a:latin typeface="Times New Roman"/>
                          <a:ea typeface="SimSun"/>
                          <a:cs typeface="Times New Roman"/>
                        </a:rPr>
                        <a:t>Description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just">
                        <a:spcBef>
                          <a:spcPts val="0"/>
                        </a:spcBef>
                        <a:spcAft>
                          <a:spcPts val="0"/>
                        </a:spcAft>
                      </a:pPr>
                      <a:r>
                        <a:rPr lang="en-US" sz="1600" kern="100">
                          <a:latin typeface="Times New Roman"/>
                          <a:ea typeface="SimSun"/>
                          <a:cs typeface="Times New Roman"/>
                        </a:rPr>
                        <a:t>Unit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45306">
                <a:tc>
                  <a:txBody>
                    <a:bodyPr/>
                    <a:lstStyle/>
                    <a:p>
                      <a:pPr marL="0" marR="0" algn="just">
                        <a:spcBef>
                          <a:spcPts val="0"/>
                        </a:spcBef>
                        <a:spcAft>
                          <a:spcPts val="0"/>
                        </a:spcAft>
                      </a:pPr>
                      <a:r>
                        <a:rPr lang="en-US" sz="1600" kern="100" dirty="0">
                          <a:latin typeface="Times New Roman"/>
                          <a:ea typeface="SimSun"/>
                          <a:cs typeface="Times New Roman"/>
                        </a:rPr>
                        <a:t>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771">
                <a:tc>
                  <a:txBody>
                    <a:bodyPr/>
                    <a:lstStyle/>
                    <a:p>
                      <a:pPr marL="0" marR="0" algn="just">
                        <a:spcBef>
                          <a:spcPts val="0"/>
                        </a:spcBef>
                        <a:spcAft>
                          <a:spcPts val="0"/>
                        </a:spcAft>
                      </a:pPr>
                      <a:r>
                        <a:rPr lang="en-US" sz="1600" kern="100" dirty="0" smtClean="0">
                          <a:latin typeface="Times New Roman"/>
                          <a:ea typeface="SimSun"/>
                          <a:cs typeface="Times New Roman"/>
                        </a:rPr>
                        <a:t>IQxel80 or IQM8W</a:t>
                      </a:r>
                      <a:endParaRPr lang="en-US" sz="1600" kern="100" dirty="0">
                        <a:latin typeface="Times New Roman"/>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306">
                <a:tc>
                  <a:txBody>
                    <a:bodyPr/>
                    <a:lstStyle/>
                    <a:p>
                      <a:pPr marL="0" marR="0" algn="just">
                        <a:spcBef>
                          <a:spcPts val="0"/>
                        </a:spcBef>
                        <a:spcAft>
                          <a:spcPts val="0"/>
                        </a:spcAft>
                      </a:pPr>
                      <a:r>
                        <a:rPr lang="en-US" sz="1600" kern="100" dirty="0">
                          <a:latin typeface="Times New Roman"/>
                          <a:ea typeface="SimSun"/>
                          <a:cs typeface="Times New Roman"/>
                        </a:rPr>
                        <a:t>RF connector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306">
                <a:tc>
                  <a:txBody>
                    <a:bodyPr/>
                    <a:lstStyle/>
                    <a:p>
                      <a:pPr marL="0" marR="0" algn="just">
                        <a:spcBef>
                          <a:spcPts val="0"/>
                        </a:spcBef>
                        <a:spcAft>
                          <a:spcPts val="0"/>
                        </a:spcAft>
                      </a:pPr>
                      <a:r>
                        <a:rPr lang="en-US" sz="1600" kern="100" dirty="0">
                          <a:latin typeface="Times New Roman"/>
                          <a:ea typeface="SimSun"/>
                          <a:cs typeface="Times New Roman"/>
                        </a:rPr>
                        <a:t>RF cable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dirty="0" smtClean="0">
                          <a:latin typeface="Times New Roman"/>
                          <a:ea typeface="SimSun"/>
                          <a:cs typeface="Times New Roman"/>
                        </a:rPr>
                        <a:t>5</a:t>
                      </a:r>
                      <a:endParaRPr lang="en-US" sz="1600" kern="100" dirty="0">
                        <a:latin typeface="Times New Roman"/>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771">
                <a:tc>
                  <a:txBody>
                    <a:bodyPr/>
                    <a:lstStyle/>
                    <a:p>
                      <a:pPr marL="0" marR="0" algn="just">
                        <a:spcBef>
                          <a:spcPts val="0"/>
                        </a:spcBef>
                        <a:spcAft>
                          <a:spcPts val="0"/>
                        </a:spcAft>
                      </a:pPr>
                      <a:r>
                        <a:rPr lang="en-US" sz="1600" kern="100" dirty="0" smtClean="0">
                          <a:latin typeface="Times New Roman"/>
                          <a:ea typeface="SimSun"/>
                          <a:cs typeface="Times New Roman"/>
                        </a:rPr>
                        <a:t>Attenuator(10dB</a:t>
                      </a:r>
                      <a:r>
                        <a:rPr lang="en-US" sz="1600" kern="100" dirty="0">
                          <a:latin typeface="Times New Roman"/>
                          <a:ea typeface="SimSu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306">
                <a:tc>
                  <a:txBody>
                    <a:bodyPr/>
                    <a:lstStyle/>
                    <a:p>
                      <a:pPr marL="0" marR="0" algn="just">
                        <a:spcBef>
                          <a:spcPts val="0"/>
                        </a:spcBef>
                        <a:spcAft>
                          <a:spcPts val="0"/>
                        </a:spcAft>
                      </a:pPr>
                      <a:r>
                        <a:rPr lang="en-US" sz="1600" kern="100" dirty="0">
                          <a:latin typeface="Times New Roman"/>
                          <a:ea typeface="SimSun"/>
                          <a:cs typeface="Times New Roman"/>
                        </a:rPr>
                        <a:t>Ethernet cable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dirty="0" smtClean="0">
                          <a:latin typeface="Times New Roman"/>
                          <a:ea typeface="SimSun"/>
                          <a:cs typeface="Times New Roman"/>
                        </a:rPr>
                        <a:t>3</a:t>
                      </a:r>
                      <a:endParaRPr lang="en-US" sz="1600" kern="100" dirty="0">
                        <a:latin typeface="Times New Roman"/>
                        <a:ea typeface="SimSu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771">
                <a:tc>
                  <a:txBody>
                    <a:bodyPr/>
                    <a:lstStyle/>
                    <a:p>
                      <a:pPr marL="0" marR="0" algn="just">
                        <a:spcBef>
                          <a:spcPts val="0"/>
                        </a:spcBef>
                        <a:spcAft>
                          <a:spcPts val="0"/>
                        </a:spcAft>
                      </a:pPr>
                      <a:r>
                        <a:rPr lang="en-US" sz="1600" kern="100">
                          <a:latin typeface="Times New Roman"/>
                          <a:ea typeface="SimSun"/>
                          <a:cs typeface="Times New Roman"/>
                        </a:rPr>
                        <a:t>Shielding Box(Big)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306">
                <a:tc>
                  <a:txBody>
                    <a:bodyPr/>
                    <a:lstStyle/>
                    <a:p>
                      <a:pPr marL="0" marR="0" algn="just">
                        <a:spcBef>
                          <a:spcPts val="0"/>
                        </a:spcBef>
                        <a:spcAft>
                          <a:spcPts val="0"/>
                        </a:spcAft>
                      </a:pPr>
                      <a:r>
                        <a:rPr lang="en-US" sz="1600" kern="100" dirty="0">
                          <a:latin typeface="Times New Roman"/>
                          <a:ea typeface="SimSun"/>
                          <a:cs typeface="Times New Roman"/>
                        </a:rPr>
                        <a:t>Fixture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dirty="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1" name="圖片 10"/>
          <p:cNvPicPr>
            <a:picLocks noChangeAspect="1"/>
          </p:cNvPicPr>
          <p:nvPr/>
        </p:nvPicPr>
        <p:blipFill>
          <a:blip r:embed="rId7"/>
          <a:stretch>
            <a:fillRect/>
          </a:stretch>
        </p:blipFill>
        <p:spPr>
          <a:xfrm>
            <a:off x="626533" y="3664020"/>
            <a:ext cx="4419600" cy="3050266"/>
          </a:xfrm>
          <a:prstGeom prst="rect">
            <a:avLst/>
          </a:prstGeom>
        </p:spPr>
      </p:pic>
      <p:sp>
        <p:nvSpPr>
          <p:cNvPr id="13" name="矩形 12"/>
          <p:cNvSpPr/>
          <p:nvPr/>
        </p:nvSpPr>
        <p:spPr>
          <a:xfrm>
            <a:off x="724297" y="143803"/>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618304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4297" y="133997"/>
            <a:ext cx="10515600" cy="1325563"/>
          </a:xfrm>
        </p:spPr>
        <p:txBody>
          <a:bodyPr/>
          <a:lstStyle/>
          <a:p>
            <a:r>
              <a:rPr lang="en-US" dirty="0"/>
              <a:t>Wi-Fi Manufacturing Process (1/4)</a:t>
            </a:r>
          </a:p>
        </p:txBody>
      </p:sp>
      <p:graphicFrame>
        <p:nvGraphicFramePr>
          <p:cNvPr id="8" name="다이어그램 7"/>
          <p:cNvGraphicFramePr/>
          <p:nvPr>
            <p:extLst>
              <p:ext uri="{D42A27DB-BD31-4B8C-83A1-F6EECF244321}">
                <p14:modId xmlns:p14="http://schemas.microsoft.com/office/powerpoint/2010/main" val="3082725731"/>
              </p:ext>
            </p:extLst>
          </p:nvPr>
        </p:nvGraphicFramePr>
        <p:xfrm>
          <a:off x="885164" y="1093931"/>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a16="http://schemas.microsoft.com/office/drawing/2014/main" xmlns="" id="{5D5F406B-59C5-4C0F-A4C6-6730CD74C071}"/>
              </a:ext>
            </a:extLst>
          </p:cNvPr>
          <p:cNvSpPr txBox="1">
            <a:spLocks/>
          </p:cNvSpPr>
          <p:nvPr/>
        </p:nvSpPr>
        <p:spPr>
          <a:xfrm>
            <a:off x="724297" y="1837950"/>
            <a:ext cx="3562553" cy="2341571"/>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smtClean="0"/>
              <a:t>Wi-Fi </a:t>
            </a:r>
            <a:r>
              <a:rPr lang="en-US" altLang="ko-KR" sz="2000" b="1" dirty="0">
                <a:solidFill>
                  <a:schemeClr val="tx1"/>
                </a:solidFill>
                <a:latin typeface="Calibri" panose="020F0502020204030204" pitchFamily="34" charset="0"/>
              </a:rPr>
              <a:t>Calibration spec</a:t>
            </a:r>
          </a:p>
          <a:p>
            <a:pPr marL="685800" lvl="1" indent="-228600">
              <a:lnSpc>
                <a:spcPct val="150000"/>
              </a:lnSpc>
              <a:buFont typeface="Wingdings" panose="05000000000000000000" pitchFamily="2" charset="2"/>
              <a:buChar char="§"/>
            </a:pPr>
            <a:r>
              <a:rPr lang="en-US" altLang="ko-KR" b="1" dirty="0">
                <a:latin typeface="Calibri" panose="020F0502020204030204" pitchFamily="34" charset="0"/>
              </a:rPr>
              <a:t>List up</a:t>
            </a:r>
            <a:endParaRPr lang="en-US" altLang="ko-KR" sz="1900" b="1" dirty="0"/>
          </a:p>
        </p:txBody>
      </p:sp>
      <p:pic>
        <p:nvPicPr>
          <p:cNvPr id="3" name="圖片 2"/>
          <p:cNvPicPr>
            <a:picLocks noChangeAspect="1"/>
          </p:cNvPicPr>
          <p:nvPr/>
        </p:nvPicPr>
        <p:blipFill>
          <a:blip r:embed="rId7"/>
          <a:stretch>
            <a:fillRect/>
          </a:stretch>
        </p:blipFill>
        <p:spPr>
          <a:xfrm>
            <a:off x="3470243" y="1701801"/>
            <a:ext cx="8299866" cy="5156200"/>
          </a:xfrm>
          <a:prstGeom prst="rect">
            <a:avLst/>
          </a:prstGeom>
        </p:spPr>
      </p:pic>
      <p:sp>
        <p:nvSpPr>
          <p:cNvPr id="7" name="矩形 6"/>
          <p:cNvSpPr/>
          <p:nvPr/>
        </p:nvSpPr>
        <p:spPr>
          <a:xfrm>
            <a:off x="476302" y="3534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2048680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(2/4)</a:t>
            </a:r>
          </a:p>
        </p:txBody>
      </p:sp>
      <p:graphicFrame>
        <p:nvGraphicFramePr>
          <p:cNvPr id="8" name="다이어그램 7"/>
          <p:cNvGraphicFramePr/>
          <p:nvPr>
            <p:extLst/>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a16="http://schemas.microsoft.com/office/drawing/2014/main" xmlns="" id="{5D5F406B-59C5-4C0F-A4C6-6730CD74C071}"/>
              </a:ext>
            </a:extLst>
          </p:cNvPr>
          <p:cNvSpPr txBox="1">
            <a:spLocks/>
          </p:cNvSpPr>
          <p:nvPr/>
        </p:nvSpPr>
        <p:spPr>
          <a:xfrm>
            <a:off x="838199" y="2328889"/>
            <a:ext cx="6238461" cy="2378283"/>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WIFI Conducted test </a:t>
            </a:r>
            <a:endParaRPr lang="en-US" altLang="ko-KR" sz="1900" b="1" dirty="0" smtClean="0"/>
          </a:p>
          <a:p>
            <a:pPr marL="685800" lvl="1" indent="-228600">
              <a:lnSpc>
                <a:spcPct val="150000"/>
              </a:lnSpc>
              <a:buFont typeface="Wingdings" panose="05000000000000000000" pitchFamily="2" charset="2"/>
              <a:buChar char="§"/>
            </a:pPr>
            <a:r>
              <a:rPr lang="en-US" altLang="ko-KR" sz="1900" b="1" dirty="0" smtClean="0"/>
              <a:t>Test diagram</a:t>
            </a:r>
          </a:p>
          <a:p>
            <a:pPr marL="685800" lvl="1" indent="-228600">
              <a:lnSpc>
                <a:spcPct val="150000"/>
              </a:lnSpc>
              <a:buFont typeface="Wingdings" panose="05000000000000000000" pitchFamily="2" charset="2"/>
              <a:buChar char="§"/>
            </a:pPr>
            <a:r>
              <a:rPr lang="en-US" altLang="ko-KR" sz="1900" b="1" dirty="0" smtClean="0"/>
              <a:t>Test </a:t>
            </a:r>
            <a:r>
              <a:rPr lang="en-US" altLang="ko-KR" sz="1900" b="1" dirty="0"/>
              <a:t>spec </a:t>
            </a:r>
          </a:p>
          <a:p>
            <a:pPr lvl="1">
              <a:lnSpc>
                <a:spcPct val="150000"/>
              </a:lnSpc>
            </a:pPr>
            <a:endParaRPr lang="en-US" altLang="ko-KR" sz="2000" b="1" dirty="0" smtClean="0">
              <a:latin typeface="Calibri" panose="020F0502020204030204" pitchFamily="34" charset="0"/>
            </a:endParaRPr>
          </a:p>
        </p:txBody>
      </p:sp>
      <p:sp>
        <p:nvSpPr>
          <p:cNvPr id="10" name="제목 1"/>
          <p:cNvSpPr txBox="1">
            <a:spLocks/>
          </p:cNvSpPr>
          <p:nvPr/>
        </p:nvSpPr>
        <p:spPr>
          <a:xfrm>
            <a:off x="838199" y="4517409"/>
            <a:ext cx="6585085" cy="1825228"/>
          </a:xfrm>
          <a:prstGeom prst="rect">
            <a:avLst/>
          </a:prstGeom>
        </p:spPr>
        <p:txBody>
          <a:bodyPr vert="horz" lIns="91440" tIns="45720" rIns="91440" bIns="45720" rtlCol="0" anchor="ctr">
            <a:noAutofit/>
          </a:bodyPr>
          <a:lstStyle/>
          <a:p>
            <a:pPr marL="171450" indent="-171450">
              <a:buFont typeface="Wingdings" panose="05000000000000000000" pitchFamily="2" charset="2"/>
              <a:buChar char="§"/>
            </a:pPr>
            <a:r>
              <a:rPr lang="en-US" altLang="ko-KR" sz="1200" b="1" dirty="0" smtClean="0"/>
              <a:t>802.11a/n/ac . Frequency list, Test spec, Calibration &amp; verification or only have verification</a:t>
            </a:r>
            <a:r>
              <a:rPr lang="zh-TW" altLang="en-US" sz="1200" b="1" dirty="0" smtClean="0"/>
              <a:t> </a:t>
            </a:r>
            <a:endParaRPr lang="en-US" altLang="ko-KR" sz="1200" b="1" dirty="0">
              <a:solidFill>
                <a:srgbClr val="00B050"/>
              </a:solidFill>
            </a:endParaRPr>
          </a:p>
          <a:p>
            <a:pPr marL="742950" lvl="1" indent="-285750">
              <a:buFont typeface="Arial" panose="020B0604020202020204" pitchFamily="34" charset="0"/>
              <a:buChar char="•"/>
            </a:pPr>
            <a:r>
              <a:rPr lang="en-US" altLang="ko-KR" sz="1200" dirty="0"/>
              <a:t>Transmit power measurement </a:t>
            </a:r>
          </a:p>
          <a:p>
            <a:pPr marL="742950" lvl="1" indent="-285750">
              <a:buFont typeface="Arial" panose="020B0604020202020204" pitchFamily="34" charset="0"/>
              <a:buChar char="•"/>
            </a:pPr>
            <a:r>
              <a:rPr lang="en-US" altLang="ko-KR" sz="1200" dirty="0"/>
              <a:t>Transmitter spectral mask test </a:t>
            </a:r>
          </a:p>
          <a:p>
            <a:pPr marL="742950" lvl="1" indent="-285750">
              <a:buFont typeface="Arial" panose="020B0604020202020204" pitchFamily="34" charset="0"/>
              <a:buChar char="•"/>
            </a:pPr>
            <a:r>
              <a:rPr lang="en-US" altLang="ko-KR" sz="1200" dirty="0" smtClean="0"/>
              <a:t>Transmit </a:t>
            </a:r>
            <a:r>
              <a:rPr lang="en-US" altLang="ko-KR" sz="1200" dirty="0"/>
              <a:t>Center Frequency Error </a:t>
            </a:r>
          </a:p>
          <a:p>
            <a:pPr marL="742950" lvl="1" indent="-285750">
              <a:buFont typeface="Arial" panose="020B0604020202020204" pitchFamily="34" charset="0"/>
              <a:buChar char="•"/>
            </a:pPr>
            <a:r>
              <a:rPr lang="en-US" altLang="ko-KR" sz="1200" dirty="0"/>
              <a:t>Transmit </a:t>
            </a:r>
            <a:r>
              <a:rPr lang="en-US" altLang="ko-KR" sz="1200" dirty="0" smtClean="0"/>
              <a:t>Power</a:t>
            </a:r>
            <a:endParaRPr lang="en-US" altLang="ko-KR" sz="1200" dirty="0"/>
          </a:p>
          <a:p>
            <a:pPr marL="742950" lvl="1" indent="-285750">
              <a:buFont typeface="Arial" panose="020B0604020202020204" pitchFamily="34" charset="0"/>
              <a:buChar char="•"/>
            </a:pPr>
            <a:r>
              <a:rPr lang="en-US" altLang="ko-KR" sz="1200" dirty="0"/>
              <a:t>Transmit modulation accuracy (EVM) </a:t>
            </a:r>
          </a:p>
          <a:p>
            <a:pPr marL="742950" lvl="1" indent="-285750">
              <a:buFont typeface="Arial" panose="020B0604020202020204" pitchFamily="34" charset="0"/>
              <a:buChar char="•"/>
            </a:pPr>
            <a:r>
              <a:rPr lang="en-US" altLang="ko-KR" sz="1200" dirty="0" smtClean="0"/>
              <a:t>Receiver minimum input level sensitivity </a:t>
            </a:r>
          </a:p>
          <a:p>
            <a:pPr marL="742950" lvl="1" indent="-285750">
              <a:buFont typeface="Arial" panose="020B0604020202020204" pitchFamily="34" charset="0"/>
              <a:buChar char="•"/>
            </a:pPr>
            <a:r>
              <a:rPr lang="en-US" altLang="ko-KR" sz="1200" dirty="0" smtClean="0"/>
              <a:t>Receiver </a:t>
            </a:r>
            <a:r>
              <a:rPr lang="en-US" altLang="ko-KR" sz="1200" dirty="0"/>
              <a:t>maximum input </a:t>
            </a:r>
            <a:r>
              <a:rPr lang="en-US" altLang="ko-KR" sz="1200" dirty="0" smtClean="0"/>
              <a:t>level</a:t>
            </a:r>
            <a:endParaRPr lang="en-US" altLang="ko-KR" sz="1200" dirty="0"/>
          </a:p>
          <a:p>
            <a:pPr lvl="1"/>
            <a:endParaRPr lang="en-US" altLang="ko-KR" sz="1200" dirty="0"/>
          </a:p>
        </p:txBody>
      </p:sp>
      <p:pic>
        <p:nvPicPr>
          <p:cNvPr id="12" name="Picture 1"/>
          <p:cNvPicPr>
            <a:picLocks noChangeAspect="1" noChangeArrowheads="1"/>
          </p:cNvPicPr>
          <p:nvPr/>
        </p:nvPicPr>
        <p:blipFill>
          <a:blip r:embed="rId7"/>
          <a:srcRect/>
          <a:stretch>
            <a:fillRect/>
          </a:stretch>
        </p:blipFill>
        <p:spPr bwMode="auto">
          <a:xfrm>
            <a:off x="6917266" y="3107267"/>
            <a:ext cx="5196355" cy="3215156"/>
          </a:xfrm>
          <a:prstGeom prst="rect">
            <a:avLst/>
          </a:prstGeom>
          <a:noFill/>
          <a:ln w="9525">
            <a:noFill/>
            <a:miter lim="800000"/>
            <a:headEnd/>
            <a:tailEnd/>
          </a:ln>
          <a:effectLst/>
        </p:spPr>
      </p:pic>
      <p:sp>
        <p:nvSpPr>
          <p:cNvPr id="11" name="矩形 10"/>
          <p:cNvSpPr/>
          <p:nvPr/>
        </p:nvSpPr>
        <p:spPr>
          <a:xfrm>
            <a:off x="135643" y="214760"/>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24506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(2/4)</a:t>
            </a:r>
          </a:p>
        </p:txBody>
      </p:sp>
      <p:graphicFrame>
        <p:nvGraphicFramePr>
          <p:cNvPr id="8" name="다이어그램 7"/>
          <p:cNvGraphicFramePr/>
          <p:nvPr>
            <p:extLst/>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a16="http://schemas.microsoft.com/office/drawing/2014/main" xmlns="" id="{5D5F406B-59C5-4C0F-A4C6-6730CD74C071}"/>
              </a:ext>
            </a:extLst>
          </p:cNvPr>
          <p:cNvSpPr txBox="1">
            <a:spLocks/>
          </p:cNvSpPr>
          <p:nvPr/>
        </p:nvSpPr>
        <p:spPr>
          <a:xfrm>
            <a:off x="838199" y="2328889"/>
            <a:ext cx="6238461" cy="2378283"/>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WIFI Conducted </a:t>
            </a:r>
            <a:r>
              <a:rPr lang="en-US" altLang="ko-KR" sz="1900" b="1" dirty="0" smtClean="0"/>
              <a:t>test </a:t>
            </a:r>
          </a:p>
          <a:p>
            <a:pPr marL="685800" lvl="1" indent="-228600">
              <a:lnSpc>
                <a:spcPct val="150000"/>
              </a:lnSpc>
              <a:buFont typeface="Wingdings" panose="05000000000000000000" pitchFamily="2" charset="2"/>
              <a:buChar char="§"/>
            </a:pPr>
            <a:r>
              <a:rPr lang="en-US" altLang="ko-KR" sz="1900" b="1" dirty="0" smtClean="0"/>
              <a:t>Test diagram</a:t>
            </a:r>
          </a:p>
          <a:p>
            <a:pPr marL="685800" lvl="1" indent="-228600">
              <a:lnSpc>
                <a:spcPct val="150000"/>
              </a:lnSpc>
              <a:buFont typeface="Wingdings" panose="05000000000000000000" pitchFamily="2" charset="2"/>
              <a:buChar char="§"/>
            </a:pPr>
            <a:r>
              <a:rPr lang="en-US" altLang="ko-KR" sz="1900" b="1" dirty="0" smtClean="0"/>
              <a:t>Test </a:t>
            </a:r>
            <a:r>
              <a:rPr lang="en-US" altLang="ko-KR" sz="1900" b="1" dirty="0"/>
              <a:t>spec </a:t>
            </a:r>
          </a:p>
        </p:txBody>
      </p:sp>
      <p:pic>
        <p:nvPicPr>
          <p:cNvPr id="13" name="Picture 2"/>
          <p:cNvPicPr>
            <a:picLocks noChangeAspect="1" noChangeArrowheads="1"/>
          </p:cNvPicPr>
          <p:nvPr/>
        </p:nvPicPr>
        <p:blipFill>
          <a:blip r:embed="rId8"/>
          <a:srcRect/>
          <a:stretch>
            <a:fillRect/>
          </a:stretch>
        </p:blipFill>
        <p:spPr bwMode="auto">
          <a:xfrm>
            <a:off x="3608442" y="2408001"/>
            <a:ext cx="5213445" cy="2142309"/>
          </a:xfrm>
          <a:prstGeom prst="rect">
            <a:avLst/>
          </a:prstGeom>
          <a:noFill/>
          <a:ln w="9525">
            <a:noFill/>
            <a:miter lim="800000"/>
            <a:headEnd/>
            <a:tailEnd/>
          </a:ln>
          <a:effectLst/>
        </p:spPr>
      </p:pic>
      <p:pic>
        <p:nvPicPr>
          <p:cNvPr id="14" name="Picture 3"/>
          <p:cNvPicPr>
            <a:picLocks noChangeAspect="1" noChangeArrowheads="1"/>
          </p:cNvPicPr>
          <p:nvPr/>
        </p:nvPicPr>
        <p:blipFill>
          <a:blip r:embed="rId9"/>
          <a:srcRect/>
          <a:stretch>
            <a:fillRect/>
          </a:stretch>
        </p:blipFill>
        <p:spPr bwMode="auto">
          <a:xfrm>
            <a:off x="3608442" y="4740956"/>
            <a:ext cx="5340824" cy="2081757"/>
          </a:xfrm>
          <a:prstGeom prst="rect">
            <a:avLst/>
          </a:prstGeom>
          <a:noFill/>
          <a:ln w="9525">
            <a:noFill/>
            <a:miter lim="800000"/>
            <a:headEnd/>
            <a:tailEnd/>
          </a:ln>
          <a:effectLst/>
        </p:spPr>
      </p:pic>
      <p:graphicFrame>
        <p:nvGraphicFramePr>
          <p:cNvPr id="6" name="物件 5"/>
          <p:cNvGraphicFramePr>
            <a:graphicFrameLocks noChangeAspect="1"/>
          </p:cNvGraphicFramePr>
          <p:nvPr>
            <p:extLst/>
          </p:nvPr>
        </p:nvGraphicFramePr>
        <p:xfrm>
          <a:off x="885164" y="5026979"/>
          <a:ext cx="1565961" cy="1318647"/>
        </p:xfrm>
        <a:graphic>
          <a:graphicData uri="http://schemas.openxmlformats.org/presentationml/2006/ole">
            <mc:AlternateContent xmlns:mc="http://schemas.openxmlformats.org/markup-compatibility/2006">
              <mc:Choice xmlns:v="urn:schemas-microsoft-com:vml" Requires="v">
                <p:oleObj spid="_x0000_s4138" name="Document" showAsIcon="1" r:id="rId11" imgW="914400" imgH="771525" progId="Word.Document.8">
                  <p:embed/>
                </p:oleObj>
              </mc:Choice>
              <mc:Fallback>
                <p:oleObj name="Document" showAsIcon="1" r:id="rId11" imgW="914400" imgH="771525" progId="Word.Document.8">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85164" y="5026979"/>
                        <a:ext cx="1565961" cy="13186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矩形 9"/>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328971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(2/4)</a:t>
            </a:r>
          </a:p>
        </p:txBody>
      </p:sp>
      <p:graphicFrame>
        <p:nvGraphicFramePr>
          <p:cNvPr id="8" name="다이어그램 7"/>
          <p:cNvGraphicFramePr/>
          <p:nvPr>
            <p:extLst/>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a16="http://schemas.microsoft.com/office/drawing/2014/main" xmlns="" id="{5D5F406B-59C5-4C0F-A4C6-6730CD74C071}"/>
              </a:ext>
            </a:extLst>
          </p:cNvPr>
          <p:cNvSpPr txBox="1">
            <a:spLocks/>
          </p:cNvSpPr>
          <p:nvPr/>
        </p:nvSpPr>
        <p:spPr>
          <a:xfrm>
            <a:off x="838199" y="2328890"/>
            <a:ext cx="6238461" cy="1794378"/>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smtClean="0"/>
              <a:t>Throughput </a:t>
            </a:r>
            <a:r>
              <a:rPr lang="en-US" altLang="ko-KR" sz="1900" b="1" dirty="0"/>
              <a:t>test </a:t>
            </a:r>
          </a:p>
          <a:p>
            <a:pPr marL="685800" lvl="1" indent="-228600">
              <a:lnSpc>
                <a:spcPct val="150000"/>
              </a:lnSpc>
              <a:buFont typeface="Wingdings" panose="05000000000000000000" pitchFamily="2" charset="2"/>
              <a:buChar char="§"/>
            </a:pPr>
            <a:r>
              <a:rPr lang="en-US" altLang="ko-KR" sz="2000" b="1" dirty="0"/>
              <a:t>Test diagram</a:t>
            </a:r>
          </a:p>
          <a:p>
            <a:pPr marL="685800" lvl="1" indent="-228600">
              <a:lnSpc>
                <a:spcPct val="150000"/>
              </a:lnSpc>
              <a:buFont typeface="Wingdings" panose="05000000000000000000" pitchFamily="2" charset="2"/>
              <a:buChar char="§"/>
            </a:pPr>
            <a:r>
              <a:rPr lang="en-US" altLang="ko-KR" sz="2000" b="1" dirty="0">
                <a:latin typeface="Calibri" panose="020F0502020204030204" pitchFamily="34" charset="0"/>
              </a:rPr>
              <a:t>Test </a:t>
            </a:r>
            <a:r>
              <a:rPr lang="en-US" altLang="ko-KR" sz="2000" b="1" dirty="0" smtClean="0">
                <a:latin typeface="Calibri" panose="020F0502020204030204" pitchFamily="34" charset="0"/>
              </a:rPr>
              <a:t>spec</a:t>
            </a:r>
            <a:endParaRPr lang="en-US" altLang="ko-KR" sz="2000" b="1" dirty="0">
              <a:latin typeface="Calibri" panose="020F0502020204030204" pitchFamily="34" charset="0"/>
            </a:endParaRPr>
          </a:p>
        </p:txBody>
      </p:sp>
      <p:pic>
        <p:nvPicPr>
          <p:cNvPr id="10" name="Picture 2"/>
          <p:cNvPicPr>
            <a:picLocks noChangeAspect="1" noChangeArrowheads="1"/>
          </p:cNvPicPr>
          <p:nvPr/>
        </p:nvPicPr>
        <p:blipFill>
          <a:blip r:embed="rId8"/>
          <a:srcRect/>
          <a:stretch>
            <a:fillRect/>
          </a:stretch>
        </p:blipFill>
        <p:spPr bwMode="auto">
          <a:xfrm>
            <a:off x="3957429" y="2493242"/>
            <a:ext cx="5640274" cy="3990491"/>
          </a:xfrm>
          <a:prstGeom prst="rect">
            <a:avLst/>
          </a:prstGeom>
          <a:noFill/>
          <a:ln w="9525">
            <a:noFill/>
            <a:miter lim="800000"/>
            <a:headEnd/>
            <a:tailEnd/>
          </a:ln>
        </p:spPr>
      </p:pic>
      <p:graphicFrame>
        <p:nvGraphicFramePr>
          <p:cNvPr id="6" name="物件 5"/>
          <p:cNvGraphicFramePr>
            <a:graphicFrameLocks noChangeAspect="1"/>
          </p:cNvGraphicFramePr>
          <p:nvPr>
            <p:extLst/>
          </p:nvPr>
        </p:nvGraphicFramePr>
        <p:xfrm>
          <a:off x="1794904" y="4707172"/>
          <a:ext cx="1484655" cy="1215956"/>
        </p:xfrm>
        <a:graphic>
          <a:graphicData uri="http://schemas.openxmlformats.org/presentationml/2006/ole">
            <mc:AlternateContent xmlns:mc="http://schemas.openxmlformats.org/markup-compatibility/2006">
              <mc:Choice xmlns:v="urn:schemas-microsoft-com:vml" Requires="v">
                <p:oleObj spid="_x0000_s5162" name="Document" showAsIcon="1" r:id="rId10" imgW="914400" imgH="771525" progId="Word.Document.8">
                  <p:embed/>
                </p:oleObj>
              </mc:Choice>
              <mc:Fallback>
                <p:oleObj name="Document" showAsIcon="1" r:id="rId10" imgW="914400" imgH="771525" progId="Word.Document.8">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4904" y="4707172"/>
                        <a:ext cx="1484655" cy="12159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矩形 10"/>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7022730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(3/4)</a:t>
            </a:r>
          </a:p>
        </p:txBody>
      </p:sp>
      <p:sp>
        <p:nvSpPr>
          <p:cNvPr id="9" name="제목 1"/>
          <p:cNvSpPr txBox="1">
            <a:spLocks/>
          </p:cNvSpPr>
          <p:nvPr/>
        </p:nvSpPr>
        <p:spPr>
          <a:xfrm>
            <a:off x="967113" y="2456970"/>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graphicFrame>
        <p:nvGraphicFramePr>
          <p:cNvPr id="11" name="다이어그램 10">
            <a:extLst>
              <a:ext uri="{FF2B5EF4-FFF2-40B4-BE49-F238E27FC236}">
                <a16:creationId xmlns:a16="http://schemas.microsoft.com/office/drawing/2014/main" xmlns="" id="{0AFD7286-9F29-4DB4-909A-9B0D40B8F4EA}"/>
              </a:ext>
            </a:extLst>
          </p:cNvPr>
          <p:cNvGraphicFramePr/>
          <p:nvPr>
            <p:extLst/>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제목 1">
            <a:extLst>
              <a:ext uri="{FF2B5EF4-FFF2-40B4-BE49-F238E27FC236}">
                <a16:creationId xmlns:a16="http://schemas.microsoft.com/office/drawing/2014/main" xmlns="" id="{78045ABE-2E63-4DDB-907C-E39055085C5B}"/>
              </a:ext>
            </a:extLst>
          </p:cNvPr>
          <p:cNvSpPr txBox="1">
            <a:spLocks/>
          </p:cNvSpPr>
          <p:nvPr/>
        </p:nvSpPr>
        <p:spPr>
          <a:xfrm>
            <a:off x="1119513" y="2584655"/>
            <a:ext cx="8689635" cy="2821845"/>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WIFI Radiation test</a:t>
            </a:r>
          </a:p>
          <a:p>
            <a:pPr marL="685800" lvl="1" indent="-228600">
              <a:lnSpc>
                <a:spcPct val="150000"/>
              </a:lnSpc>
              <a:buFont typeface="Wingdings" panose="05000000000000000000" pitchFamily="2" charset="2"/>
              <a:buChar char="§"/>
            </a:pPr>
            <a:r>
              <a:rPr lang="en-US" altLang="ko-KR" sz="1900" b="1" dirty="0"/>
              <a:t>Test diagram</a:t>
            </a:r>
          </a:p>
          <a:p>
            <a:pPr marL="685800" lvl="1" indent="-228600">
              <a:lnSpc>
                <a:spcPct val="150000"/>
              </a:lnSpc>
              <a:buFont typeface="Wingdings" panose="05000000000000000000" pitchFamily="2" charset="2"/>
              <a:buChar char="§"/>
            </a:pPr>
            <a:r>
              <a:rPr lang="en-US" altLang="ko-KR" sz="1900" b="1" dirty="0"/>
              <a:t>Test spec</a:t>
            </a:r>
          </a:p>
          <a:p>
            <a:pPr marL="685800" lvl="1" indent="-228600">
              <a:lnSpc>
                <a:spcPct val="150000"/>
              </a:lnSpc>
              <a:buFont typeface="Wingdings" panose="05000000000000000000" pitchFamily="2" charset="2"/>
              <a:buChar char="§"/>
            </a:pPr>
            <a:endParaRPr lang="en-US" altLang="ko-KR" sz="2000" b="1" dirty="0">
              <a:latin typeface="Calibri" panose="020F0502020204030204" pitchFamily="34" charset="0"/>
            </a:endParaRPr>
          </a:p>
          <a:p>
            <a:pPr>
              <a:lnSpc>
                <a:spcPct val="150000"/>
              </a:lnSpc>
            </a:pPr>
            <a:r>
              <a:rPr lang="en-US" altLang="ko-KR" sz="2000" b="1" dirty="0">
                <a:solidFill>
                  <a:schemeClr val="tx1"/>
                </a:solidFill>
                <a:latin typeface="Calibri" panose="020F0502020204030204" pitchFamily="34" charset="0"/>
              </a:rPr>
              <a:t>* ALT Comment : Please update mass production test diagram and test </a:t>
            </a:r>
            <a:r>
              <a:rPr lang="en-US" altLang="ko-KR" sz="2000" b="1" dirty="0">
                <a:latin typeface="Calibri" panose="020F0502020204030204" pitchFamily="34" charset="0"/>
              </a:rPr>
              <a:t>environment</a:t>
            </a:r>
            <a:r>
              <a:rPr lang="en-US" altLang="ko-KR" sz="2000" b="1" dirty="0">
                <a:solidFill>
                  <a:schemeClr val="tx1"/>
                </a:solidFill>
                <a:latin typeface="Calibri" panose="020F0502020204030204" pitchFamily="34" charset="0"/>
              </a:rPr>
              <a:t>  </a:t>
            </a:r>
          </a:p>
        </p:txBody>
      </p:sp>
      <p:sp>
        <p:nvSpPr>
          <p:cNvPr id="2" name="矩形 1">
            <a:extLst>
              <a:ext uri="{FF2B5EF4-FFF2-40B4-BE49-F238E27FC236}">
                <a16:creationId xmlns:a16="http://schemas.microsoft.com/office/drawing/2014/main" xmlns="" id="{78F2715E-9F24-4240-AA7C-93BDF1CF3C2A}"/>
              </a:ext>
            </a:extLst>
          </p:cNvPr>
          <p:cNvSpPr/>
          <p:nvPr/>
        </p:nvSpPr>
        <p:spPr>
          <a:xfrm>
            <a:off x="1119513" y="5406500"/>
            <a:ext cx="8113264" cy="507831"/>
          </a:xfrm>
          <a:prstGeom prst="rect">
            <a:avLst/>
          </a:prstGeom>
        </p:spPr>
        <p:txBody>
          <a:bodyPr wrap="square">
            <a:spAutoFit/>
          </a:bodyPr>
          <a:lstStyle/>
          <a:p>
            <a:pPr>
              <a:lnSpc>
                <a:spcPct val="150000"/>
              </a:lnSpc>
            </a:pPr>
            <a:r>
              <a:rPr lang="en-US" altLang="ko-KR" b="1" dirty="0">
                <a:solidFill>
                  <a:srgbClr val="00B050"/>
                </a:solidFill>
                <a:latin typeface="Calibri" panose="020F0502020204030204" pitchFamily="34" charset="0"/>
              </a:rPr>
              <a:t>* FXN : It’s the same with WIFI throughput test </a:t>
            </a:r>
          </a:p>
        </p:txBody>
      </p:sp>
      <p:sp>
        <p:nvSpPr>
          <p:cNvPr id="7" name="矩形 6"/>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069108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(4/5)</a:t>
            </a:r>
          </a:p>
        </p:txBody>
      </p:sp>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graphicFrame>
        <p:nvGraphicFramePr>
          <p:cNvPr id="7" name="다이어그램 6">
            <a:extLst>
              <a:ext uri="{FF2B5EF4-FFF2-40B4-BE49-F238E27FC236}">
                <a16:creationId xmlns:a16="http://schemas.microsoft.com/office/drawing/2014/main" xmlns="" id="{46F39D0E-CEC4-4525-9E53-94CA05617C50}"/>
              </a:ext>
            </a:extLst>
          </p:cNvPr>
          <p:cNvGraphicFramePr/>
          <p:nvPr>
            <p:extLst/>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제목 1">
            <a:extLst>
              <a:ext uri="{FF2B5EF4-FFF2-40B4-BE49-F238E27FC236}">
                <a16:creationId xmlns:a16="http://schemas.microsoft.com/office/drawing/2014/main" xmlns="" id="{1D4A45DA-E271-40B2-9D16-EDF611C16864}"/>
              </a:ext>
            </a:extLst>
          </p:cNvPr>
          <p:cNvSpPr txBox="1">
            <a:spLocks/>
          </p:cNvSpPr>
          <p:nvPr/>
        </p:nvSpPr>
        <p:spPr>
          <a:xfrm>
            <a:off x="1119513" y="2584656"/>
            <a:ext cx="4247617" cy="2811128"/>
          </a:xfrm>
          <a:prstGeom prst="rect">
            <a:avLst/>
          </a:prstGeom>
        </p:spPr>
        <p:txBody>
          <a:bodyPr vert="horz" lIns="91440" tIns="45720" rIns="91440" bIns="45720" rtlCol="0" anchor="ctr">
            <a:normAutofit fontScale="85000" lnSpcReduction="20000"/>
          </a:bodyPr>
          <a:lstStyle/>
          <a:p>
            <a:pPr marL="228600" indent="-228600">
              <a:lnSpc>
                <a:spcPct val="150000"/>
              </a:lnSpc>
              <a:buFont typeface="Wingdings" panose="05000000000000000000" pitchFamily="2" charset="2"/>
              <a:buChar char="§"/>
            </a:pPr>
            <a:r>
              <a:rPr lang="en-US" altLang="ko-KR" sz="1900" b="1" dirty="0"/>
              <a:t>WIFI OBA test</a:t>
            </a:r>
          </a:p>
          <a:p>
            <a:pPr marL="685800" lvl="1" indent="-228600">
              <a:lnSpc>
                <a:spcPct val="150000"/>
              </a:lnSpc>
              <a:buFont typeface="Wingdings" panose="05000000000000000000" pitchFamily="2" charset="2"/>
              <a:buChar char="§"/>
            </a:pPr>
            <a:r>
              <a:rPr lang="en-US" altLang="ko-KR" sz="1900" b="1" dirty="0"/>
              <a:t>Test diagram</a:t>
            </a:r>
          </a:p>
          <a:p>
            <a:pPr marL="685800" lvl="1" indent="-228600">
              <a:lnSpc>
                <a:spcPct val="150000"/>
              </a:lnSpc>
              <a:buFont typeface="Wingdings" panose="05000000000000000000" pitchFamily="2" charset="2"/>
              <a:buChar char="§"/>
            </a:pPr>
            <a:r>
              <a:rPr lang="en-US" altLang="ko-KR" sz="1900" b="1" dirty="0"/>
              <a:t>Test </a:t>
            </a:r>
            <a:r>
              <a:rPr lang="en-US" altLang="ko-KR" sz="1900" b="1" dirty="0" smtClean="0"/>
              <a:t>spec-&gt;Connect internet and play YouTube content</a:t>
            </a:r>
            <a:endParaRPr lang="en-US" altLang="ko-KR" sz="1900" b="1" dirty="0"/>
          </a:p>
          <a:p>
            <a:pPr marL="685800" lvl="1" indent="-228600">
              <a:lnSpc>
                <a:spcPct val="150000"/>
              </a:lnSpc>
              <a:buFont typeface="Wingdings" panose="05000000000000000000" pitchFamily="2" charset="2"/>
              <a:buChar char="§"/>
            </a:pPr>
            <a:endParaRPr lang="en-US" altLang="ko-KR" sz="2000" b="1" dirty="0">
              <a:latin typeface="Calibri" panose="020F0502020204030204" pitchFamily="34" charset="0"/>
            </a:endParaRPr>
          </a:p>
          <a:p>
            <a:pPr>
              <a:lnSpc>
                <a:spcPct val="150000"/>
              </a:lnSpc>
            </a:pPr>
            <a:r>
              <a:rPr lang="en-US" altLang="ko-KR" sz="2000" b="1" dirty="0">
                <a:solidFill>
                  <a:schemeClr val="tx1"/>
                </a:solidFill>
                <a:latin typeface="Calibri" panose="020F0502020204030204" pitchFamily="34" charset="0"/>
              </a:rPr>
              <a:t>* ALT Comment : Please update mass production test diagram and test </a:t>
            </a:r>
            <a:r>
              <a:rPr lang="en-US" altLang="ko-KR" sz="2000" b="1" dirty="0">
                <a:latin typeface="Calibri" panose="020F0502020204030204" pitchFamily="34" charset="0"/>
              </a:rPr>
              <a:t>environment</a:t>
            </a:r>
            <a:r>
              <a:rPr lang="en-US" altLang="ko-KR" sz="2000" b="1" dirty="0">
                <a:solidFill>
                  <a:schemeClr val="tx1"/>
                </a:solidFill>
                <a:latin typeface="Calibri" panose="020F0502020204030204" pitchFamily="34" charset="0"/>
              </a:rPr>
              <a:t>  </a:t>
            </a:r>
          </a:p>
        </p:txBody>
      </p:sp>
      <p:pic>
        <p:nvPicPr>
          <p:cNvPr id="2" name="圖片 1"/>
          <p:cNvPicPr>
            <a:picLocks noChangeAspect="1"/>
          </p:cNvPicPr>
          <p:nvPr/>
        </p:nvPicPr>
        <p:blipFill>
          <a:blip r:embed="rId7"/>
          <a:stretch>
            <a:fillRect/>
          </a:stretch>
        </p:blipFill>
        <p:spPr>
          <a:xfrm>
            <a:off x="5497667" y="2584656"/>
            <a:ext cx="6028250" cy="3705096"/>
          </a:xfrm>
          <a:prstGeom prst="rect">
            <a:avLst/>
          </a:prstGeom>
        </p:spPr>
      </p:pic>
      <p:sp>
        <p:nvSpPr>
          <p:cNvPr id="8" name="矩形 7"/>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567780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2553" y="1255880"/>
            <a:ext cx="11140049" cy="2585323"/>
          </a:xfrm>
          <a:prstGeom prst="rect">
            <a:avLst/>
          </a:prstGeom>
        </p:spPr>
        <p:txBody>
          <a:bodyPr wrap="square">
            <a:spAutoFit/>
          </a:bodyPr>
          <a:lstStyle/>
          <a:p>
            <a:pPr marL="285750" indent="-285750">
              <a:lnSpc>
                <a:spcPct val="150000"/>
              </a:lnSpc>
              <a:buFont typeface="Wingdings" pitchFamily="2" charset="2"/>
              <a:buChar char="ü"/>
            </a:pPr>
            <a:r>
              <a:rPr lang="en-US" altLang="zh-TW" dirty="0" err="1"/>
              <a:t>Fii</a:t>
            </a:r>
            <a:r>
              <a:rPr lang="en-US" altLang="zh-TW" dirty="0"/>
              <a:t> works with worldwide 1</a:t>
            </a:r>
            <a:r>
              <a:rPr lang="en-US" altLang="zh-TW" baseline="30000" dirty="0"/>
              <a:t>st</a:t>
            </a:r>
            <a:r>
              <a:rPr lang="en-US" altLang="zh-TW" dirty="0"/>
              <a:t> Tier Brand companies: Google, Amazon, Roku, </a:t>
            </a:r>
            <a:r>
              <a:rPr lang="en-US" altLang="zh-TW" dirty="0" smtClean="0"/>
              <a:t>Technicolor, </a:t>
            </a:r>
            <a:r>
              <a:rPr lang="en-US" altLang="zh-TW" dirty="0" err="1" smtClean="0"/>
              <a:t>Commscope</a:t>
            </a:r>
            <a:r>
              <a:rPr lang="en-US" altLang="zh-TW" dirty="0" smtClean="0"/>
              <a:t>, SHARP, </a:t>
            </a:r>
            <a:r>
              <a:rPr lang="en-US" altLang="zh-TW" dirty="0" err="1" smtClean="0"/>
              <a:t>etc</a:t>
            </a:r>
            <a:r>
              <a:rPr lang="en-US" altLang="zh-TW" dirty="0" smtClean="0"/>
              <a:t> </a:t>
            </a:r>
            <a:r>
              <a:rPr lang="en-US" altLang="zh-TW" dirty="0"/>
              <a:t>for worldwide carriers. </a:t>
            </a:r>
          </a:p>
          <a:p>
            <a:pPr marL="285750" indent="-285750">
              <a:lnSpc>
                <a:spcPct val="150000"/>
              </a:lnSpc>
              <a:buFont typeface="Wingdings" pitchFamily="2" charset="2"/>
              <a:buChar char="ü"/>
            </a:pPr>
            <a:r>
              <a:rPr lang="en-US" altLang="zh-TW" dirty="0"/>
              <a:t>Over 15 million STB delivered per year</a:t>
            </a:r>
          </a:p>
          <a:p>
            <a:pPr marL="285750" indent="-285750">
              <a:lnSpc>
                <a:spcPct val="150000"/>
              </a:lnSpc>
              <a:buFont typeface="Wingdings" pitchFamily="2" charset="2"/>
              <a:buChar char="ü"/>
            </a:pPr>
            <a:r>
              <a:rPr lang="en-US" altLang="zh-TW" dirty="0"/>
              <a:t>Over 30 million OTT delivered per year</a:t>
            </a:r>
          </a:p>
          <a:p>
            <a:pPr marL="285750" indent="-285750">
              <a:lnSpc>
                <a:spcPct val="150000"/>
              </a:lnSpc>
              <a:buFont typeface="Wingdings" pitchFamily="2" charset="2"/>
              <a:buChar char="ü"/>
            </a:pPr>
            <a:r>
              <a:rPr lang="en-US" altLang="zh-TW" dirty="0"/>
              <a:t>Over</a:t>
            </a:r>
            <a:r>
              <a:rPr lang="zh-TW" altLang="en-US" dirty="0"/>
              <a:t> </a:t>
            </a:r>
            <a:r>
              <a:rPr lang="en-US" altLang="zh-TW" dirty="0"/>
              <a:t>600K ATV STB delivered per year</a:t>
            </a:r>
          </a:p>
          <a:p>
            <a:pPr marL="285750" indent="-285750">
              <a:lnSpc>
                <a:spcPct val="150000"/>
              </a:lnSpc>
              <a:buFont typeface="Wingdings" pitchFamily="2" charset="2"/>
              <a:buChar char="ü"/>
            </a:pPr>
            <a:r>
              <a:rPr lang="en-US" altLang="zh-TW" dirty="0"/>
              <a:t>Operating profit is around 2%</a:t>
            </a:r>
          </a:p>
        </p:txBody>
      </p:sp>
      <p:sp>
        <p:nvSpPr>
          <p:cNvPr id="16" name="文字方塊 52"/>
          <p:cNvSpPr txBox="1">
            <a:spLocks noChangeArrowheads="1"/>
          </p:cNvSpPr>
          <p:nvPr/>
        </p:nvSpPr>
        <p:spPr bwMode="auto">
          <a:xfrm>
            <a:off x="11764" y="600539"/>
            <a:ext cx="11520838" cy="707884"/>
          </a:xfrm>
          <a:prstGeom prst="rect">
            <a:avLst/>
          </a:prstGeom>
          <a:noFill/>
          <a:ln w="9525">
            <a:noFill/>
            <a:miter lim="800000"/>
            <a:headEnd/>
            <a:tailEnd/>
          </a:ln>
        </p:spPr>
        <p:txBody>
          <a:bodyPr wrap="square" lIns="91438" tIns="45719" rIns="91438" bIns="45719">
            <a:spAutoFit/>
          </a:bodyPr>
          <a:lstStyle/>
          <a:p>
            <a:pPr marL="490538" indent="-131763"/>
            <a:r>
              <a:rPr lang="en-US" altLang="zh-TW" sz="2000" b="1" dirty="0" smtClean="0">
                <a:ea typeface="微軟正黑體" pitchFamily="34" charset="-120"/>
                <a:cs typeface="Arial" charset="0"/>
              </a:rPr>
              <a:t> </a:t>
            </a:r>
            <a:r>
              <a:rPr lang="en-US" altLang="zh-TW" sz="2000" b="1" dirty="0">
                <a:ea typeface="微軟正黑體" pitchFamily="34" charset="-120"/>
                <a:cs typeface="Arial" charset="0"/>
              </a:rPr>
              <a:t>Android TV OTT box related development experience and major supply performance/commercialization cases in the last 3 years</a:t>
            </a:r>
            <a:endParaRPr kumimoji="0" lang="en-US" altLang="zh-TW" sz="2000" b="1" dirty="0">
              <a:ea typeface="微軟正黑體" pitchFamily="34" charset="-120"/>
              <a:cs typeface="Arial" charset="0"/>
            </a:endParaRPr>
          </a:p>
        </p:txBody>
      </p:sp>
      <p:sp>
        <p:nvSpPr>
          <p:cNvPr id="8" name="投影片編號版面配置區 7"/>
          <p:cNvSpPr>
            <a:spLocks noGrp="1"/>
          </p:cNvSpPr>
          <p:nvPr>
            <p:ph type="sldNum" sz="quarter" idx="12"/>
          </p:nvPr>
        </p:nvSpPr>
        <p:spPr/>
        <p:txBody>
          <a:bodyPr/>
          <a:lstStyle/>
          <a:p>
            <a:fld id="{AF44CCD9-AF14-4FD0-8E12-CF82B8F58377}" type="slidenum">
              <a:rPr lang="zh-TW" altLang="en-US" smtClean="0"/>
              <a:pPr/>
              <a:t>36</a:t>
            </a:fld>
            <a:endParaRPr lang="zh-TW" altLang="en-US"/>
          </a:p>
        </p:txBody>
      </p:sp>
      <p:pic>
        <p:nvPicPr>
          <p:cNvPr id="7" name="圖片 6">
            <a:extLst>
              <a:ext uri="{FF2B5EF4-FFF2-40B4-BE49-F238E27FC236}">
                <a16:creationId xmlns="" xmlns:a16="http://schemas.microsoft.com/office/drawing/2014/main" id="{8E7E25AC-0E52-CC4B-B5BE-6687C7C166DC}"/>
              </a:ext>
            </a:extLst>
          </p:cNvPr>
          <p:cNvPicPr>
            <a:picLocks noChangeAspect="1"/>
          </p:cNvPicPr>
          <p:nvPr/>
        </p:nvPicPr>
        <p:blipFill>
          <a:blip r:embed="rId2"/>
          <a:stretch>
            <a:fillRect/>
          </a:stretch>
        </p:blipFill>
        <p:spPr>
          <a:xfrm>
            <a:off x="5345691" y="5335850"/>
            <a:ext cx="1862508" cy="797564"/>
          </a:xfrm>
          <a:prstGeom prst="rect">
            <a:avLst/>
          </a:prstGeom>
        </p:spPr>
      </p:pic>
      <p:pic>
        <p:nvPicPr>
          <p:cNvPr id="9" name="圖片 8">
            <a:extLst>
              <a:ext uri="{FF2B5EF4-FFF2-40B4-BE49-F238E27FC236}">
                <a16:creationId xmlns="" xmlns:a16="http://schemas.microsoft.com/office/drawing/2014/main" id="{D1AAE20A-2021-7447-A94B-34532482C335}"/>
              </a:ext>
            </a:extLst>
          </p:cNvPr>
          <p:cNvPicPr>
            <a:picLocks noChangeAspect="1"/>
          </p:cNvPicPr>
          <p:nvPr/>
        </p:nvPicPr>
        <p:blipFill rotWithShape="1">
          <a:blip r:embed="rId3"/>
          <a:srcRect l="46638"/>
          <a:stretch/>
        </p:blipFill>
        <p:spPr>
          <a:xfrm>
            <a:off x="7440518" y="5090450"/>
            <a:ext cx="1208887" cy="1073538"/>
          </a:xfrm>
          <a:prstGeom prst="rect">
            <a:avLst/>
          </a:prstGeom>
        </p:spPr>
      </p:pic>
      <p:pic>
        <p:nvPicPr>
          <p:cNvPr id="3" name="圖片 2">
            <a:extLst>
              <a:ext uri="{FF2B5EF4-FFF2-40B4-BE49-F238E27FC236}">
                <a16:creationId xmlns="" xmlns:a16="http://schemas.microsoft.com/office/drawing/2014/main" id="{1947903C-BE7A-5A47-96AA-D00039836CB9}"/>
              </a:ext>
            </a:extLst>
          </p:cNvPr>
          <p:cNvPicPr>
            <a:picLocks noChangeAspect="1"/>
          </p:cNvPicPr>
          <p:nvPr/>
        </p:nvPicPr>
        <p:blipFill>
          <a:blip r:embed="rId4"/>
          <a:stretch>
            <a:fillRect/>
          </a:stretch>
        </p:blipFill>
        <p:spPr>
          <a:xfrm>
            <a:off x="9031244" y="5316442"/>
            <a:ext cx="1348117" cy="742657"/>
          </a:xfrm>
          <a:prstGeom prst="rect">
            <a:avLst/>
          </a:prstGeom>
        </p:spPr>
      </p:pic>
      <p:sp>
        <p:nvSpPr>
          <p:cNvPr id="4" name="文字方塊 3">
            <a:extLst>
              <a:ext uri="{FF2B5EF4-FFF2-40B4-BE49-F238E27FC236}">
                <a16:creationId xmlns="" xmlns:a16="http://schemas.microsoft.com/office/drawing/2014/main" id="{7645857E-1CAC-9740-82B5-F66B975C2191}"/>
              </a:ext>
            </a:extLst>
          </p:cNvPr>
          <p:cNvSpPr txBox="1"/>
          <p:nvPr/>
        </p:nvSpPr>
        <p:spPr>
          <a:xfrm>
            <a:off x="5345691" y="4456671"/>
            <a:ext cx="1524239" cy="923330"/>
          </a:xfrm>
          <a:prstGeom prst="rect">
            <a:avLst/>
          </a:prstGeom>
          <a:noFill/>
        </p:spPr>
        <p:txBody>
          <a:bodyPr wrap="square" rtlCol="0">
            <a:spAutoFit/>
          </a:bodyPr>
          <a:lstStyle/>
          <a:p>
            <a:pPr algn="ctr"/>
            <a:r>
              <a:rPr kumimoji="1" lang="en-US" altLang="zh-TW" dirty="0">
                <a:solidFill>
                  <a:srgbClr val="0000FF"/>
                </a:solidFill>
              </a:rPr>
              <a:t>PCCW</a:t>
            </a:r>
          </a:p>
          <a:p>
            <a:pPr algn="ctr"/>
            <a:r>
              <a:rPr kumimoji="1" lang="en-US" altLang="zh-TW" dirty="0">
                <a:solidFill>
                  <a:srgbClr val="0000FF"/>
                </a:solidFill>
              </a:rPr>
              <a:t>Shipped </a:t>
            </a:r>
            <a:r>
              <a:rPr kumimoji="1" lang="en-US" altLang="zh-TW" dirty="0" smtClean="0">
                <a:solidFill>
                  <a:srgbClr val="0000FF"/>
                </a:solidFill>
              </a:rPr>
              <a:t>100K+</a:t>
            </a:r>
            <a:endParaRPr kumimoji="1" lang="zh-TW" altLang="en-US" dirty="0">
              <a:solidFill>
                <a:srgbClr val="0000FF"/>
              </a:solidFill>
            </a:endParaRPr>
          </a:p>
        </p:txBody>
      </p:sp>
      <p:sp>
        <p:nvSpPr>
          <p:cNvPr id="10" name="文字方塊 9">
            <a:extLst>
              <a:ext uri="{FF2B5EF4-FFF2-40B4-BE49-F238E27FC236}">
                <a16:creationId xmlns="" xmlns:a16="http://schemas.microsoft.com/office/drawing/2014/main" id="{4BE9DFCC-5D5A-5746-84A0-E909E5016CFA}"/>
              </a:ext>
            </a:extLst>
          </p:cNvPr>
          <p:cNvSpPr txBox="1"/>
          <p:nvPr/>
        </p:nvSpPr>
        <p:spPr>
          <a:xfrm>
            <a:off x="7115575" y="4457951"/>
            <a:ext cx="1676642" cy="646331"/>
          </a:xfrm>
          <a:prstGeom prst="rect">
            <a:avLst/>
          </a:prstGeom>
          <a:noFill/>
        </p:spPr>
        <p:txBody>
          <a:bodyPr wrap="square" rtlCol="0">
            <a:spAutoFit/>
          </a:bodyPr>
          <a:lstStyle/>
          <a:p>
            <a:pPr algn="ctr"/>
            <a:r>
              <a:rPr kumimoji="1" lang="en-US" altLang="zh-TW" dirty="0">
                <a:solidFill>
                  <a:srgbClr val="0000FF"/>
                </a:solidFill>
              </a:rPr>
              <a:t>CJ </a:t>
            </a:r>
            <a:r>
              <a:rPr kumimoji="1" lang="en-US" altLang="zh-TW" dirty="0" err="1">
                <a:solidFill>
                  <a:srgbClr val="0000FF"/>
                </a:solidFill>
              </a:rPr>
              <a:t>HelloVision</a:t>
            </a:r>
            <a:endParaRPr kumimoji="1" lang="en-US" altLang="zh-TW" dirty="0">
              <a:solidFill>
                <a:srgbClr val="0000FF"/>
              </a:solidFill>
            </a:endParaRPr>
          </a:p>
          <a:p>
            <a:pPr algn="ctr"/>
            <a:r>
              <a:rPr kumimoji="1" lang="en-US" altLang="zh-TW" dirty="0">
                <a:solidFill>
                  <a:srgbClr val="0000FF"/>
                </a:solidFill>
              </a:rPr>
              <a:t>Shipped </a:t>
            </a:r>
            <a:r>
              <a:rPr kumimoji="1" lang="en-US" altLang="zh-TW" dirty="0" smtClean="0">
                <a:solidFill>
                  <a:srgbClr val="0000FF"/>
                </a:solidFill>
              </a:rPr>
              <a:t>80K+</a:t>
            </a:r>
            <a:endParaRPr kumimoji="1" lang="zh-TW" altLang="en-US" dirty="0">
              <a:solidFill>
                <a:srgbClr val="0000FF"/>
              </a:solidFill>
            </a:endParaRPr>
          </a:p>
        </p:txBody>
      </p:sp>
      <p:sp>
        <p:nvSpPr>
          <p:cNvPr id="11" name="文字方塊 10">
            <a:extLst>
              <a:ext uri="{FF2B5EF4-FFF2-40B4-BE49-F238E27FC236}">
                <a16:creationId xmlns="" xmlns:a16="http://schemas.microsoft.com/office/drawing/2014/main" id="{679B9C6D-EC55-D143-BC81-389F2A4C0744}"/>
              </a:ext>
            </a:extLst>
          </p:cNvPr>
          <p:cNvSpPr txBox="1"/>
          <p:nvPr/>
        </p:nvSpPr>
        <p:spPr>
          <a:xfrm>
            <a:off x="8864295" y="4481094"/>
            <a:ext cx="1676641" cy="646331"/>
          </a:xfrm>
          <a:prstGeom prst="rect">
            <a:avLst/>
          </a:prstGeom>
          <a:noFill/>
        </p:spPr>
        <p:txBody>
          <a:bodyPr wrap="square" rtlCol="0">
            <a:spAutoFit/>
          </a:bodyPr>
          <a:lstStyle/>
          <a:p>
            <a:pPr algn="ctr"/>
            <a:r>
              <a:rPr kumimoji="1" lang="en-US" altLang="zh-TW" dirty="0">
                <a:solidFill>
                  <a:srgbClr val="0000FF"/>
                </a:solidFill>
              </a:rPr>
              <a:t>CCC</a:t>
            </a:r>
          </a:p>
          <a:p>
            <a:pPr algn="ctr"/>
            <a:r>
              <a:rPr kumimoji="1" lang="en-US" altLang="zh-TW" dirty="0">
                <a:solidFill>
                  <a:srgbClr val="0000FF"/>
                </a:solidFill>
              </a:rPr>
              <a:t>Shipped </a:t>
            </a:r>
            <a:r>
              <a:rPr kumimoji="1" lang="en-US" altLang="zh-TW" dirty="0" smtClean="0">
                <a:solidFill>
                  <a:srgbClr val="0000FF"/>
                </a:solidFill>
              </a:rPr>
              <a:t>200K+</a:t>
            </a:r>
            <a:endParaRPr kumimoji="1" lang="zh-TW" altLang="en-US" dirty="0">
              <a:solidFill>
                <a:srgbClr val="0000FF"/>
              </a:solidFill>
            </a:endParaRPr>
          </a:p>
        </p:txBody>
      </p:sp>
      <p:pic>
        <p:nvPicPr>
          <p:cNvPr id="33794" name="Picture 2">
            <a:extLst>
              <a:ext uri="{FF2B5EF4-FFF2-40B4-BE49-F238E27FC236}">
                <a16:creationId xmlns="" xmlns:a16="http://schemas.microsoft.com/office/drawing/2014/main" id="{EFEA01E8-30B7-2944-AEE5-BB0025EA1FF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37192" y="5119725"/>
            <a:ext cx="1437126" cy="858591"/>
          </a:xfrm>
          <a:prstGeom prst="rect">
            <a:avLst/>
          </a:prstGeom>
          <a:noFill/>
          <a:extLst>
            <a:ext uri="{909E8E84-426E-40DD-AFC4-6F175D3DCCD1}">
              <a14:hiddenFill xmlns:a14="http://schemas.microsoft.com/office/drawing/2010/main">
                <a:solidFill>
                  <a:srgbClr val="FFFFFF"/>
                </a:solidFill>
              </a14:hiddenFill>
            </a:ext>
          </a:extLst>
        </p:spPr>
      </p:pic>
      <p:sp>
        <p:nvSpPr>
          <p:cNvPr id="13" name="文字方塊 12">
            <a:extLst>
              <a:ext uri="{FF2B5EF4-FFF2-40B4-BE49-F238E27FC236}">
                <a16:creationId xmlns="" xmlns:a16="http://schemas.microsoft.com/office/drawing/2014/main" id="{A5207848-7886-6545-B84D-E7461F424F2F}"/>
              </a:ext>
            </a:extLst>
          </p:cNvPr>
          <p:cNvSpPr txBox="1"/>
          <p:nvPr/>
        </p:nvSpPr>
        <p:spPr>
          <a:xfrm>
            <a:off x="10593304" y="4457950"/>
            <a:ext cx="1635999" cy="646331"/>
          </a:xfrm>
          <a:prstGeom prst="rect">
            <a:avLst/>
          </a:prstGeom>
          <a:noFill/>
        </p:spPr>
        <p:txBody>
          <a:bodyPr wrap="square" rtlCol="0">
            <a:spAutoFit/>
          </a:bodyPr>
          <a:lstStyle/>
          <a:p>
            <a:pPr algn="ctr"/>
            <a:r>
              <a:rPr kumimoji="1" lang="en-US" altLang="zh-TW" dirty="0">
                <a:solidFill>
                  <a:srgbClr val="0000FF"/>
                </a:solidFill>
              </a:rPr>
              <a:t>TBC</a:t>
            </a:r>
          </a:p>
          <a:p>
            <a:pPr algn="ctr"/>
            <a:r>
              <a:rPr kumimoji="1" lang="en-US" altLang="zh-TW" dirty="0">
                <a:solidFill>
                  <a:srgbClr val="0000FF"/>
                </a:solidFill>
              </a:rPr>
              <a:t>Shipped </a:t>
            </a:r>
            <a:r>
              <a:rPr kumimoji="1" lang="en-US" altLang="zh-TW" dirty="0" smtClean="0">
                <a:solidFill>
                  <a:srgbClr val="0000FF"/>
                </a:solidFill>
              </a:rPr>
              <a:t>100K+</a:t>
            </a:r>
            <a:endParaRPr kumimoji="1" lang="zh-TW" altLang="en-US" dirty="0">
              <a:solidFill>
                <a:srgbClr val="0000FF"/>
              </a:solidFill>
            </a:endParaRPr>
          </a:p>
        </p:txBody>
      </p:sp>
      <p:grpSp>
        <p:nvGrpSpPr>
          <p:cNvPr id="14" name="群組 13">
            <a:extLst>
              <a:ext uri="{FF2B5EF4-FFF2-40B4-BE49-F238E27FC236}">
                <a16:creationId xmlns="" xmlns:a16="http://schemas.microsoft.com/office/drawing/2014/main" id="{F0B290AD-50CC-CD47-88AF-9949337CB3C9}"/>
              </a:ext>
            </a:extLst>
          </p:cNvPr>
          <p:cNvGrpSpPr/>
          <p:nvPr/>
        </p:nvGrpSpPr>
        <p:grpSpPr>
          <a:xfrm>
            <a:off x="2207917" y="5256937"/>
            <a:ext cx="1505753" cy="721380"/>
            <a:chOff x="5914423" y="2144449"/>
            <a:chExt cx="5654814" cy="3659455"/>
          </a:xfrm>
        </p:grpSpPr>
        <p:grpSp>
          <p:nvGrpSpPr>
            <p:cNvPr id="15" name="群組 14">
              <a:extLst>
                <a:ext uri="{FF2B5EF4-FFF2-40B4-BE49-F238E27FC236}">
                  <a16:creationId xmlns="" xmlns:a16="http://schemas.microsoft.com/office/drawing/2014/main" id="{4665939D-11A4-3942-9484-9118B6ADD116}"/>
                </a:ext>
              </a:extLst>
            </p:cNvPr>
            <p:cNvGrpSpPr/>
            <p:nvPr/>
          </p:nvGrpSpPr>
          <p:grpSpPr>
            <a:xfrm rot="21174624">
              <a:off x="9309533" y="2144449"/>
              <a:ext cx="2259704" cy="3596593"/>
              <a:chOff x="5988287" y="2404511"/>
              <a:chExt cx="1204183" cy="2065660"/>
            </a:xfrm>
          </p:grpSpPr>
          <p:pic>
            <p:nvPicPr>
              <p:cNvPr id="18" name="圖片 17" descr="Attachment-1 copy.gif">
                <a:extLst>
                  <a:ext uri="{FF2B5EF4-FFF2-40B4-BE49-F238E27FC236}">
                    <a16:creationId xmlns="" xmlns:a16="http://schemas.microsoft.com/office/drawing/2014/main" id="{87147C06-9C7B-6345-8DC4-3D9EABB85D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521432">
                <a:off x="6505389" y="2404511"/>
                <a:ext cx="687081" cy="2065660"/>
              </a:xfrm>
              <a:prstGeom prst="rect">
                <a:avLst/>
              </a:prstGeom>
              <a:ln>
                <a:noFill/>
              </a:ln>
              <a:effectLst>
                <a:outerShdw blurRad="292100" dist="139700" dir="2700000" algn="tl" rotWithShape="0">
                  <a:srgbClr val="333333">
                    <a:alpha val="65000"/>
                  </a:srgbClr>
                </a:outerShdw>
              </a:effectLst>
            </p:spPr>
          </p:pic>
          <p:grpSp>
            <p:nvGrpSpPr>
              <p:cNvPr id="19" name="群組 47">
                <a:extLst>
                  <a:ext uri="{FF2B5EF4-FFF2-40B4-BE49-F238E27FC236}">
                    <a16:creationId xmlns="" xmlns:a16="http://schemas.microsoft.com/office/drawing/2014/main" id="{8A1F51BE-FDC9-0E42-927A-BDBE7FA95FED}"/>
                  </a:ext>
                </a:extLst>
              </p:cNvPr>
              <p:cNvGrpSpPr/>
              <p:nvPr/>
            </p:nvGrpSpPr>
            <p:grpSpPr>
              <a:xfrm>
                <a:off x="5988287" y="2579504"/>
                <a:ext cx="461211" cy="461211"/>
                <a:chOff x="1959698" y="4509388"/>
                <a:chExt cx="461211" cy="461211"/>
              </a:xfrm>
            </p:grpSpPr>
            <p:sp>
              <p:nvSpPr>
                <p:cNvPr id="20" name="橢圓 19">
                  <a:extLst>
                    <a:ext uri="{FF2B5EF4-FFF2-40B4-BE49-F238E27FC236}">
                      <a16:creationId xmlns="" xmlns:a16="http://schemas.microsoft.com/office/drawing/2014/main" id="{02A869C2-3384-DE48-9540-75ECDC23EBE7}"/>
                    </a:ext>
                  </a:extLst>
                </p:cNvPr>
                <p:cNvSpPr/>
                <p:nvPr/>
              </p:nvSpPr>
              <p:spPr>
                <a:xfrm>
                  <a:off x="1959698" y="4509388"/>
                  <a:ext cx="461211" cy="461211"/>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1" name="橢圓 20">
                  <a:extLst>
                    <a:ext uri="{FF2B5EF4-FFF2-40B4-BE49-F238E27FC236}">
                      <a16:creationId xmlns="" xmlns:a16="http://schemas.microsoft.com/office/drawing/2014/main" id="{715A3BB1-BF33-DC43-A5AD-3874D4D74467}"/>
                    </a:ext>
                  </a:extLst>
                </p:cNvPr>
                <p:cNvSpPr/>
                <p:nvPr/>
              </p:nvSpPr>
              <p:spPr>
                <a:xfrm>
                  <a:off x="2035868" y="4567849"/>
                  <a:ext cx="333177" cy="333177"/>
                </a:xfrm>
                <a:prstGeom prst="ellipse">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橢圓 21">
                  <a:extLst>
                    <a:ext uri="{FF2B5EF4-FFF2-40B4-BE49-F238E27FC236}">
                      <a16:creationId xmlns="" xmlns:a16="http://schemas.microsoft.com/office/drawing/2014/main" id="{D592301C-6C1B-9348-9FBC-D5E0D27267FF}"/>
                    </a:ext>
                  </a:extLst>
                </p:cNvPr>
                <p:cNvSpPr/>
                <p:nvPr/>
              </p:nvSpPr>
              <p:spPr>
                <a:xfrm>
                  <a:off x="2087313" y="4619295"/>
                  <a:ext cx="230285" cy="230285"/>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橢圓 22">
                  <a:extLst>
                    <a:ext uri="{FF2B5EF4-FFF2-40B4-BE49-F238E27FC236}">
                      <a16:creationId xmlns="" xmlns:a16="http://schemas.microsoft.com/office/drawing/2014/main" id="{23775850-0327-D340-9698-52AFF4458E52}"/>
                    </a:ext>
                  </a:extLst>
                </p:cNvPr>
                <p:cNvSpPr/>
                <p:nvPr/>
              </p:nvSpPr>
              <p:spPr>
                <a:xfrm>
                  <a:off x="2143490" y="4680562"/>
                  <a:ext cx="122636" cy="122638"/>
                </a:xfrm>
                <a:prstGeom prst="ellipse">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pic>
          <p:nvPicPr>
            <p:cNvPr id="17" name="內容版面配置區 7" descr="front_20161118 copy.gif">
              <a:extLst>
                <a:ext uri="{FF2B5EF4-FFF2-40B4-BE49-F238E27FC236}">
                  <a16:creationId xmlns="" xmlns:a16="http://schemas.microsoft.com/office/drawing/2014/main" id="{9735FCA2-1D6D-374D-8B01-62D6603A42F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4423" y="3271305"/>
              <a:ext cx="4667810" cy="2532599"/>
            </a:xfrm>
            <a:prstGeom prst="rect">
              <a:avLst/>
            </a:prstGeom>
            <a:ln>
              <a:noFill/>
            </a:ln>
            <a:effectLst>
              <a:outerShdw blurRad="292100" dist="139700" dir="2700000" algn="tl" rotWithShape="0">
                <a:srgbClr val="333333">
                  <a:alpha val="65000"/>
                </a:srgbClr>
              </a:outerShdw>
            </a:effectLst>
          </p:spPr>
        </p:pic>
      </p:grpSp>
      <p:grpSp>
        <p:nvGrpSpPr>
          <p:cNvPr id="24" name="Group 1">
            <a:extLst>
              <a:ext uri="{FF2B5EF4-FFF2-40B4-BE49-F238E27FC236}">
                <a16:creationId xmlns="" xmlns:a16="http://schemas.microsoft.com/office/drawing/2014/main" id="{D030C588-FF02-8846-AB50-97D8C051A6CB}"/>
              </a:ext>
            </a:extLst>
          </p:cNvPr>
          <p:cNvGrpSpPr/>
          <p:nvPr/>
        </p:nvGrpSpPr>
        <p:grpSpPr>
          <a:xfrm>
            <a:off x="3848104" y="5064016"/>
            <a:ext cx="1172644" cy="995083"/>
            <a:chOff x="982" y="2178"/>
            <a:chExt cx="3735" cy="3513"/>
          </a:xfrm>
        </p:grpSpPr>
        <p:pic>
          <p:nvPicPr>
            <p:cNvPr id="25" name="Shape 266" descr="CMF1.jpg">
              <a:extLst>
                <a:ext uri="{FF2B5EF4-FFF2-40B4-BE49-F238E27FC236}">
                  <a16:creationId xmlns="" xmlns:a16="http://schemas.microsoft.com/office/drawing/2014/main" id="{640E68C4-41D7-1147-A7A4-0298D776BA13}"/>
                </a:ext>
              </a:extLst>
            </p:cNvPr>
            <p:cNvPicPr preferRelativeResize="0"/>
            <p:nvPr/>
          </p:nvPicPr>
          <p:blipFill rotWithShape="1">
            <a:blip r:embed="rId8" cstate="screen">
              <a:extLst>
                <a:ext uri="{28A0092B-C50C-407E-A947-70E740481C1C}">
                  <a14:useLocalDpi xmlns:a14="http://schemas.microsoft.com/office/drawing/2010/main"/>
                </a:ext>
              </a:extLst>
            </a:blip>
            <a:srcRect/>
            <a:stretch>
              <a:fillRect/>
            </a:stretch>
          </p:blipFill>
          <p:spPr>
            <a:xfrm>
              <a:off x="982" y="3870"/>
              <a:ext cx="2417" cy="963"/>
            </a:xfrm>
            <a:prstGeom prst="rect">
              <a:avLst/>
            </a:prstGeom>
            <a:noFill/>
            <a:ln>
              <a:noFill/>
            </a:ln>
          </p:spPr>
        </p:pic>
        <p:pic>
          <p:nvPicPr>
            <p:cNvPr id="26" name="Picture 2">
              <a:extLst>
                <a:ext uri="{FF2B5EF4-FFF2-40B4-BE49-F238E27FC236}">
                  <a16:creationId xmlns="" xmlns:a16="http://schemas.microsoft.com/office/drawing/2014/main" id="{48CB094F-4BD4-094C-8546-2FA0E3F4A9F2}"/>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810" y="2178"/>
              <a:ext cx="907" cy="3513"/>
            </a:xfrm>
            <a:prstGeom prst="rect">
              <a:avLst/>
            </a:prstGeom>
            <a:noFill/>
            <a:ln w="9525">
              <a:noFill/>
              <a:miter lim="800000"/>
              <a:headEnd/>
              <a:tailEnd/>
            </a:ln>
          </p:spPr>
        </p:pic>
      </p:grpSp>
      <p:sp>
        <p:nvSpPr>
          <p:cNvPr id="27" name="文字方塊 26">
            <a:extLst>
              <a:ext uri="{FF2B5EF4-FFF2-40B4-BE49-F238E27FC236}">
                <a16:creationId xmlns="" xmlns:a16="http://schemas.microsoft.com/office/drawing/2014/main" id="{C2DDED16-C196-F840-B2E8-20194D306CDB}"/>
              </a:ext>
            </a:extLst>
          </p:cNvPr>
          <p:cNvSpPr txBox="1"/>
          <p:nvPr/>
        </p:nvSpPr>
        <p:spPr>
          <a:xfrm>
            <a:off x="2802953" y="4457763"/>
            <a:ext cx="1780550" cy="646331"/>
          </a:xfrm>
          <a:prstGeom prst="rect">
            <a:avLst/>
          </a:prstGeom>
          <a:noFill/>
        </p:spPr>
        <p:txBody>
          <a:bodyPr wrap="square" rtlCol="0">
            <a:spAutoFit/>
          </a:bodyPr>
          <a:lstStyle/>
          <a:p>
            <a:pPr algn="ctr"/>
            <a:r>
              <a:rPr kumimoji="1" lang="en-US" altLang="zh-TW" dirty="0">
                <a:solidFill>
                  <a:srgbClr val="0000FF"/>
                </a:solidFill>
              </a:rPr>
              <a:t>BANDOTT</a:t>
            </a:r>
          </a:p>
          <a:p>
            <a:pPr algn="ctr"/>
            <a:r>
              <a:rPr kumimoji="1" lang="en-US" altLang="zh-TW" dirty="0">
                <a:solidFill>
                  <a:srgbClr val="0000FF"/>
                </a:solidFill>
              </a:rPr>
              <a:t>Shipped </a:t>
            </a:r>
            <a:r>
              <a:rPr kumimoji="1" lang="en-US" altLang="zh-TW" dirty="0" smtClean="0">
                <a:solidFill>
                  <a:srgbClr val="0000FF"/>
                </a:solidFill>
              </a:rPr>
              <a:t>200K+</a:t>
            </a:r>
            <a:endParaRPr kumimoji="1" lang="zh-TW" altLang="en-US" dirty="0">
              <a:solidFill>
                <a:srgbClr val="0000FF"/>
              </a:solidFill>
            </a:endParaRPr>
          </a:p>
        </p:txBody>
      </p:sp>
      <p:sp>
        <p:nvSpPr>
          <p:cNvPr id="5" name="矩形 4">
            <a:extLst>
              <a:ext uri="{FF2B5EF4-FFF2-40B4-BE49-F238E27FC236}">
                <a16:creationId xmlns="" xmlns:a16="http://schemas.microsoft.com/office/drawing/2014/main" id="{108650C1-CC24-4D4F-9418-60223D9308DE}"/>
              </a:ext>
            </a:extLst>
          </p:cNvPr>
          <p:cNvSpPr/>
          <p:nvPr/>
        </p:nvSpPr>
        <p:spPr>
          <a:xfrm>
            <a:off x="11764" y="3988945"/>
            <a:ext cx="10889582" cy="400110"/>
          </a:xfrm>
          <a:prstGeom prst="rect">
            <a:avLst/>
          </a:prstGeom>
        </p:spPr>
        <p:txBody>
          <a:bodyPr wrap="square">
            <a:spAutoFit/>
          </a:bodyPr>
          <a:lstStyle/>
          <a:p>
            <a:r>
              <a:rPr lang="en-US" altLang="zh-TW" sz="2000" b="1" dirty="0"/>
              <a:t> </a:t>
            </a:r>
            <a:r>
              <a:rPr lang="en-US" altLang="zh-TW" sz="2000" b="1" dirty="0" smtClean="0"/>
              <a:t>       </a:t>
            </a:r>
            <a:r>
              <a:rPr lang="zh-TW" altLang="en-US" sz="2000" b="1" dirty="0"/>
              <a:t>Simple H/W &amp; S/W Spec by model, supplier, supply quantity, commercialization must be included</a:t>
            </a:r>
          </a:p>
        </p:txBody>
      </p:sp>
      <p:pic>
        <p:nvPicPr>
          <p:cNvPr id="28" name="圖片 2">
            <a:extLst>
              <a:ext uri="{FF2B5EF4-FFF2-40B4-BE49-F238E27FC236}">
                <a16:creationId xmlns="" xmlns:a16="http://schemas.microsoft.com/office/drawing/2014/main" id="{E66F4CDD-AA95-CA4E-80CB-CA1303B6D45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2864" t="37475" r="28476" b="19928"/>
          <a:stretch/>
        </p:blipFill>
        <p:spPr bwMode="auto">
          <a:xfrm>
            <a:off x="368547" y="5316442"/>
            <a:ext cx="1425865" cy="70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字方塊 28">
            <a:extLst>
              <a:ext uri="{FF2B5EF4-FFF2-40B4-BE49-F238E27FC236}">
                <a16:creationId xmlns="" xmlns:a16="http://schemas.microsoft.com/office/drawing/2014/main" id="{EDCE50C4-DC29-9747-9D2A-BC0AAAF5A82B}"/>
              </a:ext>
            </a:extLst>
          </p:cNvPr>
          <p:cNvSpPr txBox="1"/>
          <p:nvPr/>
        </p:nvSpPr>
        <p:spPr>
          <a:xfrm>
            <a:off x="379938" y="4528132"/>
            <a:ext cx="1543511" cy="646331"/>
          </a:xfrm>
          <a:prstGeom prst="rect">
            <a:avLst/>
          </a:prstGeom>
          <a:noFill/>
        </p:spPr>
        <p:txBody>
          <a:bodyPr wrap="square" rtlCol="0">
            <a:spAutoFit/>
          </a:bodyPr>
          <a:lstStyle/>
          <a:p>
            <a:pPr algn="ctr"/>
            <a:r>
              <a:rPr kumimoji="1" lang="en-US" altLang="zh-TW" dirty="0">
                <a:solidFill>
                  <a:srgbClr val="0000FF"/>
                </a:solidFill>
              </a:rPr>
              <a:t>SKB</a:t>
            </a:r>
          </a:p>
          <a:p>
            <a:pPr algn="ctr"/>
            <a:r>
              <a:rPr kumimoji="1" lang="en-US" altLang="zh-TW" dirty="0">
                <a:solidFill>
                  <a:srgbClr val="0000FF"/>
                </a:solidFill>
              </a:rPr>
              <a:t>Shipped </a:t>
            </a:r>
            <a:r>
              <a:rPr kumimoji="1" lang="en-US" altLang="zh-TW" dirty="0" smtClean="0">
                <a:solidFill>
                  <a:srgbClr val="0000FF"/>
                </a:solidFill>
              </a:rPr>
              <a:t>1KK+</a:t>
            </a:r>
            <a:endParaRPr kumimoji="1" lang="zh-TW" altLang="en-US" dirty="0">
              <a:solidFill>
                <a:srgbClr val="0000FF"/>
              </a:solidFill>
            </a:endParaRPr>
          </a:p>
        </p:txBody>
      </p:sp>
      <p:sp>
        <p:nvSpPr>
          <p:cNvPr id="30" name="矩形 29"/>
          <p:cNvSpPr/>
          <p:nvPr/>
        </p:nvSpPr>
        <p:spPr>
          <a:xfrm>
            <a:off x="552977" y="53623"/>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159080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a:xfrm>
            <a:off x="-12712" y="6655117"/>
            <a:ext cx="2640013" cy="190500"/>
          </a:xfrm>
        </p:spPr>
        <p:txBody>
          <a:bodyPr/>
          <a:lstStyle/>
          <a:p>
            <a:pPr>
              <a:defRPr/>
            </a:pPr>
            <a:fld id="{6938E757-ECC1-404B-AC86-54F91A3DE958}" type="slidenum">
              <a:rPr lang="zh-TW" altLang="en-US" smtClean="0"/>
              <a:pPr>
                <a:defRPr/>
              </a:pPr>
              <a:t>37</a:t>
            </a:fld>
            <a:endParaRPr lang="en-US" altLang="zh-TW" dirty="0"/>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5" name="文字方塊 4">
            <a:extLst>
              <a:ext uri="{FF2B5EF4-FFF2-40B4-BE49-F238E27FC236}">
                <a16:creationId xmlns="" xmlns:a16="http://schemas.microsoft.com/office/drawing/2014/main" id="{31EAB087-0897-45FD-9DB3-303A9B3F71C9}"/>
              </a:ext>
            </a:extLst>
          </p:cNvPr>
          <p:cNvSpPr txBox="1"/>
          <p:nvPr/>
        </p:nvSpPr>
        <p:spPr>
          <a:xfrm flipH="1">
            <a:off x="96352" y="64663"/>
            <a:ext cx="7693720" cy="584775"/>
          </a:xfrm>
          <a:prstGeom prst="rect">
            <a:avLst/>
          </a:prstGeom>
          <a:noFill/>
        </p:spPr>
        <p:txBody>
          <a:bodyPr wrap="square" rtlCol="0">
            <a:spAutoFit/>
          </a:bodyPr>
          <a:lstStyle/>
          <a:p>
            <a:r>
              <a:rPr lang="en-US" altLang="zh-TW" sz="3200" b="1" dirty="0">
                <a:solidFill>
                  <a:srgbClr val="7030A0"/>
                </a:solidFill>
              </a:rPr>
              <a:t>4K</a:t>
            </a:r>
            <a:r>
              <a:rPr lang="zh-TW" altLang="en-US" sz="3200" b="1" dirty="0">
                <a:solidFill>
                  <a:srgbClr val="7030A0"/>
                </a:solidFill>
              </a:rPr>
              <a:t> </a:t>
            </a:r>
            <a:r>
              <a:rPr lang="en-US" altLang="zh-TW" sz="3200" b="1" dirty="0">
                <a:solidFill>
                  <a:srgbClr val="7030A0"/>
                </a:solidFill>
              </a:rPr>
              <a:t>OTT</a:t>
            </a:r>
            <a:r>
              <a:rPr lang="zh-TW" altLang="en-US" sz="3200" b="1" dirty="0">
                <a:solidFill>
                  <a:srgbClr val="7030A0"/>
                </a:solidFill>
              </a:rPr>
              <a:t> </a:t>
            </a:r>
            <a:r>
              <a:rPr lang="en-US" altLang="zh-TW" sz="3200" b="1" dirty="0">
                <a:solidFill>
                  <a:srgbClr val="7030A0"/>
                </a:solidFill>
              </a:rPr>
              <a:t>-</a:t>
            </a:r>
            <a:r>
              <a:rPr lang="zh-TW" altLang="en-US" sz="3200" b="1" dirty="0">
                <a:solidFill>
                  <a:srgbClr val="7030A0"/>
                </a:solidFill>
              </a:rPr>
              <a:t> </a:t>
            </a:r>
            <a:r>
              <a:rPr lang="en-US" altLang="zh-TW" sz="3200" b="1" dirty="0">
                <a:solidFill>
                  <a:srgbClr val="7030A0"/>
                </a:solidFill>
              </a:rPr>
              <a:t>BANDOTT</a:t>
            </a:r>
            <a:endParaRPr lang="zh-TW" altLang="en-US" sz="3200" b="1" dirty="0">
              <a:solidFill>
                <a:srgbClr val="7030A0"/>
              </a:solidFill>
            </a:endParaRPr>
          </a:p>
        </p:txBody>
      </p:sp>
      <p:sp>
        <p:nvSpPr>
          <p:cNvPr id="7" name="流程圖: 替代程序 6">
            <a:extLst>
              <a:ext uri="{FF2B5EF4-FFF2-40B4-BE49-F238E27FC236}">
                <a16:creationId xmlns="" xmlns:a16="http://schemas.microsoft.com/office/drawing/2014/main" id="{AC19C826-5D73-4778-8751-F1C52374979B}"/>
              </a:ext>
            </a:extLst>
          </p:cNvPr>
          <p:cNvSpPr/>
          <p:nvPr/>
        </p:nvSpPr>
        <p:spPr>
          <a:xfrm>
            <a:off x="322321" y="916131"/>
            <a:ext cx="4463092"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ID</a:t>
            </a:r>
            <a:endParaRPr lang="zh-TW" altLang="en-US" sz="2400" dirty="0">
              <a:solidFill>
                <a:schemeClr val="tx1"/>
              </a:solidFill>
            </a:endParaRPr>
          </a:p>
        </p:txBody>
      </p:sp>
      <p:pic>
        <p:nvPicPr>
          <p:cNvPr id="8" name="內容版面配置區 7" descr="front_20161118 copy.gif">
            <a:extLst>
              <a:ext uri="{FF2B5EF4-FFF2-40B4-BE49-F238E27FC236}">
                <a16:creationId xmlns="" xmlns:a16="http://schemas.microsoft.com/office/drawing/2014/main" id="{AEB71CA1-3288-4FD0-A65B-4BCC9F3ECA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055" y="1544339"/>
            <a:ext cx="3161579" cy="1715367"/>
          </a:xfrm>
          <a:prstGeom prst="rect">
            <a:avLst/>
          </a:prstGeom>
          <a:ln>
            <a:noFill/>
          </a:ln>
          <a:effectLst>
            <a:outerShdw blurRad="292100" dist="139700" dir="2700000" algn="tl" rotWithShape="0">
              <a:srgbClr val="333333">
                <a:alpha val="65000"/>
              </a:srgbClr>
            </a:outerShdw>
          </a:effectLst>
        </p:spPr>
      </p:pic>
      <p:pic>
        <p:nvPicPr>
          <p:cNvPr id="9" name="圖片 8" descr="RCU.png">
            <a:extLst>
              <a:ext uri="{FF2B5EF4-FFF2-40B4-BE49-F238E27FC236}">
                <a16:creationId xmlns="" xmlns:a16="http://schemas.microsoft.com/office/drawing/2014/main" id="{1E2D75F3-78D7-44E8-9A0E-AF5515A5FC8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3848622" y="1432975"/>
            <a:ext cx="502749" cy="1799916"/>
          </a:xfrm>
          <a:prstGeom prst="rect">
            <a:avLst/>
          </a:prstGeom>
        </p:spPr>
      </p:pic>
      <p:sp>
        <p:nvSpPr>
          <p:cNvPr id="10" name="流程圖: 替代程序 9">
            <a:extLst>
              <a:ext uri="{FF2B5EF4-FFF2-40B4-BE49-F238E27FC236}">
                <a16:creationId xmlns="" xmlns:a16="http://schemas.microsoft.com/office/drawing/2014/main" id="{EBC6A939-0499-44BC-9E8F-DDAA274C2E76}"/>
              </a:ext>
            </a:extLst>
          </p:cNvPr>
          <p:cNvSpPr/>
          <p:nvPr/>
        </p:nvSpPr>
        <p:spPr>
          <a:xfrm>
            <a:off x="323094" y="3546467"/>
            <a:ext cx="4446588"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Basic</a:t>
            </a:r>
            <a:endParaRPr lang="zh-TW" altLang="en-US" sz="2400" dirty="0">
              <a:solidFill>
                <a:schemeClr val="tx1"/>
              </a:solidFill>
            </a:endParaRPr>
          </a:p>
        </p:txBody>
      </p:sp>
      <p:graphicFrame>
        <p:nvGraphicFramePr>
          <p:cNvPr id="11" name="Group 81">
            <a:extLst>
              <a:ext uri="{FF2B5EF4-FFF2-40B4-BE49-F238E27FC236}">
                <a16:creationId xmlns="" xmlns:a16="http://schemas.microsoft.com/office/drawing/2014/main" id="{5B3F3716-DF69-4313-9CDB-BD49D2454538}"/>
              </a:ext>
            </a:extLst>
          </p:cNvPr>
          <p:cNvGraphicFramePr>
            <a:graphicFrameLocks noGrp="1"/>
          </p:cNvGraphicFramePr>
          <p:nvPr/>
        </p:nvGraphicFramePr>
        <p:xfrm>
          <a:off x="339598" y="3934669"/>
          <a:ext cx="4446588" cy="1290311"/>
        </p:xfrm>
        <a:graphic>
          <a:graphicData uri="http://schemas.openxmlformats.org/drawingml/2006/table">
            <a:tbl>
              <a:tblPr/>
              <a:tblGrid>
                <a:gridCol w="1431925">
                  <a:extLst>
                    <a:ext uri="{9D8B030D-6E8A-4147-A177-3AD203B41FA5}">
                      <a16:colId xmlns="" xmlns:a16="http://schemas.microsoft.com/office/drawing/2014/main" val="20000"/>
                    </a:ext>
                  </a:extLst>
                </a:gridCol>
                <a:gridCol w="3014663">
                  <a:extLst>
                    <a:ext uri="{9D8B030D-6E8A-4147-A177-3AD203B41FA5}">
                      <a16:colId xmlns="" xmlns:a16="http://schemas.microsoft.com/office/drawing/2014/main" val="20001"/>
                    </a:ext>
                  </a:extLst>
                </a:gridCol>
              </a:tblGrid>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Dimension</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300" b="0" i="0" u="none" strike="noStrike" cap="none" normalizeH="0" baseline="0" dirty="0">
                          <a:ln>
                            <a:noFill/>
                          </a:ln>
                          <a:solidFill>
                            <a:schemeClr val="tx1"/>
                          </a:solidFill>
                          <a:effectLst/>
                          <a:latin typeface="Calibri" panose="020F0502020204030204" pitchFamily="34" charset="0"/>
                          <a:ea typeface="微軟正黑體" panose="020B0604030504040204" pitchFamily="34" charset="-120"/>
                          <a:cs typeface="Arial" panose="020B0604020202020204" pitchFamily="34" charset="0"/>
                        </a:rPr>
                        <a:t>140mm(W)</a:t>
                      </a:r>
                      <a:r>
                        <a:rPr kumimoji="0" lang="zh-TW" altLang="en-US" sz="1300" b="0" i="0" u="none" strike="noStrike" cap="none" normalizeH="0" baseline="0" dirty="0">
                          <a:ln>
                            <a:noFill/>
                          </a:ln>
                          <a:solidFill>
                            <a:schemeClr val="tx1"/>
                          </a:solidFill>
                          <a:effectLst/>
                          <a:latin typeface="Calibri" panose="020F0502020204030204" pitchFamily="34" charset="0"/>
                          <a:ea typeface="微軟正黑體" panose="020B0604030504040204" pitchFamily="34"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微軟正黑體" panose="020B0604030504040204" pitchFamily="34" charset="-120"/>
                          <a:cs typeface="Arial" panose="020B0604020202020204" pitchFamily="34" charset="0"/>
                        </a:rPr>
                        <a:t>× 127mm(D) × 29mm(H)</a:t>
                      </a: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7010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Networking</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Wi-Fi</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802.11 ac</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2T2R</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dual</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band</a:t>
                      </a: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10/1000</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Base-T</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Ethernet</a:t>
                      </a: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Bluetooth</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4.1</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w/</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BLE</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Power adapter</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5V/2A DC output</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bl>
          </a:graphicData>
        </a:graphic>
      </p:graphicFrame>
      <p:sp>
        <p:nvSpPr>
          <p:cNvPr id="12" name="流程圖: 替代程序 11">
            <a:extLst>
              <a:ext uri="{FF2B5EF4-FFF2-40B4-BE49-F238E27FC236}">
                <a16:creationId xmlns="" xmlns:a16="http://schemas.microsoft.com/office/drawing/2014/main" id="{771BEF69-741F-452B-8B31-B6E079ADBFF9}"/>
              </a:ext>
            </a:extLst>
          </p:cNvPr>
          <p:cNvSpPr/>
          <p:nvPr/>
        </p:nvSpPr>
        <p:spPr>
          <a:xfrm>
            <a:off x="5024076" y="916131"/>
            <a:ext cx="6937520"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Technical</a:t>
            </a:r>
            <a:r>
              <a:rPr lang="zh-TW" altLang="en-US" sz="2400" dirty="0">
                <a:solidFill>
                  <a:schemeClr val="tx1"/>
                </a:solidFill>
              </a:rPr>
              <a:t> </a:t>
            </a:r>
            <a:r>
              <a:rPr lang="en-US" altLang="zh-TW" sz="2400" dirty="0">
                <a:solidFill>
                  <a:schemeClr val="tx1"/>
                </a:solidFill>
              </a:rPr>
              <a:t>Specification</a:t>
            </a:r>
            <a:endParaRPr lang="zh-TW" altLang="en-US" sz="2400" dirty="0">
              <a:solidFill>
                <a:schemeClr val="tx1"/>
              </a:solidFill>
            </a:endParaRPr>
          </a:p>
        </p:txBody>
      </p:sp>
      <p:graphicFrame>
        <p:nvGraphicFramePr>
          <p:cNvPr id="13" name="Group 40">
            <a:extLst>
              <a:ext uri="{FF2B5EF4-FFF2-40B4-BE49-F238E27FC236}">
                <a16:creationId xmlns="" xmlns:a16="http://schemas.microsoft.com/office/drawing/2014/main" id="{89A35667-1F2B-4CCC-ACBB-8F9CA982EA9D}"/>
              </a:ext>
            </a:extLst>
          </p:cNvPr>
          <p:cNvGraphicFramePr>
            <a:graphicFrameLocks noGrp="1"/>
          </p:cNvGraphicFramePr>
          <p:nvPr/>
        </p:nvGraphicFramePr>
        <p:xfrm>
          <a:off x="5008344" y="1249335"/>
          <a:ext cx="6953251" cy="4657344"/>
        </p:xfrm>
        <a:graphic>
          <a:graphicData uri="http://schemas.openxmlformats.org/drawingml/2006/table">
            <a:tbl>
              <a:tblPr/>
              <a:tblGrid>
                <a:gridCol w="3475039">
                  <a:extLst>
                    <a:ext uri="{9D8B030D-6E8A-4147-A177-3AD203B41FA5}">
                      <a16:colId xmlns="" xmlns:a16="http://schemas.microsoft.com/office/drawing/2014/main" val="20000"/>
                    </a:ext>
                  </a:extLst>
                </a:gridCol>
                <a:gridCol w="3478212">
                  <a:extLst>
                    <a:ext uri="{9D8B030D-6E8A-4147-A177-3AD203B41FA5}">
                      <a16:colId xmlns="" xmlns:a16="http://schemas.microsoft.com/office/drawing/2014/main" val="20001"/>
                    </a:ext>
                  </a:extLst>
                </a:gridCol>
              </a:tblGrid>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Chipset</a:t>
                      </a:r>
                    </a:p>
                  </a:txBody>
                  <a:tcPr marL="121915" marR="121915" marT="45719" marB="45719"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Memory</a:t>
                      </a:r>
                    </a:p>
                  </a:txBody>
                  <a:tcPr marL="121915" marR="121915" marT="45719" marB="45719"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Quad-core 64bit ARM Cortex-A53 up to 1.5 GHz, Penta-cores Mali-450 up to 750MHz</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2 GB DDR3</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8 GB eMMC flash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Interface</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Features</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164399">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HDMI 2.0b @ 4Kp60 output x1, HDCP 2.2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HDMI input x 2 up to 1080i resolution</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USB 2.0 Host Type A  x1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RJ-45 x1; 10Mbps / 100Mbps</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Main stream box for HEVC/4K video </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HLS/MS Smooth Streaming/MPEG-DASH, </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BT Voice control</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Android TV certificated</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Netflix NTS certificated</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Multimedia</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Operating System</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1310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H.265 HEVC MP-10@L5.1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H.264 AVC HP@L5.1 up to 4Kp30</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VP9 profile 2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en-US" altLang="zh-TW" sz="11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H.264</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up</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1080p60</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Android 7.1</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err="1">
                          <a:ln>
                            <a:noFill/>
                          </a:ln>
                          <a:solidFill>
                            <a:schemeClr val="tx1"/>
                          </a:solidFill>
                          <a:effectLst/>
                          <a:latin typeface="Calibri" panose="020F0502020204030204" pitchFamily="34" charset="0"/>
                          <a:ea typeface="新細明體" panose="02020500000000000000" charset="-120"/>
                          <a:cs typeface="Arial" panose="020B0604020202020204" pitchFamily="34" charset="0"/>
                        </a:rPr>
                        <a:t>Widevine</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Level 1/PlayReady DRM support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Dolby AC3 support </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Remote Control</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404319">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BT4.0 or IR based RCU</a:t>
                      </a: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1419611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a:xfrm>
            <a:off x="-12712" y="6655117"/>
            <a:ext cx="2640013" cy="190500"/>
          </a:xfrm>
        </p:spPr>
        <p:txBody>
          <a:bodyPr/>
          <a:lstStyle/>
          <a:p>
            <a:pPr>
              <a:defRPr/>
            </a:pPr>
            <a:fld id="{6938E757-ECC1-404B-AC86-54F91A3DE958}" type="slidenum">
              <a:rPr lang="zh-TW" altLang="en-US" smtClean="0"/>
              <a:pPr>
                <a:defRPr/>
              </a:pPr>
              <a:t>38</a:t>
            </a:fld>
            <a:endParaRPr lang="en-US" altLang="zh-TW" dirty="0"/>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5" name="文字方塊 4">
            <a:extLst>
              <a:ext uri="{FF2B5EF4-FFF2-40B4-BE49-F238E27FC236}">
                <a16:creationId xmlns="" xmlns:a16="http://schemas.microsoft.com/office/drawing/2014/main" id="{31EAB087-0897-45FD-9DB3-303A9B3F71C9}"/>
              </a:ext>
            </a:extLst>
          </p:cNvPr>
          <p:cNvSpPr txBox="1"/>
          <p:nvPr/>
        </p:nvSpPr>
        <p:spPr>
          <a:xfrm flipH="1">
            <a:off x="96352" y="64663"/>
            <a:ext cx="7693720" cy="584775"/>
          </a:xfrm>
          <a:prstGeom prst="rect">
            <a:avLst/>
          </a:prstGeom>
          <a:noFill/>
        </p:spPr>
        <p:txBody>
          <a:bodyPr wrap="square" rtlCol="0">
            <a:spAutoFit/>
          </a:bodyPr>
          <a:lstStyle/>
          <a:p>
            <a:r>
              <a:rPr lang="en-US" altLang="zh-TW" sz="3200" b="1" dirty="0">
                <a:solidFill>
                  <a:srgbClr val="7030A0"/>
                </a:solidFill>
              </a:rPr>
              <a:t>4K</a:t>
            </a:r>
            <a:r>
              <a:rPr lang="zh-TW" altLang="en-US" sz="3200" b="1" dirty="0">
                <a:solidFill>
                  <a:srgbClr val="7030A0"/>
                </a:solidFill>
              </a:rPr>
              <a:t> </a:t>
            </a:r>
            <a:r>
              <a:rPr lang="en-US" altLang="zh-TW" sz="3200" b="1" dirty="0">
                <a:solidFill>
                  <a:srgbClr val="7030A0"/>
                </a:solidFill>
              </a:rPr>
              <a:t>OTT</a:t>
            </a:r>
            <a:r>
              <a:rPr lang="zh-TW" altLang="en-US" sz="3200" b="1" dirty="0">
                <a:solidFill>
                  <a:srgbClr val="7030A0"/>
                </a:solidFill>
              </a:rPr>
              <a:t> </a:t>
            </a:r>
            <a:r>
              <a:rPr lang="en-US" altLang="zh-TW" sz="3200" b="1" dirty="0">
                <a:solidFill>
                  <a:srgbClr val="7030A0"/>
                </a:solidFill>
              </a:rPr>
              <a:t>-</a:t>
            </a:r>
            <a:r>
              <a:rPr lang="zh-TW" altLang="en-US" sz="3200" b="1" dirty="0">
                <a:solidFill>
                  <a:srgbClr val="7030A0"/>
                </a:solidFill>
              </a:rPr>
              <a:t> </a:t>
            </a:r>
            <a:r>
              <a:rPr lang="en-US" altLang="zh-TW" sz="3200" b="1" dirty="0">
                <a:solidFill>
                  <a:srgbClr val="7030A0"/>
                </a:solidFill>
              </a:rPr>
              <a:t>Sandwich</a:t>
            </a:r>
            <a:r>
              <a:rPr lang="zh-TW" altLang="en-US" sz="3200" b="1" dirty="0">
                <a:solidFill>
                  <a:srgbClr val="7030A0"/>
                </a:solidFill>
              </a:rPr>
              <a:t> </a:t>
            </a:r>
            <a:r>
              <a:rPr lang="en-US" altLang="zh-TW" sz="3200" b="1" dirty="0">
                <a:solidFill>
                  <a:srgbClr val="7030A0"/>
                </a:solidFill>
              </a:rPr>
              <a:t>(Mini</a:t>
            </a:r>
            <a:r>
              <a:rPr lang="zh-TW" altLang="en-US" sz="3200" b="1" dirty="0">
                <a:solidFill>
                  <a:srgbClr val="7030A0"/>
                </a:solidFill>
              </a:rPr>
              <a:t> </a:t>
            </a:r>
            <a:r>
              <a:rPr lang="en-US" altLang="zh-TW" sz="3200" b="1" dirty="0">
                <a:solidFill>
                  <a:srgbClr val="7030A0"/>
                </a:solidFill>
              </a:rPr>
              <a:t>Box)</a:t>
            </a:r>
            <a:endParaRPr lang="zh-TW" altLang="en-US" sz="3200" b="1" dirty="0">
              <a:solidFill>
                <a:srgbClr val="7030A0"/>
              </a:solidFill>
            </a:endParaRPr>
          </a:p>
        </p:txBody>
      </p:sp>
      <p:sp>
        <p:nvSpPr>
          <p:cNvPr id="7" name="流程圖: 替代程序 6">
            <a:extLst>
              <a:ext uri="{FF2B5EF4-FFF2-40B4-BE49-F238E27FC236}">
                <a16:creationId xmlns="" xmlns:a16="http://schemas.microsoft.com/office/drawing/2014/main" id="{AC19C826-5D73-4778-8751-F1C52374979B}"/>
              </a:ext>
            </a:extLst>
          </p:cNvPr>
          <p:cNvSpPr/>
          <p:nvPr/>
        </p:nvSpPr>
        <p:spPr>
          <a:xfrm>
            <a:off x="322321" y="916131"/>
            <a:ext cx="4463092"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ID</a:t>
            </a:r>
            <a:endParaRPr lang="zh-TW" altLang="en-US" sz="2400" dirty="0">
              <a:solidFill>
                <a:schemeClr val="tx1"/>
              </a:solidFill>
            </a:endParaRPr>
          </a:p>
        </p:txBody>
      </p:sp>
      <p:sp>
        <p:nvSpPr>
          <p:cNvPr id="10" name="流程圖: 替代程序 9">
            <a:extLst>
              <a:ext uri="{FF2B5EF4-FFF2-40B4-BE49-F238E27FC236}">
                <a16:creationId xmlns="" xmlns:a16="http://schemas.microsoft.com/office/drawing/2014/main" id="{EBC6A939-0499-44BC-9E8F-DDAA274C2E76}"/>
              </a:ext>
            </a:extLst>
          </p:cNvPr>
          <p:cNvSpPr/>
          <p:nvPr/>
        </p:nvSpPr>
        <p:spPr>
          <a:xfrm>
            <a:off x="323094" y="3546467"/>
            <a:ext cx="4446588"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Basic</a:t>
            </a:r>
            <a:endParaRPr lang="zh-TW" altLang="en-US" sz="2400" dirty="0">
              <a:solidFill>
                <a:schemeClr val="tx1"/>
              </a:solidFill>
            </a:endParaRPr>
          </a:p>
        </p:txBody>
      </p:sp>
      <p:graphicFrame>
        <p:nvGraphicFramePr>
          <p:cNvPr id="11" name="Group 81">
            <a:extLst>
              <a:ext uri="{FF2B5EF4-FFF2-40B4-BE49-F238E27FC236}">
                <a16:creationId xmlns="" xmlns:a16="http://schemas.microsoft.com/office/drawing/2014/main" id="{5B3F3716-DF69-4313-9CDB-BD49D2454538}"/>
              </a:ext>
            </a:extLst>
          </p:cNvPr>
          <p:cNvGraphicFramePr>
            <a:graphicFrameLocks noGrp="1"/>
          </p:cNvGraphicFramePr>
          <p:nvPr/>
        </p:nvGraphicFramePr>
        <p:xfrm>
          <a:off x="339598" y="3940513"/>
          <a:ext cx="4446588" cy="2285985"/>
        </p:xfrm>
        <a:graphic>
          <a:graphicData uri="http://schemas.openxmlformats.org/drawingml/2006/table">
            <a:tbl>
              <a:tblPr/>
              <a:tblGrid>
                <a:gridCol w="1431925">
                  <a:extLst>
                    <a:ext uri="{9D8B030D-6E8A-4147-A177-3AD203B41FA5}">
                      <a16:colId xmlns="" xmlns:a16="http://schemas.microsoft.com/office/drawing/2014/main" val="20000"/>
                    </a:ext>
                  </a:extLst>
                </a:gridCol>
                <a:gridCol w="3014663">
                  <a:extLst>
                    <a:ext uri="{9D8B030D-6E8A-4147-A177-3AD203B41FA5}">
                      <a16:colId xmlns="" xmlns:a16="http://schemas.microsoft.com/office/drawing/2014/main" val="20001"/>
                    </a:ext>
                  </a:extLst>
                </a:gridCol>
              </a:tblGrid>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Dimension</a:t>
                      </a:r>
                      <a:endParaRPr kumimoji="0" lang="zh-TW" altLang="en-US" sz="1300" b="1" i="0" u="none"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lang="en-US" sz="1300" dirty="0">
                          <a:latin typeface="+mj-lt"/>
                          <a:sym typeface="+mn-ea"/>
                        </a:rPr>
                        <a:t>84.6mm(W) x 39.6mm(D) x 15mm(H)</a:t>
                      </a:r>
                      <a:endParaRPr kumimoji="0" lang="en-US" altLang="zh-TW" sz="1300" b="0" i="0" u="none" strike="noStrike" cap="none" normalizeH="0" baseline="0" dirty="0">
                        <a:ln>
                          <a:noFill/>
                        </a:ln>
                        <a:solidFill>
                          <a:schemeClr val="tx1"/>
                        </a:solidFill>
                        <a:effectLst/>
                        <a:latin typeface="+mj-lt"/>
                        <a:ea typeface="微軟正黑體" panose="020B0604030504040204" pitchFamily="34" charset="-120"/>
                        <a:cs typeface="Arial" panose="020B0604020202020204" pitchFamily="34" charset="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7010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Networking</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Wi-Fi 802.11 ac 1T1R single band</a:t>
                      </a: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Bluetooth 4.1 w/ BLE</a:t>
                      </a:r>
                      <a:endParaRPr kumimoji="0" lang="en-US" altLang="zh-TW" sz="1300" b="0" i="0" u="none" strike="noStrike" cap="none" normalizeH="0" baseline="0" dirty="0">
                        <a:ln>
                          <a:noFill/>
                        </a:ln>
                        <a:solidFill>
                          <a:srgbClr val="FF0000"/>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Operation environment </a:t>
                      </a:r>
                      <a:endParaRPr kumimoji="0" lang="zh-TW" altLang="en-US" sz="1300" b="1" i="0" u="none"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Temperature 0 ~ 40°C</a:t>
                      </a:r>
                    </a:p>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Humidity 10% ~ 90% relative humidity</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Power adapter</a:t>
                      </a:r>
                      <a:endParaRPr kumimoji="0" lang="zh-TW" altLang="en-US" sz="1300" b="1" i="0" u="none"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100~240V</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AC input, 5V/1A DC output</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Safety Certification</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BSMI / NCC certification</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4"/>
                  </a:ext>
                </a:extLst>
              </a:tr>
            </a:tbl>
          </a:graphicData>
        </a:graphic>
      </p:graphicFrame>
      <p:sp>
        <p:nvSpPr>
          <p:cNvPr id="12" name="流程圖: 替代程序 11">
            <a:extLst>
              <a:ext uri="{FF2B5EF4-FFF2-40B4-BE49-F238E27FC236}">
                <a16:creationId xmlns="" xmlns:a16="http://schemas.microsoft.com/office/drawing/2014/main" id="{771BEF69-741F-452B-8B31-B6E079ADBFF9}"/>
              </a:ext>
            </a:extLst>
          </p:cNvPr>
          <p:cNvSpPr/>
          <p:nvPr/>
        </p:nvSpPr>
        <p:spPr>
          <a:xfrm>
            <a:off x="5024076" y="916131"/>
            <a:ext cx="6937520"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Technical</a:t>
            </a:r>
            <a:r>
              <a:rPr lang="zh-TW" altLang="en-US" sz="2400" dirty="0">
                <a:solidFill>
                  <a:schemeClr val="tx1"/>
                </a:solidFill>
              </a:rPr>
              <a:t> </a:t>
            </a:r>
            <a:r>
              <a:rPr lang="en-US" altLang="zh-TW" sz="2400" dirty="0">
                <a:solidFill>
                  <a:schemeClr val="tx1"/>
                </a:solidFill>
              </a:rPr>
              <a:t>Specification</a:t>
            </a:r>
            <a:endParaRPr lang="zh-TW" altLang="en-US" sz="2400" dirty="0">
              <a:solidFill>
                <a:schemeClr val="tx1"/>
              </a:solidFill>
            </a:endParaRPr>
          </a:p>
        </p:txBody>
      </p:sp>
      <p:graphicFrame>
        <p:nvGraphicFramePr>
          <p:cNvPr id="13" name="Group 40">
            <a:extLst>
              <a:ext uri="{FF2B5EF4-FFF2-40B4-BE49-F238E27FC236}">
                <a16:creationId xmlns="" xmlns:a16="http://schemas.microsoft.com/office/drawing/2014/main" id="{89A35667-1F2B-4CCC-ACBB-8F9CA982EA9D}"/>
              </a:ext>
            </a:extLst>
          </p:cNvPr>
          <p:cNvGraphicFramePr>
            <a:graphicFrameLocks noGrp="1"/>
          </p:cNvGraphicFramePr>
          <p:nvPr/>
        </p:nvGraphicFramePr>
        <p:xfrm>
          <a:off x="5008344" y="1249336"/>
          <a:ext cx="6953251" cy="5313028"/>
        </p:xfrm>
        <a:graphic>
          <a:graphicData uri="http://schemas.openxmlformats.org/drawingml/2006/table">
            <a:tbl>
              <a:tblPr/>
              <a:tblGrid>
                <a:gridCol w="3475039">
                  <a:extLst>
                    <a:ext uri="{9D8B030D-6E8A-4147-A177-3AD203B41FA5}">
                      <a16:colId xmlns="" xmlns:a16="http://schemas.microsoft.com/office/drawing/2014/main" val="20000"/>
                    </a:ext>
                  </a:extLst>
                </a:gridCol>
                <a:gridCol w="3478212">
                  <a:extLst>
                    <a:ext uri="{9D8B030D-6E8A-4147-A177-3AD203B41FA5}">
                      <a16:colId xmlns="" xmlns:a16="http://schemas.microsoft.com/office/drawing/2014/main" val="20001"/>
                    </a:ext>
                  </a:extLst>
                </a:gridCol>
              </a:tblGrid>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Chipset</a:t>
                      </a:r>
                    </a:p>
                  </a:txBody>
                  <a:tcPr marL="121915" marR="121915" marT="45719" marB="45719"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Memory</a:t>
                      </a:r>
                    </a:p>
                  </a:txBody>
                  <a:tcPr marL="121915" marR="121915" marT="45719" marB="45719"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ln>
                            <a:noFill/>
                          </a:ln>
                          <a:solidFill>
                            <a:schemeClr val="tx1"/>
                          </a:solidFill>
                          <a:effectLst/>
                          <a:latin typeface="Calibri" panose="020F0502020204030204" pitchFamily="34" charset="0"/>
                          <a:ea typeface="新細明體" panose="02020500000000000000" charset="-120"/>
                          <a:sym typeface="+mn-ea"/>
                        </a:rPr>
                        <a:t>Quad-core 64bit ARM Cortex-A53 up to 1.5 GHz, Penta-cores Mali-450 up to 750MHz</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2 GB DDR4</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 </a:t>
                      </a:r>
                      <a:endPar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16 GB eMMC flash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(MLC type) </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Interface</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Features</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82008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HDMI 2.0b @ 4Kp60 output x1, HDCP 2.2</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Main stream box for HEVC/4K video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defRPr/>
                      </a:pPr>
                      <a:r>
                        <a:rPr lang="en-US" altLang="zh-TW" sz="1300" dirty="0">
                          <a:effectLst/>
                          <a:latin typeface="Calibri" panose="020F0502020204030204" pitchFamily="34" charset="0"/>
                          <a:ea typeface="新細明體" panose="02020500000000000000" charset="-120"/>
                          <a:sym typeface="+mn-ea"/>
                        </a:rPr>
                        <a:t>HLS/MS Smooth Streaming/MPEG-DASH,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solidFill>
                            <a:srgbClr val="0000FF"/>
                          </a:solidFill>
                          <a:effectLst/>
                          <a:latin typeface="Calibri" panose="020F0502020204030204" pitchFamily="34" charset="0"/>
                          <a:ea typeface="新細明體" panose="02020500000000000000" charset="-120"/>
                          <a:sym typeface="+mn-ea"/>
                        </a:rPr>
                        <a:t>BT Voice control</a:t>
                      </a:r>
                      <a:endPar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Android TV certificated</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Netflix NTS certificated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Multimedia</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Operating System</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1310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H.265 HEVC MP-10@L5.1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H.264 AVC HP@L5.1 up to 4Kp30</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VP9 profile 2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en-US" altLang="zh-TW" sz="11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H.264</a:t>
                      </a:r>
                      <a:r>
                        <a:rPr lang="en-US" altLang="zh-TW" sz="1300" dirty="0">
                          <a:solidFill>
                            <a:schemeClr val="tx1"/>
                          </a:solidFill>
                          <a:effectLst/>
                          <a:latin typeface="Calibri" panose="020F0502020204030204" pitchFamily="34" charset="0"/>
                          <a:ea typeface="新細明體" panose="02020500000000000000" charset="-120"/>
                          <a:cs typeface="Arial" panose="020B0604020202020204" pitchFamily="34" charset="0"/>
                          <a:sym typeface="+mn-ea"/>
                        </a:rPr>
                        <a:t>/H.265</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up</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1080p60</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Android TV 7.1/8.0</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err="1">
                          <a:ln>
                            <a:noFill/>
                          </a:ln>
                          <a:solidFill>
                            <a:schemeClr val="tx1"/>
                          </a:solidFill>
                          <a:effectLst/>
                          <a:latin typeface="Calibri" panose="020F0502020204030204" pitchFamily="34" charset="0"/>
                          <a:ea typeface="新細明體" panose="02020500000000000000" charset="-120"/>
                          <a:cs typeface="Arial" panose="020B0604020202020204" pitchFamily="34" charset="0"/>
                        </a:rPr>
                        <a:t>Widevine</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Level 1/PlayReady DRM support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Remote Control</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404319">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BT 4.2 RCU w/ voice input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pic>
        <p:nvPicPr>
          <p:cNvPr id="14" name="圖片 13">
            <a:extLst>
              <a:ext uri="{FF2B5EF4-FFF2-40B4-BE49-F238E27FC236}">
                <a16:creationId xmlns="" xmlns:a16="http://schemas.microsoft.com/office/drawing/2014/main" id="{AF2E18AC-3B6A-4ABB-8125-8705F7E25161}"/>
              </a:ext>
            </a:extLst>
          </p:cNvPr>
          <p:cNvPicPr>
            <a:picLocks noChangeAspect="1"/>
          </p:cNvPicPr>
          <p:nvPr/>
        </p:nvPicPr>
        <p:blipFill>
          <a:blip r:embed="rId3"/>
          <a:stretch>
            <a:fillRect/>
          </a:stretch>
        </p:blipFill>
        <p:spPr>
          <a:xfrm>
            <a:off x="632185" y="1841828"/>
            <a:ext cx="2887951" cy="1225192"/>
          </a:xfrm>
          <a:prstGeom prst="rect">
            <a:avLst/>
          </a:prstGeom>
          <a:effectLst>
            <a:outerShdw blurRad="228600" dist="50800" dir="2700000" algn="tl" rotWithShape="0">
              <a:prstClr val="black">
                <a:alpha val="40000"/>
              </a:prstClr>
            </a:outerShdw>
          </a:effectLst>
        </p:spPr>
      </p:pic>
      <p:pic>
        <p:nvPicPr>
          <p:cNvPr id="15" name="Picture 2">
            <a:extLst>
              <a:ext uri="{FF2B5EF4-FFF2-40B4-BE49-F238E27FC236}">
                <a16:creationId xmlns="" xmlns:a16="http://schemas.microsoft.com/office/drawing/2014/main" id="{5FF32F24-7755-4334-94F7-E1F7E8DFF6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21715" y="1438038"/>
            <a:ext cx="449900" cy="1766213"/>
          </a:xfrm>
          <a:prstGeom prst="rect">
            <a:avLst/>
          </a:prstGeom>
          <a:noFill/>
          <a:ln w="9525">
            <a:noFill/>
            <a:miter lim="800000"/>
            <a:headEnd/>
            <a:tailEnd/>
          </a:ln>
        </p:spPr>
      </p:pic>
    </p:spTree>
    <p:extLst>
      <p:ext uri="{BB962C8B-B14F-4D97-AF65-F5344CB8AC3E}">
        <p14:creationId xmlns:p14="http://schemas.microsoft.com/office/powerpoint/2010/main" val="2859978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a:xfrm>
            <a:off x="8988413" y="6578917"/>
            <a:ext cx="2640013" cy="1905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38E757-ECC1-404B-AC86-54F91A3DE958}" type="slidenum">
              <a:rPr kumimoji="0" lang="zh-TW" altLang="en-US" sz="1200" b="0" i="0" u="none" strike="noStrike" kern="1200" cap="none" spc="0" normalizeH="0" baseline="0" noProof="0" smtClean="0">
                <a:ln>
                  <a:noFill/>
                </a:ln>
                <a:solidFill>
                  <a:prstClr val="black">
                    <a:tint val="75000"/>
                  </a:prstClr>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zh-TW" sz="1200" b="0" i="0" u="none" strike="noStrike" kern="1200" cap="none" spc="0" normalizeH="0" baseline="0" noProof="0" dirty="0">
              <a:ln>
                <a:noFill/>
              </a:ln>
              <a:solidFill>
                <a:prstClr val="black">
                  <a:tint val="75000"/>
                </a:prstClr>
              </a:solidFill>
              <a:effectLst/>
              <a:uLnTx/>
              <a:uFillTx/>
              <a:latin typeface="Calibri"/>
              <a:ea typeface="新細明體" panose="02020500000000000000" pitchFamily="18" charset="-120"/>
              <a:cs typeface="+mn-cs"/>
            </a:endParaRPr>
          </a:p>
        </p:txBody>
      </p:sp>
      <p:sp>
        <p:nvSpPr>
          <p:cNvPr id="7" name="流程圖: 替代程序 6">
            <a:extLst>
              <a:ext uri="{FF2B5EF4-FFF2-40B4-BE49-F238E27FC236}">
                <a16:creationId xmlns="" xmlns:a16="http://schemas.microsoft.com/office/drawing/2014/main" id="{AC19C826-5D73-4778-8751-F1C52374979B}"/>
              </a:ext>
            </a:extLst>
          </p:cNvPr>
          <p:cNvSpPr/>
          <p:nvPr/>
        </p:nvSpPr>
        <p:spPr>
          <a:xfrm>
            <a:off x="322321" y="916131"/>
            <a:ext cx="4463092"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ID</a:t>
            </a:r>
            <a:r>
              <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 </a:t>
            </a: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illustration</a:t>
            </a:r>
            <a:endPar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10" name="流程圖: 替代程序 9">
            <a:extLst>
              <a:ext uri="{FF2B5EF4-FFF2-40B4-BE49-F238E27FC236}">
                <a16:creationId xmlns="" xmlns:a16="http://schemas.microsoft.com/office/drawing/2014/main" id="{EBC6A939-0499-44BC-9E8F-DDAA274C2E76}"/>
              </a:ext>
            </a:extLst>
          </p:cNvPr>
          <p:cNvSpPr/>
          <p:nvPr/>
        </p:nvSpPr>
        <p:spPr>
          <a:xfrm>
            <a:off x="338825" y="4048733"/>
            <a:ext cx="4446588"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Basic</a:t>
            </a:r>
            <a:endPar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12" name="流程圖: 替代程序 11">
            <a:extLst>
              <a:ext uri="{FF2B5EF4-FFF2-40B4-BE49-F238E27FC236}">
                <a16:creationId xmlns="" xmlns:a16="http://schemas.microsoft.com/office/drawing/2014/main" id="{771BEF69-741F-452B-8B31-B6E079ADBFF9}"/>
              </a:ext>
            </a:extLst>
          </p:cNvPr>
          <p:cNvSpPr/>
          <p:nvPr/>
        </p:nvSpPr>
        <p:spPr>
          <a:xfrm>
            <a:off x="5024076" y="916131"/>
            <a:ext cx="6937520"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Technical</a:t>
            </a:r>
            <a:r>
              <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 </a:t>
            </a: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Specification</a:t>
            </a:r>
            <a:endPar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graphicFrame>
        <p:nvGraphicFramePr>
          <p:cNvPr id="13" name="Group 40">
            <a:extLst>
              <a:ext uri="{FF2B5EF4-FFF2-40B4-BE49-F238E27FC236}">
                <a16:creationId xmlns="" xmlns:a16="http://schemas.microsoft.com/office/drawing/2014/main" id="{89A35667-1F2B-4CCC-ACBB-8F9CA982EA9D}"/>
              </a:ext>
            </a:extLst>
          </p:cNvPr>
          <p:cNvGraphicFramePr>
            <a:graphicFrameLocks noGrp="1"/>
          </p:cNvGraphicFramePr>
          <p:nvPr/>
        </p:nvGraphicFramePr>
        <p:xfrm>
          <a:off x="5008344" y="1438903"/>
          <a:ext cx="7078445" cy="5087445"/>
        </p:xfrm>
        <a:graphic>
          <a:graphicData uri="http://schemas.openxmlformats.org/drawingml/2006/table">
            <a:tbl>
              <a:tblPr/>
              <a:tblGrid>
                <a:gridCol w="3537608">
                  <a:extLst>
                    <a:ext uri="{9D8B030D-6E8A-4147-A177-3AD203B41FA5}">
                      <a16:colId xmlns="" xmlns:a16="http://schemas.microsoft.com/office/drawing/2014/main" val="20000"/>
                    </a:ext>
                  </a:extLst>
                </a:gridCol>
                <a:gridCol w="3540837">
                  <a:extLst>
                    <a:ext uri="{9D8B030D-6E8A-4147-A177-3AD203B41FA5}">
                      <a16:colId xmlns="" xmlns:a16="http://schemas.microsoft.com/office/drawing/2014/main" val="20001"/>
                    </a:ext>
                  </a:extLst>
                </a:gridCol>
              </a:tblGrid>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Chipset</a:t>
                      </a:r>
                    </a:p>
                  </a:txBody>
                  <a:tcPr marL="121915" marR="121915" marT="45719" marB="45719"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Memory</a:t>
                      </a:r>
                    </a:p>
                  </a:txBody>
                  <a:tcPr marL="121915" marR="121915" marT="45719" marB="45719"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373932">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S905X2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Quad-Core Cortex-A53, 16,560DMIPS </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ARM Mali-G31 MP2, 800MHz</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3 GB DDR4</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8 GB eMMC flash (MLC type)</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Interface</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Features</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48244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HDMI 2.1 @ 4Kp60 output x1, HDCP 2.2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USB 3.0 Host Type A  x1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RJ-45 x1; 10/100/1000 Mbps</a:t>
                      </a:r>
                    </a:p>
                    <a:p>
                      <a:pPr marL="0" marR="0" lvl="0" indent="0" algn="l" defTabSz="914400" rtl="0" eaLnBrk="1" fontAlgn="base" latinLnBrk="0" hangingPunct="1">
                        <a:lnSpc>
                          <a:spcPct val="100000"/>
                        </a:lnSpc>
                        <a:spcBef>
                          <a:spcPct val="0"/>
                        </a:spcBef>
                        <a:spcAft>
                          <a:spcPct val="0"/>
                        </a:spcAft>
                        <a:buClrTx/>
                        <a:buSzTx/>
                        <a:buFontTx/>
                        <a:buNone/>
                      </a:pPr>
                      <a:r>
                        <a:rPr lang="en-US" altLang="zh-TW" sz="1400" dirty="0">
                          <a:solidFill>
                            <a:schemeClr val="tx1"/>
                          </a:solidFill>
                          <a:effectLst/>
                          <a:latin typeface="Calibri" panose="020F0502020204030204" pitchFamily="34" charset="0"/>
                          <a:ea typeface="+mn-ea"/>
                          <a:sym typeface="+mn-ea"/>
                        </a:rPr>
                        <a:t>IR receiver x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MIC</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input</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(3.5pie)</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x</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RGB</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LED for indication</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DC jack for 5V @ 2A DC input</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Main stream box for HEVC/4K video </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HLS/MPEG-DASH/HDR 10/ HLG</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Google casting support</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BT Voice control</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Preload apps for TV services</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Over-The-Air image upgrade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Android TV certificated</a:t>
                      </a:r>
                      <a:endParaRPr kumimoji="0" lang="en-US" altLang="zh-TW" sz="1400" b="0" i="0" u="none" strike="sngStrike" cap="none" normalizeH="0" baseline="0" dirty="0">
                        <a:ln>
                          <a:noFill/>
                        </a:ln>
                        <a:solidFill>
                          <a:schemeClr val="tx1"/>
                        </a:solidFill>
                        <a:effectLst/>
                        <a:latin typeface="Calibri" panose="020F0502020204030204" pitchFamily="34" charset="0"/>
                        <a:ea typeface="+mn-ea"/>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Multimedia</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Operating System</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108649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4Kp75 10b H.265, VP9 Profile 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H.264/H.265 1080p60</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Android P</a:t>
                      </a:r>
                      <a:endParaRPr kumimoji="0" lang="zh-TW" altLang="en-US" sz="1400" b="0" i="0" u="none" strike="noStrike" cap="none" normalizeH="0" baseline="0" dirty="0">
                        <a:ln>
                          <a:noFill/>
                        </a:ln>
                        <a:solidFill>
                          <a:schemeClr val="tx1"/>
                        </a:solidFill>
                        <a:effectLst/>
                        <a:latin typeface="Calibri" panose="020F0502020204030204" pitchFamily="34" charset="0"/>
                        <a:ea typeface="+mn-ea"/>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err="1">
                          <a:ln>
                            <a:noFill/>
                          </a:ln>
                          <a:solidFill>
                            <a:schemeClr val="tx1"/>
                          </a:solidFill>
                          <a:effectLst/>
                          <a:latin typeface="Calibri" panose="020F0502020204030204" pitchFamily="34" charset="0"/>
                          <a:ea typeface="+mn-ea"/>
                          <a:cs typeface="Arial" panose="020B0604020202020204" pitchFamily="34" charset="0"/>
                        </a:rPr>
                        <a:t>Widevine</a:t>
                      </a: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 Level 1/PlayReady DRM support</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Dolby</a:t>
                      </a:r>
                      <a:r>
                        <a:rPr kumimoji="0" lang="zh-TW" altLang="en-US"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AC3</a:t>
                      </a:r>
                      <a:endParaRPr kumimoji="0" lang="en-US" altLang="zh-TW" sz="1400" b="0" i="0" u="none" strike="noStrike" cap="none" normalizeH="0" baseline="0" dirty="0">
                        <a:ln>
                          <a:noFill/>
                        </a:ln>
                        <a:solidFill>
                          <a:schemeClr val="tx1"/>
                        </a:solidFill>
                        <a:effectLst/>
                        <a:latin typeface="Calibri" panose="020F0502020204030204" pitchFamily="34" charset="0"/>
                        <a:ea typeface="+mn-ea"/>
                      </a:endParaRP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Remote Control</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404319">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BT w/ IR based RCU</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endParaRPr kumimoji="0" lang="en-US" altLang="zh-TW" sz="1400" b="0" i="0" u="none" strike="noStrike" cap="none" normalizeH="0" baseline="0" dirty="0">
                        <a:ln>
                          <a:noFill/>
                        </a:ln>
                        <a:solidFill>
                          <a:schemeClr val="tx1"/>
                        </a:solidFill>
                        <a:effectLst/>
                        <a:latin typeface="Calibri" panose="020F0502020204030204" pitchFamily="34" charset="0"/>
                        <a:ea typeface="+mn-ea"/>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graphicFrame>
        <p:nvGraphicFramePr>
          <p:cNvPr id="16" name="Group 81">
            <a:extLst>
              <a:ext uri="{FF2B5EF4-FFF2-40B4-BE49-F238E27FC236}">
                <a16:creationId xmlns="" xmlns:a16="http://schemas.microsoft.com/office/drawing/2014/main" id="{86D95D44-F9D5-411C-8CDB-4179E6FAC375}"/>
              </a:ext>
            </a:extLst>
          </p:cNvPr>
          <p:cNvGraphicFramePr>
            <a:graphicFrameLocks noGrp="1"/>
          </p:cNvGraphicFramePr>
          <p:nvPr/>
        </p:nvGraphicFramePr>
        <p:xfrm>
          <a:off x="406571" y="4398814"/>
          <a:ext cx="4436274" cy="1798311"/>
        </p:xfrm>
        <a:graphic>
          <a:graphicData uri="http://schemas.openxmlformats.org/drawingml/2006/table">
            <a:tbl>
              <a:tblPr/>
              <a:tblGrid>
                <a:gridCol w="1428603">
                  <a:extLst>
                    <a:ext uri="{9D8B030D-6E8A-4147-A177-3AD203B41FA5}">
                      <a16:colId xmlns="" xmlns:a16="http://schemas.microsoft.com/office/drawing/2014/main" val="20000"/>
                    </a:ext>
                  </a:extLst>
                </a:gridCol>
                <a:gridCol w="3007671">
                  <a:extLst>
                    <a:ext uri="{9D8B030D-6E8A-4147-A177-3AD203B41FA5}">
                      <a16:colId xmlns="" xmlns:a16="http://schemas.microsoft.com/office/drawing/2014/main" val="20001"/>
                    </a:ext>
                  </a:extLst>
                </a:gridCol>
              </a:tblGrid>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Dimension</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95mm</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x</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95mm</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x</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25mm</a:t>
                      </a:r>
                      <a:endParaRPr kumimoji="0" lang="en-US" altLang="zh-TW" sz="13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7010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Networking</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88900" marR="0" lvl="0" indent="-88900" algn="l" defTabSz="914400" rtl="0" eaLnBrk="1" fontAlgn="base" latinLnBrk="0" hangingPunct="1">
                        <a:lnSpc>
                          <a:spcPct val="100000"/>
                        </a:lnSpc>
                        <a:spcBef>
                          <a:spcPct val="0"/>
                        </a:spcBef>
                        <a:spcAft>
                          <a:spcPct val="0"/>
                        </a:spcAft>
                        <a:buClrTx/>
                        <a:buSzTx/>
                        <a:buFontTx/>
                        <a:buChar char="-"/>
                        <a:tabLst/>
                        <a:defRPr/>
                      </a:pPr>
                      <a:r>
                        <a:rPr kumimoji="0" lang="en-US" altLang="zh-TW" sz="1300" b="0" i="0" u="none" strike="noStrike" cap="none" normalizeH="0" baseline="0" dirty="0">
                          <a:ln>
                            <a:noFill/>
                          </a:ln>
                          <a:solidFill>
                            <a:schemeClr val="tx1"/>
                          </a:solidFill>
                          <a:effectLst/>
                          <a:latin typeface="Calibri" panose="020F0502020204030204" pitchFamily="34" charset="0"/>
                          <a:ea typeface="+mn-ea"/>
                        </a:rPr>
                        <a:t>10/100/1000 Base-T Ethernet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Bluetooth 4.2  w/ BLE</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Power adapter</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100~240VAC input, 5V/2A DC output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Safety Certification</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KC/HDMI/BQB</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4204803961"/>
                  </a:ext>
                </a:extLst>
              </a:tr>
            </a:tbl>
          </a:graphicData>
        </a:graphic>
      </p:graphicFrame>
      <p:sp>
        <p:nvSpPr>
          <p:cNvPr id="11" name="標題 4">
            <a:extLst>
              <a:ext uri="{FF2B5EF4-FFF2-40B4-BE49-F238E27FC236}">
                <a16:creationId xmlns="" xmlns:a16="http://schemas.microsoft.com/office/drawing/2014/main" id="{6E4385D9-5BD0-C34B-933E-340ADB3769CB}"/>
              </a:ext>
            </a:extLst>
          </p:cNvPr>
          <p:cNvSpPr>
            <a:spLocks noGrp="1"/>
          </p:cNvSpPr>
          <p:nvPr>
            <p:ph type="title"/>
          </p:nvPr>
        </p:nvSpPr>
        <p:spPr bwMode="auto">
          <a:xfrm>
            <a:off x="335379" y="137626"/>
            <a:ext cx="9345930" cy="635000"/>
          </a:xfrm>
        </p:spPr>
        <p:txBody>
          <a:bodyPr vert="horz" lIns="91440" tIns="45720" rIns="91440" bIns="45720" rtlCol="0" anchor="ctr">
            <a:normAutofit/>
          </a:bodyPr>
          <a:lstStyle/>
          <a:p>
            <a:pPr>
              <a:spcBef>
                <a:spcPts val="1000"/>
              </a:spcBef>
              <a:buFont typeface="Arial" panose="020B0604020202020204" pitchFamily="34" charset="0"/>
            </a:pPr>
            <a:r>
              <a:rPr lang="en-US" altLang="zh-TW" sz="3200" b="1" dirty="0">
                <a:latin typeface="Arial" panose="020B0604020202020204" pitchFamily="34" charset="0"/>
                <a:ea typeface="Microsoft JhengHei" charset="0"/>
                <a:cs typeface="Arial" panose="020B0604020202020204" pitchFamily="34" charset="0"/>
              </a:rPr>
              <a:t>SKB</a:t>
            </a:r>
            <a:r>
              <a:rPr lang="zh-TW" altLang="en-US" sz="3200" b="1" dirty="0">
                <a:latin typeface="Arial" panose="020B0604020202020204" pitchFamily="34" charset="0"/>
                <a:ea typeface="Microsoft JhengHei" charset="0"/>
                <a:cs typeface="Arial" panose="020B0604020202020204" pitchFamily="34" charset="0"/>
              </a:rPr>
              <a:t> </a:t>
            </a:r>
            <a:r>
              <a:rPr lang="en-US" altLang="zh-TW" sz="3200" b="1" dirty="0">
                <a:latin typeface="Arial" panose="020B0604020202020204" pitchFamily="34" charset="0"/>
                <a:ea typeface="Microsoft JhengHei" charset="0"/>
                <a:cs typeface="Arial" panose="020B0604020202020204" pitchFamily="34" charset="0"/>
              </a:rPr>
              <a:t>4K IP</a:t>
            </a:r>
            <a:r>
              <a:rPr lang="zh-TW" altLang="en-US" sz="3200" b="1" dirty="0">
                <a:latin typeface="Arial" panose="020B0604020202020204" pitchFamily="34" charset="0"/>
                <a:ea typeface="Microsoft JhengHei" charset="0"/>
                <a:cs typeface="Arial" panose="020B0604020202020204" pitchFamily="34" charset="0"/>
              </a:rPr>
              <a:t> </a:t>
            </a:r>
            <a:r>
              <a:rPr lang="en-US" altLang="zh-TW" sz="3200" b="1" dirty="0">
                <a:latin typeface="Arial" panose="020B0604020202020204" pitchFamily="34" charset="0"/>
                <a:ea typeface="Microsoft JhengHei" charset="0"/>
                <a:cs typeface="Arial" panose="020B0604020202020204" pitchFamily="34" charset="0"/>
              </a:rPr>
              <a:t>STB</a:t>
            </a:r>
          </a:p>
        </p:txBody>
      </p:sp>
      <p:pic>
        <p:nvPicPr>
          <p:cNvPr id="14" name="圖片 2">
            <a:extLst>
              <a:ext uri="{FF2B5EF4-FFF2-40B4-BE49-F238E27FC236}">
                <a16:creationId xmlns="" xmlns:a16="http://schemas.microsoft.com/office/drawing/2014/main" id="{F68FC92D-EE09-451F-A9AD-1F7ABB2596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435" y="1374268"/>
            <a:ext cx="4336864" cy="243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702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2290712761"/>
              </p:ext>
            </p:extLst>
          </p:nvPr>
        </p:nvGraphicFramePr>
        <p:xfrm>
          <a:off x="220133" y="795866"/>
          <a:ext cx="12039600" cy="3907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314937" y="671960"/>
            <a:ext cx="4407297" cy="461665"/>
          </a:xfrm>
          <a:prstGeom prst="rect">
            <a:avLst/>
          </a:prstGeom>
        </p:spPr>
        <p:txBody>
          <a:bodyPr wrap="none">
            <a:spAutoFit/>
          </a:bodyPr>
          <a:lstStyle/>
          <a:p>
            <a:r>
              <a:rPr lang="en-US" altLang="zh-TW" sz="2400" b="1" dirty="0"/>
              <a:t>2.4 Development </a:t>
            </a:r>
            <a:r>
              <a:rPr lang="en-US" altLang="zh-TW" sz="2400" b="1" dirty="0" smtClean="0"/>
              <a:t>manpower: SW</a:t>
            </a:r>
            <a:endParaRPr lang="zh-TW" altLang="en-US" sz="2400" b="1" dirty="0"/>
          </a:p>
        </p:txBody>
      </p:sp>
    </p:spTree>
    <p:extLst>
      <p:ext uri="{BB962C8B-B14F-4D97-AF65-F5344CB8AC3E}">
        <p14:creationId xmlns:p14="http://schemas.microsoft.com/office/powerpoint/2010/main" val="38722660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1352845296"/>
              </p:ext>
            </p:extLst>
          </p:nvPr>
        </p:nvGraphicFramePr>
        <p:xfrm>
          <a:off x="-1020232" y="1099710"/>
          <a:ext cx="6223000" cy="3364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extLst/>
          </p:nvPr>
        </p:nvGraphicFramePr>
        <p:xfrm>
          <a:off x="6899463" y="1570971"/>
          <a:ext cx="2607733" cy="1879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資料庫圖表 7"/>
          <p:cNvGraphicFramePr/>
          <p:nvPr>
            <p:extLst/>
          </p:nvPr>
        </p:nvGraphicFramePr>
        <p:xfrm>
          <a:off x="4084544" y="1570971"/>
          <a:ext cx="2607733" cy="1879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資料庫圖表 8"/>
          <p:cNvGraphicFramePr/>
          <p:nvPr>
            <p:extLst>
              <p:ext uri="{D42A27DB-BD31-4B8C-83A1-F6EECF244321}">
                <p14:modId xmlns:p14="http://schemas.microsoft.com/office/powerpoint/2010/main" val="2709347464"/>
              </p:ext>
            </p:extLst>
          </p:nvPr>
        </p:nvGraphicFramePr>
        <p:xfrm>
          <a:off x="9189320" y="1582083"/>
          <a:ext cx="2607733" cy="1879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0" name="資料庫圖表 9"/>
          <p:cNvGraphicFramePr/>
          <p:nvPr>
            <p:extLst/>
          </p:nvPr>
        </p:nvGraphicFramePr>
        <p:xfrm>
          <a:off x="4291730" y="4455491"/>
          <a:ext cx="2607733" cy="18796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2" name="矩形 11"/>
          <p:cNvSpPr/>
          <p:nvPr/>
        </p:nvSpPr>
        <p:spPr>
          <a:xfrm>
            <a:off x="207360" y="283025"/>
            <a:ext cx="8940011" cy="461665"/>
          </a:xfrm>
          <a:prstGeom prst="rect">
            <a:avLst/>
          </a:prstGeom>
        </p:spPr>
        <p:txBody>
          <a:bodyPr wrap="none">
            <a:spAutoFit/>
          </a:bodyPr>
          <a:lstStyle/>
          <a:p>
            <a:r>
              <a:rPr lang="en-US" altLang="zh-TW" sz="2400" b="1" dirty="0"/>
              <a:t>2.4 Development </a:t>
            </a:r>
            <a:r>
              <a:rPr lang="en-US" altLang="zh-TW" sz="2400" b="1" dirty="0" smtClean="0"/>
              <a:t>manpower: HW/Layout/ME/Package/Compliance</a:t>
            </a:r>
            <a:endParaRPr lang="zh-TW" altLang="en-US" sz="2400" b="1" dirty="0"/>
          </a:p>
        </p:txBody>
      </p:sp>
    </p:spTree>
    <p:extLst>
      <p:ext uri="{BB962C8B-B14F-4D97-AF65-F5344CB8AC3E}">
        <p14:creationId xmlns:p14="http://schemas.microsoft.com/office/powerpoint/2010/main" val="11220702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2790324826"/>
              </p:ext>
            </p:extLst>
          </p:nvPr>
        </p:nvGraphicFramePr>
        <p:xfrm>
          <a:off x="4436534" y="1354247"/>
          <a:ext cx="6917266" cy="3251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extLst/>
          </p:nvPr>
        </p:nvGraphicFramePr>
        <p:xfrm>
          <a:off x="968687" y="1774533"/>
          <a:ext cx="3101290" cy="24106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矩形 5"/>
          <p:cNvSpPr/>
          <p:nvPr/>
        </p:nvSpPr>
        <p:spPr>
          <a:xfrm>
            <a:off x="207360" y="283025"/>
            <a:ext cx="5742662" cy="461665"/>
          </a:xfrm>
          <a:prstGeom prst="rect">
            <a:avLst/>
          </a:prstGeom>
        </p:spPr>
        <p:txBody>
          <a:bodyPr wrap="none">
            <a:spAutoFit/>
          </a:bodyPr>
          <a:lstStyle/>
          <a:p>
            <a:r>
              <a:rPr lang="en-US" altLang="zh-TW" sz="2400" b="1" dirty="0"/>
              <a:t>2.4 Development </a:t>
            </a:r>
            <a:r>
              <a:rPr lang="en-US" altLang="zh-TW" sz="2400" b="1" dirty="0" smtClean="0"/>
              <a:t>manpower: HWQA</a:t>
            </a:r>
            <a:r>
              <a:rPr lang="en-US" altLang="zh-TW" sz="2400" b="1" dirty="0"/>
              <a:t>/ SQA</a:t>
            </a:r>
            <a:endParaRPr lang="zh-TW" altLang="en-US" sz="2400" b="1" dirty="0"/>
          </a:p>
        </p:txBody>
      </p:sp>
    </p:spTree>
    <p:extLst>
      <p:ext uri="{BB962C8B-B14F-4D97-AF65-F5344CB8AC3E}">
        <p14:creationId xmlns:p14="http://schemas.microsoft.com/office/powerpoint/2010/main" val="42468868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58572" y="246260"/>
            <a:ext cx="10016182" cy="422815"/>
          </a:xfrm>
        </p:spPr>
        <p:txBody>
          <a:bodyPr/>
          <a:lstStyle/>
          <a:p>
            <a:r>
              <a:rPr lang="en-US" altLang="ja-JP" dirty="0">
                <a:solidFill>
                  <a:schemeClr val="tx1"/>
                </a:solidFill>
              </a:rPr>
              <a:t>OTT </a:t>
            </a:r>
            <a:r>
              <a:rPr lang="en-US" altLang="ja-JP" dirty="0" smtClean="0">
                <a:solidFill>
                  <a:schemeClr val="tx1"/>
                </a:solidFill>
              </a:rPr>
              <a:t>Dongle</a:t>
            </a:r>
            <a:r>
              <a:rPr lang="ja-JP" altLang="en-US" dirty="0" smtClean="0">
                <a:solidFill>
                  <a:schemeClr val="tx1"/>
                </a:solidFill>
              </a:rPr>
              <a:t>（</a:t>
            </a:r>
            <a:r>
              <a:rPr lang="en-US" altLang="ja-JP" dirty="0">
                <a:solidFill>
                  <a:schemeClr val="tx1"/>
                </a:solidFill>
              </a:rPr>
              <a:t>S905Y4/Android11</a:t>
            </a:r>
            <a:r>
              <a:rPr lang="ja-JP" altLang="en-US" dirty="0">
                <a:solidFill>
                  <a:schemeClr val="tx1"/>
                </a:solidFill>
              </a:rPr>
              <a:t>）</a:t>
            </a:r>
            <a:endParaRPr kumimoji="1" lang="ja-JP" altLang="en-US" dirty="0">
              <a:solidFill>
                <a:schemeClr val="tx1"/>
              </a:solidFill>
            </a:endParaRPr>
          </a:p>
        </p:txBody>
      </p:sp>
      <p:graphicFrame>
        <p:nvGraphicFramePr>
          <p:cNvPr id="28" name="Group 81">
            <a:extLst>
              <a:ext uri="{FF2B5EF4-FFF2-40B4-BE49-F238E27FC236}">
                <a16:creationId xmlns="" xmlns:a16="http://schemas.microsoft.com/office/drawing/2014/main" id="{A6018C08-5CAD-C34B-9378-5A4F365381C3}"/>
              </a:ext>
            </a:extLst>
          </p:cNvPr>
          <p:cNvGraphicFramePr>
            <a:graphicFrameLocks noGrp="1"/>
          </p:cNvGraphicFramePr>
          <p:nvPr/>
        </p:nvGraphicFramePr>
        <p:xfrm>
          <a:off x="358572" y="3992369"/>
          <a:ext cx="4446184" cy="2299843"/>
        </p:xfrm>
        <a:graphic>
          <a:graphicData uri="http://schemas.openxmlformats.org/drawingml/2006/table">
            <a:tbl>
              <a:tblPr/>
              <a:tblGrid>
                <a:gridCol w="1431796">
                  <a:extLst>
                    <a:ext uri="{9D8B030D-6E8A-4147-A177-3AD203B41FA5}">
                      <a16:colId xmlns="" xmlns:a16="http://schemas.microsoft.com/office/drawing/2014/main" val="20000"/>
                    </a:ext>
                  </a:extLst>
                </a:gridCol>
                <a:gridCol w="3014388">
                  <a:extLst>
                    <a:ext uri="{9D8B030D-6E8A-4147-A177-3AD203B41FA5}">
                      <a16:colId xmlns="" xmlns:a16="http://schemas.microsoft.com/office/drawing/2014/main" val="20001"/>
                    </a:ext>
                  </a:extLst>
                </a:gridCol>
              </a:tblGrid>
              <a:tr h="45844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Dimension </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cs typeface="Segoe UI" pitchFamily="34" charset="0"/>
                        </a:rPr>
                        <a:t>- 93.9</a:t>
                      </a:r>
                      <a:r>
                        <a:rPr kumimoji="0" lang="en-US" altLang="zh-TW"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rPr>
                        <a:t> (W) X 32 (D) X </a:t>
                      </a:r>
                      <a:r>
                        <a:rPr kumimoji="0" lang="en-US" altLang="zh-TW"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cs typeface="Segoe UI" pitchFamily="34" charset="0"/>
                        </a:rPr>
                        <a:t>11.6</a:t>
                      </a:r>
                      <a:r>
                        <a:rPr kumimoji="0" lang="en-US" altLang="zh-CN"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cs typeface="Segoe UI" pitchFamily="34" charset="0"/>
                        </a:rPr>
                        <a:t> </a:t>
                      </a:r>
                      <a:r>
                        <a:rPr kumimoji="0" lang="en-US" altLang="zh-TW"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rPr>
                        <a:t>(H) mm</a:t>
                      </a:r>
                      <a:endParaRPr kumimoji="0" lang="zh-TW" altLang="en-US"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5112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rPr>
                        <a:t>Wi-Fi 2.4/5GHz 2T2R Connection</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rPr>
                        <a:t>Support 802.11 ac/a/b/g/n</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rPr>
                        <a:t>- Data rate up to 866Mbps</a:t>
                      </a: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5112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Operation environment </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Temperature 0 ~ 40°C</a:t>
                      </a:r>
                    </a:p>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Humidity 10% ~ 90% relative humidity</a:t>
                      </a: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30756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Power adapter</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100~240VAC input, 5V/1A DC output</a:t>
                      </a: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5112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Safety/ Cert. </a:t>
                      </a: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KC certification</a:t>
                      </a: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4"/>
                  </a:ext>
                </a:extLst>
              </a:tr>
            </a:tbl>
          </a:graphicData>
        </a:graphic>
      </p:graphicFrame>
      <p:graphicFrame>
        <p:nvGraphicFramePr>
          <p:cNvPr id="29" name="Group 40">
            <a:extLst>
              <a:ext uri="{FF2B5EF4-FFF2-40B4-BE49-F238E27FC236}">
                <a16:creationId xmlns="" xmlns:a16="http://schemas.microsoft.com/office/drawing/2014/main" id="{5EF997BC-547D-FA41-B564-23F3281B570D}"/>
              </a:ext>
            </a:extLst>
          </p:cNvPr>
          <p:cNvGraphicFramePr>
            <a:graphicFrameLocks noGrp="1"/>
          </p:cNvGraphicFramePr>
          <p:nvPr>
            <p:extLst/>
          </p:nvPr>
        </p:nvGraphicFramePr>
        <p:xfrm>
          <a:off x="5166911" y="1143460"/>
          <a:ext cx="6778478" cy="5107240"/>
        </p:xfrm>
        <a:graphic>
          <a:graphicData uri="http://schemas.openxmlformats.org/drawingml/2006/table">
            <a:tbl>
              <a:tblPr/>
              <a:tblGrid>
                <a:gridCol w="3161101">
                  <a:extLst>
                    <a:ext uri="{9D8B030D-6E8A-4147-A177-3AD203B41FA5}">
                      <a16:colId xmlns="" xmlns:a16="http://schemas.microsoft.com/office/drawing/2014/main" val="20000"/>
                    </a:ext>
                  </a:extLst>
                </a:gridCol>
                <a:gridCol w="3617377">
                  <a:extLst>
                    <a:ext uri="{9D8B030D-6E8A-4147-A177-3AD203B41FA5}">
                      <a16:colId xmlns="" xmlns:a16="http://schemas.microsoft.com/office/drawing/2014/main" val="20001"/>
                    </a:ext>
                  </a:extLst>
                </a:gridCol>
              </a:tblGrid>
              <a:tr h="325033">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Chipset</a:t>
                      </a:r>
                    </a:p>
                  </a:txBody>
                  <a:tcPr marL="121914" marR="121914" marT="45718" marB="45718"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a:ln>
                            <a:noFill/>
                          </a:ln>
                          <a:solidFill>
                            <a:schemeClr val="tx1"/>
                          </a:solidFill>
                          <a:effectLst/>
                          <a:latin typeface="Meiryo" panose="020B0604030504040204" pitchFamily="34" charset="-128"/>
                          <a:ea typeface="Meiryo" panose="020B0604030504040204" pitchFamily="34" charset="-128"/>
                        </a:rPr>
                        <a:t>Memory</a:t>
                      </a:r>
                    </a:p>
                  </a:txBody>
                  <a:tcPr marL="121914" marR="121914" marT="45718" marB="45718"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69650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AML</a:t>
                      </a:r>
                      <a:r>
                        <a:rPr kumimoji="0" lang="zh-TW" altLang="en-US"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S905 Y4</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Quad-Core Cortex-A35, 18,400DMIPS </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ARM Mali-G31 MP2, 850MHz</a:t>
                      </a: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2</a:t>
                      </a:r>
                      <a:r>
                        <a:rPr kumimoji="0" lang="zh-TW" altLang="en-US"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GB DDR4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8 GB eMMC flash (MLC type) </a:t>
                      </a: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25033">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Interface</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Features</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28394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HDMI 2.1 @ 4Kp60 output x1, </a:t>
                      </a:r>
                      <a:r>
                        <a:rPr kumimoji="0" lang="en-US" altLang="zh-TW"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cs typeface="+mn-cs"/>
                        </a:rPr>
                        <a:t>HDCP 2.3</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USB 2.0 </a:t>
                      </a:r>
                      <a:r>
                        <a:rPr kumimoji="0" lang="en-US" altLang="zh-TW" sz="1000" b="0" i="0" u="none" strike="noStrike" cap="none" normalizeH="0" baseline="0" dirty="0" err="1" smtClean="0">
                          <a:ln>
                            <a:noFill/>
                          </a:ln>
                          <a:solidFill>
                            <a:schemeClr val="tx1"/>
                          </a:solidFill>
                          <a:effectLst/>
                          <a:latin typeface="Meiryo" panose="020B0604030504040204" pitchFamily="34" charset="-128"/>
                          <a:ea typeface="Meiryo" panose="020B0604030504040204" pitchFamily="34" charset="-128"/>
                        </a:rPr>
                        <a:t>MicroUSB</a:t>
                      </a: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for power</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RGB LED indicator * 1</a:t>
                      </a: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Main stream box for HEVC/4K video </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HLS/MPEG-DASH/HDR 10/ </a:t>
                      </a: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HLG</a:t>
                      </a:r>
                      <a:endParaRPr kumimoji="0" lang="en-US" altLang="zh-TW" sz="1000" b="0" i="0" u="none" strike="sngStrike" cap="none" normalizeH="0" baseline="0" dirty="0">
                        <a:ln>
                          <a:noFill/>
                        </a:ln>
                        <a:solidFill>
                          <a:srgbClr val="FF0000"/>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Google casting support</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BT Voice control</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Preload apps for TV services</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Over-The-Air image upgrade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Android TV pre-certified</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Netflix NTS (optional</a:t>
                      </a: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a:t>
                      </a: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2503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Networking</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Remote Control</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9650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Wi-Fi 802.11 ac/a/b/g/n 2x2 dual band</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Bluetooth </a:t>
                      </a: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5.0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BLE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Ethernet AC </a:t>
                      </a: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adapter(built-in USB2.0 type-A interface)</a:t>
                      </a: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horzOverflow="overflow">
                    <a:lnL>
                      <a:noFill/>
                    </a:lnL>
                    <a:lnR>
                      <a:noFill/>
                    </a:lnR>
                    <a:lnT w="12700" cap="flat" cmpd="sng" algn="ctr">
                      <a:solidFill>
                        <a:schemeClr val="bg1"/>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IR/BT4.2 voice control</a:t>
                      </a:r>
                    </a:p>
                  </a:txBody>
                  <a:tcPr marL="121914" marR="121914" marT="45718" marB="45718" horzOverflow="overflow">
                    <a:lnL>
                      <a:noFill/>
                    </a:lnL>
                    <a:lnR>
                      <a:noFill/>
                    </a:lnR>
                    <a:lnT w="12700" cap="flat" cmpd="sng" algn="ctr">
                      <a:solidFill>
                        <a:schemeClr val="bg1"/>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2503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Multimedia</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Operating System</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109893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AV1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4Kp75 10b H.265, VP9 Profile 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4kp30 H.264</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H.264/H.265 1080p60</a:t>
                      </a:r>
                    </a:p>
                  </a:txBody>
                  <a:tcPr marL="121914" marR="121914" marT="45718" marB="45718" horzOverflow="overflow">
                    <a:lnL>
                      <a:noFill/>
                    </a:lnL>
                    <a:lnR>
                      <a:noFill/>
                    </a:lnR>
                    <a:lnT>
                      <a:noFill/>
                    </a:lnT>
                    <a:lnB w="3175"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Android 11</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err="1">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Widevine</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 Level 1/PlayReady DRM support</a:t>
                      </a: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Supported Codec</a:t>
                      </a:r>
                      <a:r>
                        <a:rPr kumimoji="0" lang="en-US" altLang="zh-TW" sz="8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
                      </a:r>
                      <a:br>
                        <a:rPr kumimoji="0" lang="en-US" altLang="zh-TW" sz="8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br>
                      <a:endPar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MPEG2/ H.264/ H.265/ HDR10 (PQ)/ HLG (HLG</a:t>
                      </a:r>
                      <a:r>
                        <a:rPr kumimoji="0" lang="en-US" altLang="zh-TW" sz="1000" b="0" i="0" u="none" strike="noStrike" cap="none" normalizeH="0" baseline="0" dirty="0" smtClean="0">
                          <a:ln>
                            <a:noFill/>
                          </a:ln>
                          <a:solidFill>
                            <a:schemeClr val="tx1"/>
                          </a:solidFill>
                          <a:effectLst/>
                          <a:latin typeface="Meiryo" panose="020B0604030504040204" pitchFamily="34" charset="-128"/>
                          <a:ea typeface="Meiryo" panose="020B0604030504040204" pitchFamily="34" charset="-128"/>
                        </a:rPr>
                        <a:t>)</a:t>
                      </a:r>
                      <a:endParaRPr kumimoji="0" lang="zh-TW" altLang="en-US" sz="1000" b="0" i="0" u="none" strike="noStrike" cap="none" normalizeH="0" baseline="0" dirty="0">
                        <a:ln>
                          <a:noFill/>
                        </a:ln>
                        <a:solidFill>
                          <a:srgbClr val="FF0000"/>
                        </a:solidFill>
                        <a:effectLst/>
                        <a:latin typeface="Meiryo" panose="020B0604030504040204" pitchFamily="34" charset="-128"/>
                        <a:ea typeface="Meiryo" panose="020B0604030504040204" pitchFamily="34" charset="-128"/>
                      </a:endParaRPr>
                    </a:p>
                  </a:txBody>
                  <a:tcPr marL="121914" marR="121914" marT="45718" marB="45718" horzOverflow="overflow">
                    <a:lnL>
                      <a:noFill/>
                    </a:lnL>
                    <a:lnR>
                      <a:noFill/>
                    </a:lnR>
                    <a:lnT>
                      <a:noFill/>
                    </a:lnT>
                    <a:lnB w="3175" cap="flat" cmpd="sng" algn="ctr">
                      <a:no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pic>
        <p:nvPicPr>
          <p:cNvPr id="31" name="圖片 11">
            <a:extLst>
              <a:ext uri="{FF2B5EF4-FFF2-40B4-BE49-F238E27FC236}">
                <a16:creationId xmlns="" xmlns:a16="http://schemas.microsoft.com/office/drawing/2014/main" id="{4E79DD1C-269A-984F-9121-481B9DE697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26009">
            <a:off x="1683956" y="1189331"/>
            <a:ext cx="630996" cy="2350814"/>
          </a:xfrm>
          <a:prstGeom prst="rect">
            <a:avLst/>
          </a:prstGeom>
        </p:spPr>
      </p:pic>
      <p:sp>
        <p:nvSpPr>
          <p:cNvPr id="11" name="テキスト ボックス 10">
            <a:extLst>
              <a:ext uri="{FF2B5EF4-FFF2-40B4-BE49-F238E27FC236}">
                <a16:creationId xmlns="" xmlns:a16="http://schemas.microsoft.com/office/drawing/2014/main" id="{C2D6940C-EE90-524D-A99C-A5C3687D952F}"/>
              </a:ext>
            </a:extLst>
          </p:cNvPr>
          <p:cNvSpPr txBox="1"/>
          <p:nvPr/>
        </p:nvSpPr>
        <p:spPr>
          <a:xfrm>
            <a:off x="5166910" y="851760"/>
            <a:ext cx="6484789" cy="279249"/>
          </a:xfrm>
          <a:prstGeom prst="rect">
            <a:avLst/>
          </a:prstGeom>
          <a:solidFill>
            <a:srgbClr val="8D9FA9"/>
          </a:solidFill>
        </p:spPr>
        <p:txBody>
          <a:bodyPr wrap="square" tIns="72000" rtlCol="0" anchor="ctr" anchorCtr="0">
            <a:noAutofit/>
          </a:bodyPr>
          <a:lstStyle/>
          <a:p>
            <a:pPr algn="ctr"/>
            <a:r>
              <a:rPr lang="en-US" altLang="zh-TW" sz="1400" b="1" dirty="0">
                <a:solidFill>
                  <a:schemeClr val="bg1"/>
                </a:solidFill>
                <a:latin typeface="Meiryo" panose="020B0604030504040204" pitchFamily="34" charset="-128"/>
                <a:ea typeface="Meiryo" panose="020B0604030504040204" pitchFamily="34" charset="-128"/>
              </a:rPr>
              <a:t>Technical Specification</a:t>
            </a:r>
            <a:endParaRPr lang="zh-TW" altLang="en-US" sz="1400" b="1" dirty="0">
              <a:solidFill>
                <a:schemeClr val="bg1"/>
              </a:solidFill>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 xmlns:a16="http://schemas.microsoft.com/office/drawing/2014/main" id="{3C3972F6-0FE8-2348-985D-40A0020A4486}"/>
              </a:ext>
            </a:extLst>
          </p:cNvPr>
          <p:cNvSpPr txBox="1"/>
          <p:nvPr/>
        </p:nvSpPr>
        <p:spPr>
          <a:xfrm>
            <a:off x="415460" y="851760"/>
            <a:ext cx="4446185" cy="279249"/>
          </a:xfrm>
          <a:prstGeom prst="rect">
            <a:avLst/>
          </a:prstGeom>
          <a:solidFill>
            <a:srgbClr val="8D9FA9"/>
          </a:solidFill>
        </p:spPr>
        <p:txBody>
          <a:bodyPr wrap="square" tIns="72000" rtlCol="0" anchor="ctr" anchorCtr="0">
            <a:noAutofit/>
          </a:bodyPr>
          <a:lstStyle/>
          <a:p>
            <a:pPr algn="ctr"/>
            <a:r>
              <a:rPr lang="en-US" altLang="zh-TW" sz="1400" b="1" dirty="0">
                <a:solidFill>
                  <a:schemeClr val="bg1"/>
                </a:solidFill>
                <a:latin typeface="Meiryo" panose="020B0604030504040204" pitchFamily="34" charset="-128"/>
                <a:ea typeface="Meiryo" panose="020B0604030504040204" pitchFamily="34" charset="-128"/>
              </a:rPr>
              <a:t>OTT Box ID </a:t>
            </a:r>
            <a:r>
              <a:rPr lang="en-US" altLang="zh-TW" sz="1400" b="1" dirty="0" err="1">
                <a:solidFill>
                  <a:schemeClr val="bg1"/>
                </a:solidFill>
                <a:latin typeface="Meiryo" panose="020B0604030504040204" pitchFamily="34" charset="-128"/>
                <a:ea typeface="Meiryo" panose="020B0604030504040204" pitchFamily="34" charset="-128"/>
              </a:rPr>
              <a:t>Illustrationht</a:t>
            </a:r>
            <a:endParaRPr lang="zh-TW" altLang="en-US" sz="1400" b="1" dirty="0">
              <a:solidFill>
                <a:schemeClr val="bg1"/>
              </a:solidFill>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 xmlns:a16="http://schemas.microsoft.com/office/drawing/2014/main" id="{95930222-0F9C-F64A-91F9-1BD7E015F6F1}"/>
              </a:ext>
            </a:extLst>
          </p:cNvPr>
          <p:cNvSpPr txBox="1"/>
          <p:nvPr/>
        </p:nvSpPr>
        <p:spPr>
          <a:xfrm>
            <a:off x="415460" y="3692367"/>
            <a:ext cx="4446185" cy="279249"/>
          </a:xfrm>
          <a:prstGeom prst="rect">
            <a:avLst/>
          </a:prstGeom>
          <a:solidFill>
            <a:srgbClr val="8D9FA9"/>
          </a:solidFill>
        </p:spPr>
        <p:txBody>
          <a:bodyPr wrap="square" tIns="72000" rtlCol="0" anchor="ctr" anchorCtr="0">
            <a:noAutofit/>
          </a:bodyPr>
          <a:lstStyle/>
          <a:p>
            <a:pPr algn="ctr"/>
            <a:r>
              <a:rPr lang="en-US" altLang="zh-TW" sz="1400" b="1" dirty="0">
                <a:solidFill>
                  <a:schemeClr val="bg1"/>
                </a:solidFill>
                <a:latin typeface="Meiryo" panose="020B0604030504040204" pitchFamily="34" charset="-128"/>
                <a:ea typeface="Meiryo" panose="020B0604030504040204" pitchFamily="34" charset="-128"/>
              </a:rPr>
              <a:t>Highlight</a:t>
            </a:r>
            <a:endParaRPr lang="zh-TW" altLang="en-US" sz="1400" b="1" dirty="0">
              <a:solidFill>
                <a:schemeClr val="bg1"/>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 xmlns:a16="http://schemas.microsoft.com/office/drawing/2014/main" id="{0BD0C4E1-42CE-2E42-8364-3394A2E8054D}"/>
              </a:ext>
            </a:extLst>
          </p:cNvPr>
          <p:cNvSpPr txBox="1"/>
          <p:nvPr/>
        </p:nvSpPr>
        <p:spPr>
          <a:xfrm>
            <a:off x="3848581" y="3190506"/>
            <a:ext cx="1013064" cy="369332"/>
          </a:xfrm>
          <a:prstGeom prst="rect">
            <a:avLst/>
          </a:prstGeom>
          <a:solidFill>
            <a:srgbClr val="FFC000"/>
          </a:solidFill>
        </p:spPr>
        <p:txBody>
          <a:bodyPr wrap="square" rtlCol="0">
            <a:spAutoFit/>
          </a:bodyPr>
          <a:lstStyle/>
          <a:p>
            <a:pPr algn="ctr"/>
            <a:r>
              <a:rPr kumimoji="1" lang="en-US" altLang="ja-JP" sz="900" b="1" dirty="0">
                <a:solidFill>
                  <a:schemeClr val="bg1"/>
                </a:solidFill>
                <a:latin typeface="Meiryo" panose="020B0604030504040204" pitchFamily="34" charset="-128"/>
                <a:ea typeface="Meiryo" panose="020B0604030504040204" pitchFamily="34" charset="-128"/>
              </a:rPr>
              <a:t>AV1 (VP10) supported</a:t>
            </a:r>
            <a:endParaRPr kumimoji="1" lang="ja-JP" altLang="en-US" sz="900" b="1" dirty="0">
              <a:solidFill>
                <a:schemeClr val="bg1"/>
              </a:solidFill>
              <a:latin typeface="Meiryo" panose="020B0604030504040204" pitchFamily="34" charset="-128"/>
              <a:ea typeface="Meiryo" panose="020B0604030504040204" pitchFamily="34" charset="-128"/>
            </a:endParaRPr>
          </a:p>
        </p:txBody>
      </p:sp>
      <p:pic>
        <p:nvPicPr>
          <p:cNvPr id="12" name="図 11">
            <a:extLst>
              <a:ext uri="{FF2B5EF4-FFF2-40B4-BE49-F238E27FC236}">
                <a16:creationId xmlns="" xmlns:a16="http://schemas.microsoft.com/office/drawing/2014/main" id="{A438D0CE-4C3B-2D4A-BD79-7D2C5CB601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48581" y="2651900"/>
            <a:ext cx="992383" cy="514667"/>
          </a:xfrm>
          <a:prstGeom prst="rect">
            <a:avLst/>
          </a:prstGeom>
        </p:spPr>
      </p:pic>
      <p:pic>
        <p:nvPicPr>
          <p:cNvPr id="2050" name="Picture 2"/>
          <p:cNvPicPr>
            <a:picLocks noChangeAspect="1" noChangeArrowheads="1"/>
          </p:cNvPicPr>
          <p:nvPr/>
        </p:nvPicPr>
        <p:blipFill>
          <a:blip r:embed="rId5"/>
          <a:srcRect/>
          <a:stretch>
            <a:fillRect/>
          </a:stretch>
        </p:blipFill>
        <p:spPr bwMode="auto">
          <a:xfrm>
            <a:off x="2957861" y="1348653"/>
            <a:ext cx="637888" cy="2198262"/>
          </a:xfrm>
          <a:prstGeom prst="rect">
            <a:avLst/>
          </a:prstGeom>
          <a:noFill/>
          <a:ln w="9525">
            <a:noFill/>
            <a:miter lim="800000"/>
            <a:headEnd/>
            <a:tailEnd/>
          </a:ln>
          <a:effectLst/>
        </p:spPr>
      </p:pic>
      <p:sp>
        <p:nvSpPr>
          <p:cNvPr id="15" name="矩形 14"/>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26061093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 xmlns:a16="http://schemas.microsoft.com/office/drawing/2014/main" id="{36033982-5ED5-5346-88AD-88BB8F36E984}"/>
              </a:ext>
            </a:extLst>
          </p:cNvPr>
          <p:cNvSpPr>
            <a:spLocks noGrp="1"/>
          </p:cNvSpPr>
          <p:nvPr>
            <p:ph type="sldNum" sz="quarter" idx="4"/>
          </p:nvPr>
        </p:nvSpPr>
        <p:spPr>
          <a:xfrm>
            <a:off x="8610600" y="6526682"/>
            <a:ext cx="2743200" cy="365125"/>
          </a:xfrm>
        </p:spPr>
        <p:txBody>
          <a:bodyPr vert="horz" lIns="91440" tIns="45720" rIns="91440" bIns="45720" rtlCol="0" anchor="ctr">
            <a:normAutofit/>
          </a:bodyPr>
          <a:lstStyle/>
          <a:p>
            <a:pPr>
              <a:spcAft>
                <a:spcPts val="600"/>
              </a:spcAft>
            </a:pPr>
            <a:fld id="{BAB705DA-F5A7-1C4F-9B6E-7FE13EB77C05}" type="slidenum">
              <a:rPr lang="en-US" altLang="ja-JP" sz="1200">
                <a:solidFill>
                  <a:srgbClr val="FFFFFF"/>
                </a:solidFill>
                <a:latin typeface="+mn-lt"/>
                <a:ea typeface="+mn-ea"/>
              </a:rPr>
              <a:pPr>
                <a:spcAft>
                  <a:spcPts val="600"/>
                </a:spcAft>
              </a:pPr>
              <a:t>44</a:t>
            </a:fld>
            <a:endParaRPr lang="en-US" altLang="ja-JP" sz="1200">
              <a:solidFill>
                <a:srgbClr val="FFFFFF"/>
              </a:solidFill>
              <a:latin typeface="+mn-lt"/>
              <a:ea typeface="+mn-ea"/>
            </a:endParaRPr>
          </a:p>
        </p:txBody>
      </p:sp>
      <p:sp>
        <p:nvSpPr>
          <p:cNvPr id="5" name="スライド番号プレースホルダー 2">
            <a:extLst>
              <a:ext uri="{FF2B5EF4-FFF2-40B4-BE49-F238E27FC236}">
                <a16:creationId xmlns="" xmlns:a16="http://schemas.microsoft.com/office/drawing/2014/main" id="{D1B2980D-91A9-B24F-A487-52113E651669}"/>
              </a:ext>
            </a:extLst>
          </p:cNvPr>
          <p:cNvSpPr txBox="1">
            <a:spLocks/>
          </p:cNvSpPr>
          <p:nvPr/>
        </p:nvSpPr>
        <p:spPr>
          <a:xfrm>
            <a:off x="11228293" y="6602736"/>
            <a:ext cx="845371"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000" kern="1200">
                <a:solidFill>
                  <a:srgbClr val="8D9FA9"/>
                </a:solidFill>
                <a:latin typeface="Meiryo" panose="020B0604030504040204" pitchFamily="34" charset="-128"/>
                <a:ea typeface="Meiryo" panose="020B0604030504040204" pitchFamily="34"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BAB705DA-F5A7-1C4F-9B6E-7FE13EB77C05}" type="slidenum">
              <a:rPr lang="ja-JP" altLang="en-US" smtClean="0"/>
              <a:pPr/>
              <a:t>44</a:t>
            </a:fld>
            <a:endParaRPr lang="ja-JP" altLang="en-US"/>
          </a:p>
        </p:txBody>
      </p:sp>
      <p:grpSp>
        <p:nvGrpSpPr>
          <p:cNvPr id="53" name="群組 52"/>
          <p:cNvGrpSpPr/>
          <p:nvPr/>
        </p:nvGrpSpPr>
        <p:grpSpPr>
          <a:xfrm>
            <a:off x="-107406" y="968196"/>
            <a:ext cx="6625713" cy="4221831"/>
            <a:chOff x="-107406" y="797864"/>
            <a:chExt cx="6625713" cy="4221831"/>
          </a:xfrm>
        </p:grpSpPr>
        <p:pic>
          <p:nvPicPr>
            <p:cNvPr id="2" name="Picture 2"/>
            <p:cNvPicPr>
              <a:picLocks noChangeAspect="1" noChangeArrowheads="1"/>
            </p:cNvPicPr>
            <p:nvPr/>
          </p:nvPicPr>
          <p:blipFill>
            <a:blip r:embed="rId2"/>
            <a:srcRect/>
            <a:stretch>
              <a:fillRect/>
            </a:stretch>
          </p:blipFill>
          <p:spPr bwMode="auto">
            <a:xfrm>
              <a:off x="2715764" y="990620"/>
              <a:ext cx="1095375" cy="4029075"/>
            </a:xfrm>
            <a:prstGeom prst="rect">
              <a:avLst/>
            </a:prstGeom>
            <a:noFill/>
            <a:ln w="9525">
              <a:noFill/>
              <a:miter lim="800000"/>
              <a:headEnd/>
              <a:tailEnd/>
            </a:ln>
            <a:effectLst/>
          </p:spPr>
        </p:pic>
        <p:cxnSp>
          <p:nvCxnSpPr>
            <p:cNvPr id="9" name="肘形接點 7"/>
            <p:cNvCxnSpPr>
              <a:endCxn id="10" idx="1"/>
            </p:cNvCxnSpPr>
            <p:nvPr/>
          </p:nvCxnSpPr>
          <p:spPr>
            <a:xfrm flipV="1">
              <a:off x="3546453" y="905586"/>
              <a:ext cx="1187671" cy="257624"/>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0" name="文字方塊 9"/>
            <p:cNvSpPr txBox="1"/>
            <p:nvPr/>
          </p:nvSpPr>
          <p:spPr>
            <a:xfrm>
              <a:off x="4734124" y="797864"/>
              <a:ext cx="979074"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LED Indicator</a:t>
              </a:r>
              <a:endParaRPr lang="zh-TW" altLang="en-US" sz="800" dirty="0">
                <a:latin typeface="Meiryo" panose="020B0604030504040204" pitchFamily="34" charset="-128"/>
                <a:ea typeface="Meiryo" panose="020B0604030504040204" pitchFamily="34" charset="-128"/>
              </a:endParaRPr>
            </a:p>
          </p:txBody>
        </p:sp>
        <p:cxnSp>
          <p:nvCxnSpPr>
            <p:cNvPr id="11" name="肘形接點 11"/>
            <p:cNvCxnSpPr/>
            <p:nvPr/>
          </p:nvCxnSpPr>
          <p:spPr>
            <a:xfrm flipV="1">
              <a:off x="3641780" y="1275928"/>
              <a:ext cx="1092344" cy="218790"/>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2" name="文字方塊 16"/>
            <p:cNvSpPr txBox="1"/>
            <p:nvPr/>
          </p:nvSpPr>
          <p:spPr>
            <a:xfrm>
              <a:off x="4726273" y="1168796"/>
              <a:ext cx="1575713"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Google assistant key</a:t>
              </a:r>
              <a:endParaRPr lang="zh-TW" altLang="en-US" sz="800" dirty="0">
                <a:latin typeface="Meiryo" panose="020B0604030504040204" pitchFamily="34" charset="-128"/>
                <a:ea typeface="Meiryo" panose="020B0604030504040204" pitchFamily="34" charset="-128"/>
              </a:endParaRPr>
            </a:p>
          </p:txBody>
        </p:sp>
        <p:cxnSp>
          <p:nvCxnSpPr>
            <p:cNvPr id="13" name="肘形接點 17"/>
            <p:cNvCxnSpPr>
              <a:endCxn id="15" idx="1"/>
            </p:cNvCxnSpPr>
            <p:nvPr/>
          </p:nvCxnSpPr>
          <p:spPr>
            <a:xfrm flipV="1">
              <a:off x="3669818" y="2509900"/>
              <a:ext cx="1285244" cy="142780"/>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5" name="文字方塊 18"/>
            <p:cNvSpPr txBox="1"/>
            <p:nvPr/>
          </p:nvSpPr>
          <p:spPr>
            <a:xfrm>
              <a:off x="4955062" y="2402178"/>
              <a:ext cx="869966"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Manual key</a:t>
              </a:r>
              <a:endParaRPr lang="zh-TW" altLang="en-US" sz="800" dirty="0">
                <a:latin typeface="Meiryo" panose="020B0604030504040204" pitchFamily="34" charset="-128"/>
                <a:ea typeface="Meiryo" panose="020B0604030504040204" pitchFamily="34" charset="-128"/>
              </a:endParaRPr>
            </a:p>
          </p:txBody>
        </p:sp>
        <p:cxnSp>
          <p:nvCxnSpPr>
            <p:cNvPr id="16" name="肘形接點 23"/>
            <p:cNvCxnSpPr/>
            <p:nvPr/>
          </p:nvCxnSpPr>
          <p:spPr>
            <a:xfrm flipV="1">
              <a:off x="3546453" y="2777927"/>
              <a:ext cx="1408609" cy="125248"/>
            </a:xfrm>
            <a:prstGeom prst="bentConnector3">
              <a:avLst>
                <a:gd name="adj1" fmla="val 55733"/>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7" name="文字方塊 26"/>
            <p:cNvSpPr txBox="1"/>
            <p:nvPr/>
          </p:nvSpPr>
          <p:spPr>
            <a:xfrm>
              <a:off x="4955061" y="2652672"/>
              <a:ext cx="1346924" cy="215444"/>
            </a:xfrm>
            <a:prstGeom prst="rect">
              <a:avLst/>
            </a:prstGeom>
            <a:noFill/>
          </p:spPr>
          <p:txBody>
            <a:bodyPr wrap="square" rtlCol="0">
              <a:spAutoFit/>
            </a:bodyPr>
            <a:lstStyle/>
            <a:p>
              <a:r>
                <a:rPr lang="en-US" altLang="zh-TW" sz="800" dirty="0">
                  <a:solidFill>
                    <a:srgbClr val="0000FF"/>
                  </a:solidFill>
                  <a:latin typeface="Meiryo" panose="020B0604030504040204" pitchFamily="34" charset="-128"/>
                  <a:ea typeface="Meiryo" panose="020B0604030504040204" pitchFamily="34" charset="-128"/>
                </a:rPr>
                <a:t>TV source input key</a:t>
              </a:r>
              <a:endParaRPr lang="zh-TW" altLang="en-US" sz="800" dirty="0">
                <a:solidFill>
                  <a:srgbClr val="0000FF"/>
                </a:solidFill>
                <a:latin typeface="Meiryo" panose="020B0604030504040204" pitchFamily="34" charset="-128"/>
                <a:ea typeface="Meiryo" panose="020B0604030504040204" pitchFamily="34" charset="-128"/>
              </a:endParaRPr>
            </a:p>
          </p:txBody>
        </p:sp>
        <p:cxnSp>
          <p:nvCxnSpPr>
            <p:cNvPr id="18" name="肘形接點 28"/>
            <p:cNvCxnSpPr/>
            <p:nvPr/>
          </p:nvCxnSpPr>
          <p:spPr>
            <a:xfrm flipV="1">
              <a:off x="3546453" y="3084629"/>
              <a:ext cx="1408609" cy="94720"/>
            </a:xfrm>
            <a:prstGeom prst="bentConnector3">
              <a:avLst>
                <a:gd name="adj1" fmla="val 55255"/>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19" name="文字方塊 31"/>
            <p:cNvSpPr txBox="1"/>
            <p:nvPr/>
          </p:nvSpPr>
          <p:spPr>
            <a:xfrm>
              <a:off x="4953939" y="2971906"/>
              <a:ext cx="1040307" cy="215444"/>
            </a:xfrm>
            <a:prstGeom prst="rect">
              <a:avLst/>
            </a:prstGeom>
            <a:noFill/>
          </p:spPr>
          <p:txBody>
            <a:bodyPr wrap="square" rtlCol="0">
              <a:spAutoFit/>
            </a:bodyPr>
            <a:lstStyle/>
            <a:p>
              <a:r>
                <a:rPr lang="en-US" altLang="zh-TW" sz="800" dirty="0">
                  <a:solidFill>
                    <a:srgbClr val="0000FF"/>
                  </a:solidFill>
                  <a:latin typeface="Meiryo" panose="020B0604030504040204" pitchFamily="34" charset="-128"/>
                  <a:ea typeface="Meiryo" panose="020B0604030504040204" pitchFamily="34" charset="-128"/>
                </a:rPr>
                <a:t>TV mute key</a:t>
              </a:r>
              <a:endParaRPr lang="zh-TW" altLang="en-US" sz="800" dirty="0">
                <a:solidFill>
                  <a:srgbClr val="0000FF"/>
                </a:solidFill>
                <a:latin typeface="Meiryo" panose="020B0604030504040204" pitchFamily="34" charset="-128"/>
                <a:ea typeface="Meiryo" panose="020B0604030504040204" pitchFamily="34" charset="-128"/>
              </a:endParaRPr>
            </a:p>
          </p:txBody>
        </p:sp>
        <p:cxnSp>
          <p:nvCxnSpPr>
            <p:cNvPr id="20" name="肘形接點 32"/>
            <p:cNvCxnSpPr>
              <a:endCxn id="21" idx="1"/>
            </p:cNvCxnSpPr>
            <p:nvPr/>
          </p:nvCxnSpPr>
          <p:spPr>
            <a:xfrm flipV="1">
              <a:off x="3546453" y="3689536"/>
              <a:ext cx="1500571" cy="179904"/>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21" name="文字方塊 35"/>
            <p:cNvSpPr txBox="1"/>
            <p:nvPr/>
          </p:nvSpPr>
          <p:spPr>
            <a:xfrm>
              <a:off x="5047024" y="3581814"/>
              <a:ext cx="1168608"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Direct App key</a:t>
              </a:r>
              <a:endParaRPr lang="zh-TW" altLang="en-US" sz="800" dirty="0">
                <a:latin typeface="Meiryo" panose="020B0604030504040204" pitchFamily="34" charset="-128"/>
                <a:ea typeface="Meiryo" panose="020B0604030504040204" pitchFamily="34" charset="-128"/>
              </a:endParaRPr>
            </a:p>
          </p:txBody>
        </p:sp>
        <p:cxnSp>
          <p:nvCxnSpPr>
            <p:cNvPr id="23" name="肘形接點 39"/>
            <p:cNvCxnSpPr/>
            <p:nvPr/>
          </p:nvCxnSpPr>
          <p:spPr>
            <a:xfrm rot="10800000">
              <a:off x="1911303" y="1156274"/>
              <a:ext cx="977306" cy="338445"/>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24" name="文字方塊 42"/>
            <p:cNvSpPr txBox="1"/>
            <p:nvPr/>
          </p:nvSpPr>
          <p:spPr>
            <a:xfrm>
              <a:off x="534094" y="1031025"/>
              <a:ext cx="1377209" cy="230832"/>
            </a:xfrm>
            <a:prstGeom prst="rect">
              <a:avLst/>
            </a:prstGeom>
            <a:noFill/>
          </p:spPr>
          <p:txBody>
            <a:bodyPr wrap="square" rtlCol="0">
              <a:spAutoFit/>
            </a:bodyPr>
            <a:lstStyle/>
            <a:p>
              <a:pPr algn="r"/>
              <a:r>
                <a:rPr lang="en-US" altLang="zh-TW" sz="900" dirty="0">
                  <a:solidFill>
                    <a:srgbClr val="0000FF"/>
                  </a:solidFill>
                  <a:latin typeface="Meiryo" panose="020B0604030504040204" pitchFamily="34" charset="-128"/>
                  <a:ea typeface="Meiryo" panose="020B0604030504040204" pitchFamily="34" charset="-128"/>
                </a:rPr>
                <a:t>TV power key</a:t>
              </a:r>
              <a:endParaRPr lang="zh-TW" altLang="en-US" sz="900" dirty="0">
                <a:solidFill>
                  <a:srgbClr val="0000FF"/>
                </a:solidFill>
                <a:latin typeface="Meiryo" panose="020B0604030504040204" pitchFamily="34" charset="-128"/>
                <a:ea typeface="Meiryo" panose="020B0604030504040204" pitchFamily="34" charset="-128"/>
              </a:endParaRPr>
            </a:p>
          </p:txBody>
        </p:sp>
        <p:sp>
          <p:nvSpPr>
            <p:cNvPr id="25" name="文字方塊 43"/>
            <p:cNvSpPr txBox="1"/>
            <p:nvPr/>
          </p:nvSpPr>
          <p:spPr>
            <a:xfrm>
              <a:off x="534094" y="2527425"/>
              <a:ext cx="1377209" cy="230832"/>
            </a:xfrm>
            <a:prstGeom prst="rect">
              <a:avLst/>
            </a:prstGeom>
            <a:noFill/>
          </p:spPr>
          <p:txBody>
            <a:bodyPr wrap="square" rtlCol="0">
              <a:spAutoFit/>
            </a:bodyPr>
            <a:lstStyle/>
            <a:p>
              <a:pPr algn="r"/>
              <a:r>
                <a:rPr lang="en-US" altLang="zh-TW" sz="900" dirty="0">
                  <a:latin typeface="Meiryo" panose="020B0604030504040204" pitchFamily="34" charset="-128"/>
                  <a:ea typeface="Meiryo" panose="020B0604030504040204" pitchFamily="34" charset="-128"/>
                </a:rPr>
                <a:t>Back key</a:t>
              </a:r>
              <a:endParaRPr lang="zh-TW" altLang="en-US" sz="900" dirty="0">
                <a:latin typeface="Meiryo" panose="020B0604030504040204" pitchFamily="34" charset="-128"/>
                <a:ea typeface="Meiryo" panose="020B0604030504040204" pitchFamily="34" charset="-128"/>
              </a:endParaRPr>
            </a:p>
          </p:txBody>
        </p:sp>
        <p:sp>
          <p:nvSpPr>
            <p:cNvPr id="26" name="文字方塊 44"/>
            <p:cNvSpPr txBox="1"/>
            <p:nvPr/>
          </p:nvSpPr>
          <p:spPr>
            <a:xfrm>
              <a:off x="534094" y="2800306"/>
              <a:ext cx="1377209" cy="230832"/>
            </a:xfrm>
            <a:prstGeom prst="rect">
              <a:avLst/>
            </a:prstGeom>
            <a:noFill/>
          </p:spPr>
          <p:txBody>
            <a:bodyPr wrap="square" rtlCol="0">
              <a:spAutoFit/>
            </a:bodyPr>
            <a:lstStyle/>
            <a:p>
              <a:pPr algn="r"/>
              <a:r>
                <a:rPr lang="en-US" altLang="zh-TW" sz="900" dirty="0">
                  <a:solidFill>
                    <a:srgbClr val="0000FF"/>
                  </a:solidFill>
                  <a:latin typeface="Meiryo" panose="020B0604030504040204" pitchFamily="34" charset="-128"/>
                  <a:ea typeface="Meiryo" panose="020B0604030504040204" pitchFamily="34" charset="-128"/>
                </a:rPr>
                <a:t>TV volume key</a:t>
              </a:r>
              <a:endParaRPr lang="zh-TW" altLang="en-US" sz="900" dirty="0">
                <a:solidFill>
                  <a:srgbClr val="0000FF"/>
                </a:solidFill>
                <a:latin typeface="Meiryo" panose="020B0604030504040204" pitchFamily="34" charset="-128"/>
                <a:ea typeface="Meiryo" panose="020B0604030504040204" pitchFamily="34" charset="-128"/>
              </a:endParaRPr>
            </a:p>
          </p:txBody>
        </p:sp>
        <p:cxnSp>
          <p:nvCxnSpPr>
            <p:cNvPr id="27" name="肘形接點 46"/>
            <p:cNvCxnSpPr>
              <a:endCxn id="25" idx="3"/>
            </p:cNvCxnSpPr>
            <p:nvPr/>
          </p:nvCxnSpPr>
          <p:spPr>
            <a:xfrm rot="10800000">
              <a:off x="1911303" y="2642841"/>
              <a:ext cx="977306" cy="9838"/>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8" name="肘形接點 48"/>
            <p:cNvCxnSpPr>
              <a:endCxn id="26" idx="3"/>
            </p:cNvCxnSpPr>
            <p:nvPr/>
          </p:nvCxnSpPr>
          <p:spPr>
            <a:xfrm rot="10800000">
              <a:off x="1911303" y="2915723"/>
              <a:ext cx="1100674" cy="135083"/>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9" name="肘形接點 65"/>
            <p:cNvCxnSpPr/>
            <p:nvPr/>
          </p:nvCxnSpPr>
          <p:spPr>
            <a:xfrm rot="10800000">
              <a:off x="1911303" y="2402175"/>
              <a:ext cx="1330100" cy="125251"/>
            </a:xfrm>
            <a:prstGeom prst="bentConnector3">
              <a:avLst>
                <a:gd name="adj1" fmla="val 50000"/>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sp>
          <p:nvSpPr>
            <p:cNvPr id="30" name="文字方塊 68"/>
            <p:cNvSpPr txBox="1"/>
            <p:nvPr/>
          </p:nvSpPr>
          <p:spPr>
            <a:xfrm>
              <a:off x="534094" y="2276933"/>
              <a:ext cx="1377209" cy="230832"/>
            </a:xfrm>
            <a:prstGeom prst="rect">
              <a:avLst/>
            </a:prstGeom>
            <a:noFill/>
          </p:spPr>
          <p:txBody>
            <a:bodyPr wrap="square" rtlCol="0">
              <a:spAutoFit/>
            </a:bodyPr>
            <a:lstStyle/>
            <a:p>
              <a:pPr algn="r"/>
              <a:r>
                <a:rPr lang="en-US" altLang="zh-TW" sz="900" dirty="0">
                  <a:latin typeface="Meiryo" panose="020B0604030504040204" pitchFamily="34" charset="-128"/>
                  <a:ea typeface="Meiryo" panose="020B0604030504040204" pitchFamily="34" charset="-128"/>
                </a:rPr>
                <a:t>Home key</a:t>
              </a:r>
              <a:endParaRPr lang="zh-TW" altLang="en-US" sz="900" dirty="0">
                <a:latin typeface="Meiryo" panose="020B0604030504040204" pitchFamily="34" charset="-128"/>
                <a:ea typeface="Meiryo" panose="020B0604030504040204" pitchFamily="34" charset="-128"/>
              </a:endParaRPr>
            </a:p>
          </p:txBody>
        </p:sp>
        <p:cxnSp>
          <p:nvCxnSpPr>
            <p:cNvPr id="31" name="直線接點 72"/>
            <p:cNvCxnSpPr/>
            <p:nvPr/>
          </p:nvCxnSpPr>
          <p:spPr>
            <a:xfrm>
              <a:off x="1911303" y="2029198"/>
              <a:ext cx="977306" cy="1292"/>
            </a:xfrm>
            <a:prstGeom prst="line">
              <a:avLst/>
            </a:prstGeom>
            <a:ln w="12700">
              <a:solidFill>
                <a:schemeClr val="bg2">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2" name="文字方塊 74"/>
            <p:cNvSpPr txBox="1"/>
            <p:nvPr/>
          </p:nvSpPr>
          <p:spPr>
            <a:xfrm>
              <a:off x="-107406" y="1903951"/>
              <a:ext cx="2018709" cy="230832"/>
            </a:xfrm>
            <a:prstGeom prst="rect">
              <a:avLst/>
            </a:prstGeom>
            <a:noFill/>
          </p:spPr>
          <p:txBody>
            <a:bodyPr wrap="square" rtlCol="0">
              <a:spAutoFit/>
            </a:bodyPr>
            <a:lstStyle/>
            <a:p>
              <a:pPr algn="r"/>
              <a:r>
                <a:rPr lang="en-US" altLang="zh-TW" sz="900" dirty="0">
                  <a:latin typeface="Meiryo" panose="020B0604030504040204" pitchFamily="34" charset="-128"/>
                  <a:ea typeface="Meiryo" panose="020B0604030504040204" pitchFamily="34" charset="-128"/>
                </a:rPr>
                <a:t>Left / Fast Backward key</a:t>
              </a:r>
              <a:endParaRPr lang="zh-TW" altLang="en-US" sz="900" dirty="0">
                <a:latin typeface="Meiryo" panose="020B0604030504040204" pitchFamily="34" charset="-128"/>
                <a:ea typeface="Meiryo" panose="020B0604030504040204" pitchFamily="34" charset="-128"/>
              </a:endParaRPr>
            </a:p>
          </p:txBody>
        </p:sp>
        <p:cxnSp>
          <p:nvCxnSpPr>
            <p:cNvPr id="33" name="直線接點 75"/>
            <p:cNvCxnSpPr>
              <a:cxnSpLocks/>
              <a:stCxn id="34" idx="1"/>
            </p:cNvCxnSpPr>
            <p:nvPr/>
          </p:nvCxnSpPr>
          <p:spPr>
            <a:xfrm flipH="1">
              <a:off x="3564426" y="2004600"/>
              <a:ext cx="1261212" cy="21323"/>
            </a:xfrm>
            <a:prstGeom prst="line">
              <a:avLst/>
            </a:prstGeom>
            <a:ln w="12700">
              <a:solidFill>
                <a:schemeClr val="bg2">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4" name="文字方塊 77"/>
            <p:cNvSpPr txBox="1"/>
            <p:nvPr/>
          </p:nvSpPr>
          <p:spPr>
            <a:xfrm>
              <a:off x="4825638" y="1896878"/>
              <a:ext cx="1692669"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Right / Fast Forward key</a:t>
              </a:r>
              <a:endParaRPr lang="zh-TW" altLang="en-US" sz="800" dirty="0">
                <a:latin typeface="Meiryo" panose="020B0604030504040204" pitchFamily="34" charset="-128"/>
                <a:ea typeface="Meiryo" panose="020B0604030504040204" pitchFamily="34" charset="-128"/>
              </a:endParaRPr>
            </a:p>
          </p:txBody>
        </p:sp>
        <p:cxnSp>
          <p:nvCxnSpPr>
            <p:cNvPr id="35" name="直線接點 78"/>
            <p:cNvCxnSpPr>
              <a:stCxn id="36" idx="1"/>
            </p:cNvCxnSpPr>
            <p:nvPr/>
          </p:nvCxnSpPr>
          <p:spPr>
            <a:xfrm flipH="1">
              <a:off x="3262399" y="1727519"/>
              <a:ext cx="1641394" cy="18818"/>
            </a:xfrm>
            <a:prstGeom prst="line">
              <a:avLst/>
            </a:prstGeom>
            <a:ln w="12700">
              <a:solidFill>
                <a:schemeClr val="bg2">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6" name="文字方塊 80"/>
            <p:cNvSpPr txBox="1"/>
            <p:nvPr/>
          </p:nvSpPr>
          <p:spPr>
            <a:xfrm>
              <a:off x="4903793" y="1619797"/>
              <a:ext cx="567159"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Up key</a:t>
              </a:r>
              <a:endParaRPr lang="zh-TW" altLang="en-US" sz="800" dirty="0">
                <a:latin typeface="Meiryo" panose="020B0604030504040204" pitchFamily="34" charset="-128"/>
                <a:ea typeface="Meiryo" panose="020B0604030504040204" pitchFamily="34" charset="-128"/>
              </a:endParaRPr>
            </a:p>
          </p:txBody>
        </p:sp>
        <p:cxnSp>
          <p:nvCxnSpPr>
            <p:cNvPr id="37" name="直線接點 82"/>
            <p:cNvCxnSpPr>
              <a:stCxn id="38" idx="1"/>
            </p:cNvCxnSpPr>
            <p:nvPr/>
          </p:nvCxnSpPr>
          <p:spPr>
            <a:xfrm flipH="1">
              <a:off x="3262393" y="2342762"/>
              <a:ext cx="1692668" cy="17524"/>
            </a:xfrm>
            <a:prstGeom prst="line">
              <a:avLst/>
            </a:prstGeom>
            <a:ln w="12700">
              <a:solidFill>
                <a:schemeClr val="bg2">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8" name="文字方塊 84"/>
            <p:cNvSpPr txBox="1"/>
            <p:nvPr/>
          </p:nvSpPr>
          <p:spPr>
            <a:xfrm>
              <a:off x="4955061" y="2235040"/>
              <a:ext cx="869966"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Down key</a:t>
              </a:r>
              <a:endParaRPr lang="zh-TW" altLang="en-US" sz="800" dirty="0">
                <a:latin typeface="Meiryo" panose="020B0604030504040204" pitchFamily="34" charset="-128"/>
                <a:ea typeface="Meiryo" panose="020B0604030504040204" pitchFamily="34" charset="-128"/>
              </a:endParaRPr>
            </a:p>
          </p:txBody>
        </p:sp>
        <p:cxnSp>
          <p:nvCxnSpPr>
            <p:cNvPr id="39" name="肘形接點 85"/>
            <p:cNvCxnSpPr/>
            <p:nvPr/>
          </p:nvCxnSpPr>
          <p:spPr>
            <a:xfrm>
              <a:off x="3275849" y="2094409"/>
              <a:ext cx="1679213" cy="104637"/>
            </a:xfrm>
            <a:prstGeom prst="bentConnector3">
              <a:avLst>
                <a:gd name="adj1" fmla="val 10729"/>
              </a:avLst>
            </a:prstGeom>
            <a:ln w="12700">
              <a:solidFill>
                <a:schemeClr val="bg2">
                  <a:lumMod val="75000"/>
                </a:schemeClr>
              </a:solidFill>
              <a:headEnd type="oval"/>
            </a:ln>
          </p:spPr>
          <p:style>
            <a:lnRef idx="1">
              <a:schemeClr val="accent1"/>
            </a:lnRef>
            <a:fillRef idx="0">
              <a:schemeClr val="accent1"/>
            </a:fillRef>
            <a:effectRef idx="0">
              <a:schemeClr val="accent1"/>
            </a:effectRef>
            <a:fontRef idx="minor">
              <a:schemeClr val="tx1"/>
            </a:fontRef>
          </p:style>
        </p:cxnSp>
      </p:grpSp>
      <p:sp>
        <p:nvSpPr>
          <p:cNvPr id="40" name="文字方塊 93"/>
          <p:cNvSpPr txBox="1"/>
          <p:nvPr/>
        </p:nvSpPr>
        <p:spPr>
          <a:xfrm>
            <a:off x="4915197" y="2236289"/>
            <a:ext cx="1819660" cy="215444"/>
          </a:xfrm>
          <a:prstGeom prst="rect">
            <a:avLst/>
          </a:prstGeom>
          <a:noFill/>
        </p:spPr>
        <p:txBody>
          <a:bodyPr wrap="square" rtlCol="0">
            <a:spAutoFit/>
          </a:bodyPr>
          <a:lstStyle/>
          <a:p>
            <a:r>
              <a:rPr lang="en-US" altLang="zh-TW" sz="800" dirty="0">
                <a:latin typeface="Meiryo" panose="020B0604030504040204" pitchFamily="34" charset="-128"/>
                <a:ea typeface="Meiryo" panose="020B0604030504040204" pitchFamily="34" charset="-128"/>
              </a:rPr>
              <a:t>Enter / Play &amp; Pause key</a:t>
            </a:r>
            <a:endParaRPr lang="zh-TW" altLang="en-US" sz="800" dirty="0">
              <a:latin typeface="Meiryo" panose="020B0604030504040204" pitchFamily="34" charset="-128"/>
              <a:ea typeface="Meiryo" panose="020B0604030504040204" pitchFamily="34" charset="-128"/>
            </a:endParaRPr>
          </a:p>
        </p:txBody>
      </p:sp>
      <p:sp>
        <p:nvSpPr>
          <p:cNvPr id="41" name="矩形 106"/>
          <p:cNvSpPr/>
          <p:nvPr/>
        </p:nvSpPr>
        <p:spPr>
          <a:xfrm>
            <a:off x="143136" y="3731492"/>
            <a:ext cx="2557549" cy="3231654"/>
          </a:xfrm>
          <a:prstGeom prst="rect">
            <a:avLst/>
          </a:prstGeom>
        </p:spPr>
        <p:txBody>
          <a:bodyPr wrap="square">
            <a:spAutoFit/>
          </a:bodyPr>
          <a:lstStyle/>
          <a:p>
            <a:r>
              <a:rPr lang="en-US" altLang="zh-TW" sz="1200" b="1" dirty="0">
                <a:latin typeface="Meiryo" panose="020B0604030504040204" pitchFamily="34" charset="-128"/>
                <a:ea typeface="Meiryo" panose="020B0604030504040204" pitchFamily="34" charset="-128"/>
              </a:rPr>
              <a:t>Bluetooth button</a:t>
            </a:r>
          </a:p>
          <a:p>
            <a:r>
              <a:rPr lang="en-US" altLang="zh-TW" sz="1100" dirty="0">
                <a:latin typeface="Meiryo" panose="020B0604030504040204" pitchFamily="34" charset="-128"/>
                <a:ea typeface="Meiryo" panose="020B0604030504040204" pitchFamily="34" charset="-128"/>
              </a:rPr>
              <a:t>1. Google assistant key</a:t>
            </a:r>
            <a:endParaRPr lang="zh-TW" altLang="en-US" sz="1100" dirty="0">
              <a:latin typeface="Meiryo" panose="020B0604030504040204" pitchFamily="34" charset="-128"/>
              <a:ea typeface="Meiryo" panose="020B0604030504040204" pitchFamily="34" charset="-128"/>
            </a:endParaRPr>
          </a:p>
          <a:p>
            <a:r>
              <a:rPr lang="en-US" altLang="zh-TW" sz="1100" dirty="0">
                <a:latin typeface="Meiryo" panose="020B0604030504040204" pitchFamily="34" charset="-128"/>
                <a:ea typeface="Meiryo" panose="020B0604030504040204" pitchFamily="34" charset="-128"/>
              </a:rPr>
              <a:t>2. Up key </a:t>
            </a:r>
          </a:p>
          <a:p>
            <a:r>
              <a:rPr lang="en-US" altLang="zh-TW" sz="1100" dirty="0">
                <a:latin typeface="Meiryo" panose="020B0604030504040204" pitchFamily="34" charset="-128"/>
                <a:ea typeface="Meiryo" panose="020B0604030504040204" pitchFamily="34" charset="-128"/>
              </a:rPr>
              <a:t>3. Down key</a:t>
            </a:r>
          </a:p>
          <a:p>
            <a:r>
              <a:rPr lang="en-US" altLang="zh-TW" sz="1100" dirty="0">
                <a:latin typeface="Meiryo" panose="020B0604030504040204" pitchFamily="34" charset="-128"/>
                <a:ea typeface="Meiryo" panose="020B0604030504040204" pitchFamily="34" charset="-128"/>
              </a:rPr>
              <a:t>4. Left / Fast Backward key </a:t>
            </a:r>
            <a:endParaRPr lang="zh-TW" altLang="en-US" sz="1100" dirty="0">
              <a:latin typeface="Meiryo" panose="020B0604030504040204" pitchFamily="34" charset="-128"/>
              <a:ea typeface="Meiryo" panose="020B0604030504040204" pitchFamily="34" charset="-128"/>
            </a:endParaRPr>
          </a:p>
          <a:p>
            <a:r>
              <a:rPr lang="en-US" altLang="zh-TW" sz="1100" dirty="0">
                <a:latin typeface="Meiryo" panose="020B0604030504040204" pitchFamily="34" charset="-128"/>
                <a:ea typeface="Meiryo" panose="020B0604030504040204" pitchFamily="34" charset="-128"/>
              </a:rPr>
              <a:t>5. Right / Fast Forward key</a:t>
            </a:r>
          </a:p>
          <a:p>
            <a:r>
              <a:rPr lang="en-US" altLang="zh-TW" sz="1100" dirty="0">
                <a:latin typeface="Meiryo" panose="020B0604030504040204" pitchFamily="34" charset="-128"/>
                <a:ea typeface="Meiryo" panose="020B0604030504040204" pitchFamily="34" charset="-128"/>
              </a:rPr>
              <a:t>6. Enter / Play &amp; Pause key</a:t>
            </a:r>
            <a:endParaRPr lang="zh-TW" altLang="en-US" sz="1100" dirty="0">
              <a:latin typeface="Meiryo" panose="020B0604030504040204" pitchFamily="34" charset="-128"/>
              <a:ea typeface="Meiryo" panose="020B0604030504040204" pitchFamily="34" charset="-128"/>
            </a:endParaRPr>
          </a:p>
          <a:p>
            <a:r>
              <a:rPr lang="en-US" altLang="zh-TW" sz="1100" dirty="0">
                <a:latin typeface="Meiryo" panose="020B0604030504040204" pitchFamily="34" charset="-128"/>
                <a:ea typeface="Meiryo" panose="020B0604030504040204" pitchFamily="34" charset="-128"/>
              </a:rPr>
              <a:t>7. Back key</a:t>
            </a:r>
          </a:p>
          <a:p>
            <a:r>
              <a:rPr lang="en-US" altLang="zh-TW" sz="1100" dirty="0">
                <a:latin typeface="Meiryo" panose="020B0604030504040204" pitchFamily="34" charset="-128"/>
                <a:ea typeface="Meiryo" panose="020B0604030504040204" pitchFamily="34" charset="-128"/>
              </a:rPr>
              <a:t>8. Home key </a:t>
            </a:r>
          </a:p>
          <a:p>
            <a:r>
              <a:rPr lang="en-US" altLang="zh-TW" sz="1100" dirty="0">
                <a:latin typeface="Meiryo" panose="020B0604030504040204" pitchFamily="34" charset="-128"/>
                <a:ea typeface="Meiryo" panose="020B0604030504040204" pitchFamily="34" charset="-128"/>
              </a:rPr>
              <a:t>9. Manual key</a:t>
            </a:r>
          </a:p>
          <a:p>
            <a:r>
              <a:rPr lang="en-US" altLang="zh-TW" sz="1100" dirty="0">
                <a:latin typeface="Meiryo" panose="020B0604030504040204" pitchFamily="34" charset="-128"/>
                <a:ea typeface="Meiryo" panose="020B0604030504040204" pitchFamily="34" charset="-128"/>
              </a:rPr>
              <a:t>10. Direct App key</a:t>
            </a:r>
          </a:p>
          <a:p>
            <a:endParaRPr lang="en-US" altLang="zh-TW" sz="1400" dirty="0">
              <a:latin typeface="Meiryo" panose="020B0604030504040204" pitchFamily="34" charset="-128"/>
              <a:ea typeface="Meiryo" panose="020B0604030504040204" pitchFamily="34" charset="-128"/>
            </a:endParaRPr>
          </a:p>
          <a:p>
            <a:r>
              <a:rPr lang="en-US" altLang="zh-TW" sz="1200" b="1" dirty="0">
                <a:latin typeface="Meiryo" panose="020B0604030504040204" pitchFamily="34" charset="-128"/>
                <a:ea typeface="Meiryo" panose="020B0604030504040204" pitchFamily="34" charset="-128"/>
              </a:rPr>
              <a:t>IR button</a:t>
            </a:r>
          </a:p>
          <a:p>
            <a:r>
              <a:rPr lang="en-US" altLang="zh-TW" sz="1100" dirty="0">
                <a:latin typeface="Meiryo" panose="020B0604030504040204" pitchFamily="34" charset="-128"/>
                <a:ea typeface="Meiryo" panose="020B0604030504040204" pitchFamily="34" charset="-128"/>
              </a:rPr>
              <a:t>1. TV power key</a:t>
            </a:r>
          </a:p>
          <a:p>
            <a:r>
              <a:rPr lang="en-US" altLang="zh-TW" sz="1100" dirty="0">
                <a:latin typeface="Meiryo" panose="020B0604030504040204" pitchFamily="34" charset="-128"/>
                <a:ea typeface="Meiryo" panose="020B0604030504040204" pitchFamily="34" charset="-128"/>
              </a:rPr>
              <a:t>2. TV volume key</a:t>
            </a:r>
          </a:p>
          <a:p>
            <a:r>
              <a:rPr lang="en-US" altLang="zh-TW" sz="1100" dirty="0">
                <a:latin typeface="Meiryo" panose="020B0604030504040204" pitchFamily="34" charset="-128"/>
                <a:ea typeface="Meiryo" panose="020B0604030504040204" pitchFamily="34" charset="-128"/>
              </a:rPr>
              <a:t>3. TV input key</a:t>
            </a:r>
          </a:p>
          <a:p>
            <a:r>
              <a:rPr lang="en-US" altLang="zh-TW" sz="1100" dirty="0">
                <a:latin typeface="Meiryo" panose="020B0604030504040204" pitchFamily="34" charset="-128"/>
                <a:ea typeface="Meiryo" panose="020B0604030504040204" pitchFamily="34" charset="-128"/>
              </a:rPr>
              <a:t>7. TV mute key</a:t>
            </a:r>
            <a:endParaRPr lang="zh-TW" altLang="en-US" sz="1100" dirty="0">
              <a:latin typeface="Meiryo" panose="020B0604030504040204" pitchFamily="34" charset="-128"/>
              <a:ea typeface="Meiryo" panose="020B0604030504040204" pitchFamily="34" charset="-128"/>
            </a:endParaRPr>
          </a:p>
          <a:p>
            <a:endParaRPr lang="zh-TW" altLang="en-US" sz="1200" dirty="0"/>
          </a:p>
        </p:txBody>
      </p:sp>
      <p:sp>
        <p:nvSpPr>
          <p:cNvPr id="44" name="タイトル 1">
            <a:extLst>
              <a:ext uri="{FF2B5EF4-FFF2-40B4-BE49-F238E27FC236}">
                <a16:creationId xmlns="" xmlns:a16="http://schemas.microsoft.com/office/drawing/2014/main" id="{FB0499CA-6D41-9043-A2E4-615D1AD0413C}"/>
              </a:ext>
            </a:extLst>
          </p:cNvPr>
          <p:cNvSpPr txBox="1">
            <a:spLocks/>
          </p:cNvSpPr>
          <p:nvPr/>
        </p:nvSpPr>
        <p:spPr>
          <a:xfrm>
            <a:off x="252000" y="350332"/>
            <a:ext cx="5837374" cy="460800"/>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400" b="1" dirty="0" smtClean="0">
                <a:latin typeface="Meiryo" panose="020B0604030504040204" pitchFamily="34" charset="-128"/>
                <a:ea typeface="Meiryo" panose="020B0604030504040204" pitchFamily="34" charset="-128"/>
              </a:rPr>
              <a:t>Dongle Design </a:t>
            </a:r>
            <a:endParaRPr lang="ja-JP" altLang="en-US" sz="2400" b="1" dirty="0">
              <a:latin typeface="Meiryo" panose="020B0604030504040204" pitchFamily="34" charset="-128"/>
              <a:ea typeface="Meiryo" panose="020B0604030504040204" pitchFamily="34" charset="-128"/>
            </a:endParaRPr>
          </a:p>
        </p:txBody>
      </p:sp>
      <p:grpSp>
        <p:nvGrpSpPr>
          <p:cNvPr id="46" name="グループ化 45">
            <a:extLst>
              <a:ext uri="{FF2B5EF4-FFF2-40B4-BE49-F238E27FC236}">
                <a16:creationId xmlns="" xmlns:a16="http://schemas.microsoft.com/office/drawing/2014/main" id="{BB002F16-336A-7345-9617-A1F5F3BE10B8}"/>
              </a:ext>
            </a:extLst>
          </p:cNvPr>
          <p:cNvGrpSpPr/>
          <p:nvPr/>
        </p:nvGrpSpPr>
        <p:grpSpPr>
          <a:xfrm>
            <a:off x="9130007" y="1033424"/>
            <a:ext cx="3569610" cy="4040098"/>
            <a:chOff x="8290252" y="1967276"/>
            <a:chExt cx="3556727" cy="4040098"/>
          </a:xfrm>
        </p:grpSpPr>
        <p:sp>
          <p:nvSpPr>
            <p:cNvPr id="48" name="文字方塊 5"/>
            <p:cNvSpPr txBox="1"/>
            <p:nvPr/>
          </p:nvSpPr>
          <p:spPr>
            <a:xfrm>
              <a:off x="8290253" y="3246813"/>
              <a:ext cx="3040942" cy="569383"/>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02a.</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rPr>
                <a:t>Back </a:t>
              </a:r>
              <a:r>
                <a:rPr kumimoji="0" lang="en-US" altLang="zh-CN" sz="1200" b="1" dirty="0">
                  <a:solidFill>
                    <a:prstClr val="black">
                      <a:lumMod val="65000"/>
                      <a:lumOff val="35000"/>
                    </a:prstClr>
                  </a:solidFill>
                  <a:latin typeface="Segoe UI" panose="020B0502040204020203" pitchFamily="34" charset="0"/>
                  <a:cs typeface="Segoe UI" panose="020B0502040204020203" pitchFamily="34" charset="0"/>
                </a:rPr>
                <a:t>c</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over </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Black</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M:</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rPr>
                <a:t>F :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Polish (SPI A2)</a:t>
              </a:r>
              <a:endPar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49" name="文字方塊 31"/>
            <p:cNvSpPr txBox="1"/>
            <p:nvPr/>
          </p:nvSpPr>
          <p:spPr>
            <a:xfrm>
              <a:off x="8290253" y="4181400"/>
              <a:ext cx="2338931" cy="331910"/>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03.</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USB </a:t>
              </a:r>
              <a:r>
                <a:rPr kumimoji="0" lang="en-US" altLang="zh-TW" sz="1200" b="1" dirty="0" err="1">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T</a:t>
              </a:r>
              <a:r>
                <a:rPr kumimoji="0" lang="en-US" altLang="zh-CN" sz="1200" b="1" dirty="0" err="1">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ypeC</a:t>
              </a:r>
              <a:endPar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50" name="文字方塊 32"/>
            <p:cNvSpPr txBox="1"/>
            <p:nvPr/>
          </p:nvSpPr>
          <p:spPr>
            <a:xfrm>
              <a:off x="8290253" y="1967276"/>
              <a:ext cx="3556726" cy="992575"/>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01a.</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Front cover</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Black /  M :</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F :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Polish (SPI A2)</a:t>
              </a:r>
              <a:endPar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a:p>
              <a:pPr indent="-456342" algn="just">
                <a:lnSpc>
                  <a:spcPct val="150000"/>
                </a:lnSpc>
                <a:defRPr/>
              </a:pP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zh-CN" altLang="en-US"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b="1" dirty="0">
                  <a:solidFill>
                    <a:prstClr val="black">
                      <a:lumMod val="65000"/>
                      <a:lumOff val="35000"/>
                    </a:prstClr>
                  </a:solidFill>
                  <a:latin typeface="Segoe UI" panose="020B0502040204020203" pitchFamily="34" charset="0"/>
                  <a:cs typeface="Segoe UI" panose="020B0502040204020203" pitchFamily="34" charset="0"/>
                  <a:sym typeface="+mn-ea"/>
                </a:rPr>
                <a:t> LOGO</a:t>
              </a:r>
              <a:endParaRPr kumimoji="0" lang="en-US" altLang="zh-TW" sz="11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a:p>
              <a:pPr indent="-456342" algn="just">
                <a:defRPr/>
              </a:pP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sym typeface="+mn-ea"/>
                </a:rPr>
                <a:t>C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sym typeface="+mn-ea"/>
                </a:rPr>
                <a:t>: </a:t>
              </a: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sym typeface="+mn-ea"/>
                </a:rPr>
                <a:t>  UV-Translucent ink</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sym typeface="+mn-ea"/>
                </a:rPr>
                <a:t>/  Printing</a:t>
              </a:r>
              <a:endPar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51" name="文字方塊 33"/>
            <p:cNvSpPr txBox="1"/>
            <p:nvPr/>
          </p:nvSpPr>
          <p:spPr>
            <a:xfrm>
              <a:off x="8290253" y="4486276"/>
              <a:ext cx="2338931" cy="331910"/>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04.</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200" b="1" dirty="0">
                  <a:solidFill>
                    <a:prstClr val="black">
                      <a:lumMod val="65000"/>
                      <a:lumOff val="35000"/>
                    </a:prstClr>
                  </a:solidFill>
                  <a:latin typeface="Segoe UI" panose="020B0502040204020203" pitchFamily="34" charset="0"/>
                  <a:cs typeface="Segoe UI" panose="020B0502040204020203" pitchFamily="34" charset="0"/>
                  <a:sym typeface="+mn-ea"/>
                </a:rPr>
                <a:t>HDMI</a:t>
              </a:r>
              <a:r>
                <a:rPr kumimoji="0" lang="en-US" altLang="zh-CN"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endPar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52" name="文字方塊 2"/>
            <p:cNvSpPr txBox="1">
              <a:spLocks noChangeArrowheads="1"/>
            </p:cNvSpPr>
            <p:nvPr/>
          </p:nvSpPr>
          <p:spPr bwMode="auto">
            <a:xfrm>
              <a:off x="8290253" y="5514936"/>
              <a:ext cx="2794857" cy="492438"/>
            </a:xfrm>
            <a:prstGeom prst="rect">
              <a:avLst/>
            </a:prstGeom>
            <a:noFill/>
            <a:ln w="9525">
              <a:noFill/>
              <a:miter lim="800000"/>
            </a:ln>
          </p:spPr>
          <p:txBody>
            <a:bodyPr wrap="square" lIns="121917" tIns="60958" rIns="121917" bIns="60958">
              <a:spAutoFit/>
            </a:bodyPr>
            <a:lstStyle/>
            <a:p>
              <a:r>
                <a:rPr lang="en-US" altLang="zh-TW" sz="1300" b="1" dirty="0">
                  <a:solidFill>
                    <a:srgbClr val="595959"/>
                  </a:solidFill>
                  <a:ea typeface="Dotum" panose="020B0600000101010101" pitchFamily="34" charset="-127"/>
                </a:rPr>
                <a:t>Dimensions :</a:t>
              </a:r>
            </a:p>
            <a:p>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93.9</a:t>
              </a:r>
              <a:r>
                <a:rPr lang="en-US" altLang="zh-TW" sz="1100" dirty="0">
                  <a:solidFill>
                    <a:srgbClr val="595959"/>
                  </a:solidFill>
                  <a:ea typeface="Dotum" panose="020B0600000101010101" pitchFamily="34" charset="-127"/>
                </a:rPr>
                <a:t>(W) X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32</a:t>
              </a:r>
              <a:r>
                <a:rPr lang="en-US" altLang="zh-TW" sz="1100" dirty="0">
                  <a:solidFill>
                    <a:srgbClr val="595959"/>
                  </a:solidFill>
                  <a:ea typeface="Dotum" panose="020B0600000101010101" pitchFamily="34" charset="-127"/>
                </a:rPr>
                <a:t> (D) X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11.6 </a:t>
              </a:r>
              <a:r>
                <a:rPr lang="en-US" altLang="zh-TW" sz="1100" dirty="0">
                  <a:solidFill>
                    <a:srgbClr val="595959"/>
                  </a:solidFill>
                  <a:ea typeface="Dotum" panose="020B0600000101010101" pitchFamily="34" charset="-127"/>
                </a:rPr>
                <a:t>(H) mm</a:t>
              </a:r>
              <a:endParaRPr lang="zh-TW" altLang="en-US" sz="1100" dirty="0">
                <a:solidFill>
                  <a:srgbClr val="595959"/>
                </a:solidFill>
                <a:ea typeface="Dotum" panose="020B0600000101010101" pitchFamily="34" charset="-127"/>
              </a:endParaRPr>
            </a:p>
          </p:txBody>
        </p:sp>
        <p:sp>
          <p:nvSpPr>
            <p:cNvPr id="54" name="文字方塊 36"/>
            <p:cNvSpPr txBox="1"/>
            <p:nvPr/>
          </p:nvSpPr>
          <p:spPr>
            <a:xfrm>
              <a:off x="8290253" y="2777256"/>
              <a:ext cx="3556726" cy="472336"/>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01b.</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Front cover</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Black /  M:</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F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Texture (MT11010B)</a:t>
              </a:r>
              <a:r>
                <a:rPr kumimoji="0" lang="zh-CN" altLang="en-US"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endParaRPr kumimoji="0" lang="en-US" altLang="zh-TW" sz="1100" dirty="0">
                <a:solidFill>
                  <a:prstClr val="black">
                    <a:lumMod val="65000"/>
                    <a:lumOff val="35000"/>
                  </a:prstClr>
                </a:solidFill>
                <a:latin typeface="Segoe UI" panose="020B0502040204020203" pitchFamily="34" charset="0"/>
                <a:cs typeface="Segoe UI" panose="020B0502040204020203" pitchFamily="34" charset="0"/>
              </a:endParaRPr>
            </a:p>
          </p:txBody>
        </p:sp>
        <p:sp>
          <p:nvSpPr>
            <p:cNvPr id="55" name="文字方塊 36"/>
            <p:cNvSpPr txBox="1"/>
            <p:nvPr/>
          </p:nvSpPr>
          <p:spPr>
            <a:xfrm>
              <a:off x="8290252" y="3711844"/>
              <a:ext cx="3352301" cy="569383"/>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02b.</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sym typeface="SimSun" panose="02010600030101010101" pitchFamily="2" charset="-122"/>
                </a:rPr>
                <a:t>Back</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rPr>
                <a:t>  </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cover</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Black /  M:</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rPr>
                <a:t>F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 Texture (MT11010B)</a:t>
              </a:r>
              <a:r>
                <a:rPr kumimoji="0" lang="zh-CN" altLang="en-US" sz="1100" dirty="0">
                  <a:solidFill>
                    <a:prstClr val="black">
                      <a:lumMod val="65000"/>
                      <a:lumOff val="35000"/>
                    </a:prstClr>
                  </a:solidFill>
                  <a:latin typeface="Segoe UI" panose="020B0502040204020203" pitchFamily="34" charset="0"/>
                  <a:cs typeface="Segoe UI" panose="020B0502040204020203" pitchFamily="34" charset="0"/>
                </a:rPr>
                <a:t> </a:t>
              </a:r>
              <a:endParaRPr kumimoji="0" lang="en-US" altLang="zh-TW" sz="1100" dirty="0">
                <a:solidFill>
                  <a:prstClr val="black">
                    <a:lumMod val="65000"/>
                    <a:lumOff val="35000"/>
                  </a:prstClr>
                </a:solidFill>
                <a:latin typeface="Segoe UI" panose="020B0502040204020203" pitchFamily="34" charset="0"/>
                <a:cs typeface="Segoe UI" panose="020B0502040204020203" pitchFamily="34" charset="0"/>
              </a:endParaRPr>
            </a:p>
          </p:txBody>
        </p:sp>
        <p:sp>
          <p:nvSpPr>
            <p:cNvPr id="69" name="文字方塊 51"/>
            <p:cNvSpPr txBox="1"/>
            <p:nvPr/>
          </p:nvSpPr>
          <p:spPr>
            <a:xfrm>
              <a:off x="8290253" y="4816453"/>
              <a:ext cx="2338931" cy="331910"/>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05.</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R</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rPr>
                <a:t>eset button</a:t>
              </a:r>
            </a:p>
          </p:txBody>
        </p:sp>
      </p:grpSp>
      <p:pic>
        <p:nvPicPr>
          <p:cNvPr id="1026" name="Picture 2"/>
          <p:cNvPicPr>
            <a:picLocks noChangeAspect="1" noChangeArrowheads="1"/>
          </p:cNvPicPr>
          <p:nvPr/>
        </p:nvPicPr>
        <p:blipFill>
          <a:blip r:embed="rId3"/>
          <a:srcRect/>
          <a:stretch>
            <a:fillRect/>
          </a:stretch>
        </p:blipFill>
        <p:spPr bwMode="auto">
          <a:xfrm>
            <a:off x="7136521" y="1028615"/>
            <a:ext cx="1866900" cy="4267200"/>
          </a:xfrm>
          <a:prstGeom prst="rect">
            <a:avLst/>
          </a:prstGeom>
          <a:noFill/>
          <a:ln w="9525">
            <a:noFill/>
            <a:miter lim="800000"/>
            <a:headEnd/>
            <a:tailEnd/>
          </a:ln>
          <a:effectLst/>
        </p:spPr>
      </p:pic>
      <p:sp>
        <p:nvSpPr>
          <p:cNvPr id="56" name="矩形 55"/>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4214699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36643" y="45426"/>
            <a:ext cx="11918713" cy="6767147"/>
          </a:xfrm>
          <a:prstGeom prst="rect">
            <a:avLst/>
          </a:prstGeom>
        </p:spPr>
      </p:pic>
      <p:sp>
        <p:nvSpPr>
          <p:cNvPr id="3" name="矩形 2"/>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3323779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1386903" y="2549605"/>
            <a:ext cx="1331257" cy="1010313"/>
          </a:xfrm>
          <a:prstGeom prst="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AC to DC</a:t>
            </a:r>
          </a:p>
          <a:p>
            <a:pPr algn="ctr"/>
            <a:r>
              <a:rPr lang="en-US" altLang="zh-TW" sz="1200" dirty="0" smtClean="0">
                <a:solidFill>
                  <a:schemeClr val="tx1"/>
                </a:solidFill>
                <a:latin typeface="Times New Roman" panose="02020603050405020304" pitchFamily="18" charset="0"/>
                <a:cs typeface="Times New Roman" panose="02020603050405020304" pitchFamily="18" charset="0"/>
              </a:rPr>
              <a:t>Converter</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46" name="直線單箭頭接點 45"/>
          <p:cNvCxnSpPr>
            <a:endCxn id="44" idx="1"/>
          </p:cNvCxnSpPr>
          <p:nvPr/>
        </p:nvCxnSpPr>
        <p:spPr>
          <a:xfrm>
            <a:off x="471156" y="3054762"/>
            <a:ext cx="91574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文字方塊 47"/>
          <p:cNvSpPr txBox="1"/>
          <p:nvPr/>
        </p:nvSpPr>
        <p:spPr>
          <a:xfrm>
            <a:off x="401238" y="2727354"/>
            <a:ext cx="1108037"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100~240Vac</a:t>
            </a:r>
            <a:endParaRPr lang="zh-TW" altLang="en-US" sz="1200" dirty="0">
              <a:latin typeface="Times New Roman" panose="02020603050405020304" pitchFamily="18" charset="0"/>
              <a:cs typeface="Times New Roman" panose="02020603050405020304" pitchFamily="18" charset="0"/>
            </a:endParaRPr>
          </a:p>
        </p:txBody>
      </p:sp>
      <p:sp>
        <p:nvSpPr>
          <p:cNvPr id="49" name="標題 2"/>
          <p:cNvSpPr txBox="1">
            <a:spLocks/>
          </p:cNvSpPr>
          <p:nvPr/>
        </p:nvSpPr>
        <p:spPr>
          <a:xfrm>
            <a:off x="112999" y="262496"/>
            <a:ext cx="10672519" cy="550863"/>
          </a:xfrm>
          <a:prstGeom prst="rect">
            <a:avLst/>
          </a:prstGeom>
        </p:spPr>
        <p:txBody>
          <a:bodyP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zh-TW" sz="2900" b="1" dirty="0" smtClean="0">
                <a:latin typeface="Times New Roman" panose="02020603050405020304" pitchFamily="18" charset="0"/>
                <a:cs typeface="Times New Roman" panose="02020603050405020304" pitchFamily="18" charset="0"/>
              </a:rPr>
              <a:t>Block Diagram – Adaptor (Built-in RJ45</a:t>
            </a:r>
            <a:r>
              <a:rPr lang="zh-TW" altLang="en-US" sz="2900" b="1" dirty="0" smtClean="0">
                <a:latin typeface="Times New Roman" panose="02020603050405020304" pitchFamily="18" charset="0"/>
                <a:cs typeface="Times New Roman" panose="02020603050405020304" pitchFamily="18" charset="0"/>
              </a:rPr>
              <a:t> </a:t>
            </a:r>
            <a:r>
              <a:rPr lang="en-US" altLang="zh-TW" sz="2900" b="1" dirty="0" smtClean="0">
                <a:latin typeface="Times New Roman" panose="02020603050405020304" pitchFamily="18" charset="0"/>
                <a:cs typeface="Times New Roman" panose="02020603050405020304" pitchFamily="18" charset="0"/>
              </a:rPr>
              <a:t>&amp;</a:t>
            </a:r>
            <a:r>
              <a:rPr lang="zh-TW" altLang="en-US" sz="2900" b="1" dirty="0" smtClean="0">
                <a:latin typeface="Times New Roman" panose="02020603050405020304" pitchFamily="18" charset="0"/>
                <a:cs typeface="Times New Roman" panose="02020603050405020304" pitchFamily="18" charset="0"/>
              </a:rPr>
              <a:t> </a:t>
            </a:r>
            <a:r>
              <a:rPr lang="en-US" altLang="zh-TW" sz="2900" b="1" dirty="0" smtClean="0">
                <a:latin typeface="Times New Roman" panose="02020603050405020304" pitchFamily="18" charset="0"/>
                <a:cs typeface="Times New Roman" panose="02020603050405020304" pitchFamily="18" charset="0"/>
              </a:rPr>
              <a:t>USB2.0)</a:t>
            </a:r>
            <a:endParaRPr lang="zh-TW" altLang="en-US" sz="2900" b="1" dirty="0">
              <a:latin typeface="Times New Roman" panose="02020603050405020304" pitchFamily="18" charset="0"/>
              <a:cs typeface="Times New Roman" panose="02020603050405020304" pitchFamily="18" charset="0"/>
            </a:endParaRPr>
          </a:p>
        </p:txBody>
      </p:sp>
      <p:sp>
        <p:nvSpPr>
          <p:cNvPr id="50" name="矩形 49"/>
          <p:cNvSpPr/>
          <p:nvPr/>
        </p:nvSpPr>
        <p:spPr>
          <a:xfrm>
            <a:off x="5449259" y="2290969"/>
            <a:ext cx="1344706" cy="763793"/>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Micro USB Conn.</a:t>
            </a:r>
          </a:p>
          <a:p>
            <a:pPr algn="ctr"/>
            <a:r>
              <a:rPr lang="en-US" altLang="zh-TW" sz="1200" dirty="0" smtClean="0">
                <a:solidFill>
                  <a:schemeClr val="tx1"/>
                </a:solidFill>
                <a:latin typeface="Times New Roman" panose="02020603050405020304" pitchFamily="18" charset="0"/>
                <a:cs typeface="Times New Roman" panose="02020603050405020304" pitchFamily="18" charset="0"/>
              </a:rPr>
              <a:t>With Cable </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52" name="肘形接點 51"/>
          <p:cNvCxnSpPr>
            <a:stCxn id="44" idx="3"/>
            <a:endCxn id="50" idx="1"/>
          </p:cNvCxnSpPr>
          <p:nvPr/>
        </p:nvCxnSpPr>
        <p:spPr>
          <a:xfrm flipV="1">
            <a:off x="2718160" y="2672866"/>
            <a:ext cx="2731099" cy="38189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文字方塊 52"/>
          <p:cNvSpPr txBox="1"/>
          <p:nvPr/>
        </p:nvSpPr>
        <p:spPr>
          <a:xfrm>
            <a:off x="2953485" y="2727354"/>
            <a:ext cx="1108037"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5V/1A</a:t>
            </a:r>
            <a:endParaRPr lang="zh-TW" altLang="en-US" sz="1200" dirty="0">
              <a:latin typeface="Times New Roman" panose="02020603050405020304" pitchFamily="18" charset="0"/>
              <a:cs typeface="Times New Roman" panose="02020603050405020304" pitchFamily="18" charset="0"/>
            </a:endParaRPr>
          </a:p>
        </p:txBody>
      </p:sp>
      <p:sp>
        <p:nvSpPr>
          <p:cNvPr id="54" name="矩形 53"/>
          <p:cNvSpPr/>
          <p:nvPr/>
        </p:nvSpPr>
        <p:spPr>
          <a:xfrm>
            <a:off x="5449259" y="3969162"/>
            <a:ext cx="1344706" cy="88212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USB 1 to 2 Hub IC</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56" name="直線單箭頭接點 55"/>
          <p:cNvCxnSpPr>
            <a:stCxn id="50" idx="2"/>
            <a:endCxn id="54" idx="0"/>
          </p:cNvCxnSpPr>
          <p:nvPr/>
        </p:nvCxnSpPr>
        <p:spPr>
          <a:xfrm>
            <a:off x="6121612" y="3054762"/>
            <a:ext cx="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文字方塊 56"/>
          <p:cNvSpPr txBox="1"/>
          <p:nvPr/>
        </p:nvSpPr>
        <p:spPr>
          <a:xfrm>
            <a:off x="6121612" y="3373462"/>
            <a:ext cx="1108037"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USB2.0</a:t>
            </a:r>
            <a:endParaRPr lang="zh-TW" altLang="en-US" sz="1200" dirty="0">
              <a:latin typeface="Times New Roman" panose="02020603050405020304" pitchFamily="18" charset="0"/>
              <a:cs typeface="Times New Roman" panose="02020603050405020304" pitchFamily="18" charset="0"/>
            </a:endParaRPr>
          </a:p>
        </p:txBody>
      </p:sp>
      <p:cxnSp>
        <p:nvCxnSpPr>
          <p:cNvPr id="63" name="直線單箭頭接點 62"/>
          <p:cNvCxnSpPr/>
          <p:nvPr/>
        </p:nvCxnSpPr>
        <p:spPr>
          <a:xfrm>
            <a:off x="6121612" y="4851289"/>
            <a:ext cx="0" cy="75303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5449259" y="5626818"/>
            <a:ext cx="1344706" cy="763793"/>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USB Type A Conn.</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65" name="文字方塊 64"/>
          <p:cNvSpPr txBox="1"/>
          <p:nvPr/>
        </p:nvSpPr>
        <p:spPr>
          <a:xfrm>
            <a:off x="6121611" y="5078549"/>
            <a:ext cx="1108037"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USB2.0</a:t>
            </a:r>
            <a:endParaRPr lang="zh-TW" altLang="en-US" sz="1200" dirty="0">
              <a:latin typeface="Times New Roman" panose="02020603050405020304" pitchFamily="18" charset="0"/>
              <a:cs typeface="Times New Roman" panose="02020603050405020304" pitchFamily="18" charset="0"/>
            </a:endParaRPr>
          </a:p>
        </p:txBody>
      </p:sp>
      <p:sp>
        <p:nvSpPr>
          <p:cNvPr id="66" name="矩形 65"/>
          <p:cNvSpPr/>
          <p:nvPr/>
        </p:nvSpPr>
        <p:spPr>
          <a:xfrm>
            <a:off x="2953485" y="3969161"/>
            <a:ext cx="1516830" cy="88212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Ethernet PHY</a:t>
            </a:r>
          </a:p>
          <a:p>
            <a:pPr algn="ctr"/>
            <a:r>
              <a:rPr lang="en-US" altLang="zh-TW" sz="1200" dirty="0" smtClean="0">
                <a:solidFill>
                  <a:schemeClr val="tx1"/>
                </a:solidFill>
                <a:latin typeface="Times New Roman" panose="02020603050405020304" pitchFamily="18" charset="0"/>
                <a:cs typeface="Times New Roman" panose="02020603050405020304" pitchFamily="18" charset="0"/>
              </a:rPr>
              <a:t>to</a:t>
            </a:r>
          </a:p>
          <a:p>
            <a:pPr algn="ctr"/>
            <a:r>
              <a:rPr lang="en-US" altLang="zh-TW" sz="1200" dirty="0" smtClean="0">
                <a:solidFill>
                  <a:schemeClr val="tx1"/>
                </a:solidFill>
                <a:latin typeface="Times New Roman" panose="02020603050405020304" pitchFamily="18" charset="0"/>
                <a:cs typeface="Times New Roman" panose="02020603050405020304" pitchFamily="18" charset="0"/>
              </a:rPr>
              <a:t>USB IC</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74" name="直線單箭頭接點 73"/>
          <p:cNvCxnSpPr>
            <a:stCxn id="66" idx="3"/>
            <a:endCxn id="54" idx="1"/>
          </p:cNvCxnSpPr>
          <p:nvPr/>
        </p:nvCxnSpPr>
        <p:spPr>
          <a:xfrm>
            <a:off x="4470315" y="4410225"/>
            <a:ext cx="978944" cy="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文字方塊 74"/>
          <p:cNvSpPr txBox="1"/>
          <p:nvPr/>
        </p:nvSpPr>
        <p:spPr>
          <a:xfrm>
            <a:off x="4588649" y="4128546"/>
            <a:ext cx="742276"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USB2.0</a:t>
            </a:r>
            <a:endParaRPr lang="zh-TW" altLang="en-US" sz="1200" dirty="0">
              <a:latin typeface="Times New Roman" panose="02020603050405020304" pitchFamily="18" charset="0"/>
              <a:cs typeface="Times New Roman" panose="02020603050405020304" pitchFamily="18" charset="0"/>
            </a:endParaRPr>
          </a:p>
        </p:txBody>
      </p:sp>
      <p:sp>
        <p:nvSpPr>
          <p:cNvPr id="76" name="矩形 75"/>
          <p:cNvSpPr/>
          <p:nvPr/>
        </p:nvSpPr>
        <p:spPr>
          <a:xfrm>
            <a:off x="2996516" y="5616873"/>
            <a:ext cx="1430768" cy="763793"/>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10/100M LAN Port</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77" name="直線單箭頭接點 76"/>
          <p:cNvCxnSpPr/>
          <p:nvPr/>
        </p:nvCxnSpPr>
        <p:spPr>
          <a:xfrm>
            <a:off x="3679628" y="4853081"/>
            <a:ext cx="0" cy="75303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文字方塊 77"/>
          <p:cNvSpPr txBox="1"/>
          <p:nvPr/>
        </p:nvSpPr>
        <p:spPr>
          <a:xfrm>
            <a:off x="3679628" y="5078548"/>
            <a:ext cx="640082"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TX/RX</a:t>
            </a:r>
            <a:endParaRPr lang="zh-TW" altLang="en-US" sz="1200" dirty="0">
              <a:latin typeface="Times New Roman" panose="02020603050405020304" pitchFamily="18" charset="0"/>
              <a:cs typeface="Times New Roman" panose="02020603050405020304" pitchFamily="18" charset="0"/>
            </a:endParaRPr>
          </a:p>
        </p:txBody>
      </p:sp>
      <p:sp>
        <p:nvSpPr>
          <p:cNvPr id="81" name="矩形 80"/>
          <p:cNvSpPr/>
          <p:nvPr/>
        </p:nvSpPr>
        <p:spPr>
          <a:xfrm>
            <a:off x="7358739" y="4879789"/>
            <a:ext cx="1086523" cy="724535"/>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SPI Flash</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83" name="肘形接點 82"/>
          <p:cNvCxnSpPr>
            <a:stCxn id="81" idx="1"/>
            <a:endCxn id="54" idx="3"/>
          </p:cNvCxnSpPr>
          <p:nvPr/>
        </p:nvCxnSpPr>
        <p:spPr>
          <a:xfrm rot="10800000">
            <a:off x="6793965" y="4410227"/>
            <a:ext cx="564774" cy="83183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7358739" y="3762506"/>
            <a:ext cx="1086523" cy="724535"/>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25MHz Crystal</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86" name="直線單箭頭接點 85"/>
          <p:cNvCxnSpPr>
            <a:stCxn id="84" idx="1"/>
          </p:cNvCxnSpPr>
          <p:nvPr/>
        </p:nvCxnSpPr>
        <p:spPr>
          <a:xfrm flipH="1" flipV="1">
            <a:off x="6793965" y="4124773"/>
            <a:ext cx="564774"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1509275" y="4736445"/>
            <a:ext cx="1086523" cy="724535"/>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smtClean="0">
                <a:solidFill>
                  <a:schemeClr val="tx1"/>
                </a:solidFill>
                <a:latin typeface="Times New Roman" panose="02020603050405020304" pitchFamily="18" charset="0"/>
                <a:cs typeface="Times New Roman" panose="02020603050405020304" pitchFamily="18" charset="0"/>
              </a:rPr>
              <a:t>25MHz Crystal</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89" name="肘形接點 88"/>
          <p:cNvCxnSpPr>
            <a:stCxn id="87" idx="3"/>
            <a:endCxn id="66" idx="1"/>
          </p:cNvCxnSpPr>
          <p:nvPr/>
        </p:nvCxnSpPr>
        <p:spPr>
          <a:xfrm flipV="1">
            <a:off x="2595798" y="4410225"/>
            <a:ext cx="357687" cy="6884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圖片 1"/>
          <p:cNvPicPr>
            <a:picLocks noChangeAspect="1"/>
          </p:cNvPicPr>
          <p:nvPr/>
        </p:nvPicPr>
        <p:blipFill>
          <a:blip r:embed="rId2"/>
          <a:stretch>
            <a:fillRect/>
          </a:stretch>
        </p:blipFill>
        <p:spPr>
          <a:xfrm>
            <a:off x="7357866" y="675682"/>
            <a:ext cx="4485554" cy="2794151"/>
          </a:xfrm>
          <a:prstGeom prst="rect">
            <a:avLst/>
          </a:prstGeom>
        </p:spPr>
      </p:pic>
      <p:sp>
        <p:nvSpPr>
          <p:cNvPr id="28" name="矩形 27"/>
          <p:cNvSpPr/>
          <p:nvPr/>
        </p:nvSpPr>
        <p:spPr>
          <a:xfrm>
            <a:off x="152792" y="-57211"/>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3566181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828599" y="206984"/>
            <a:ext cx="10534801" cy="6444031"/>
          </a:xfrm>
          <a:prstGeom prst="rect">
            <a:avLst/>
          </a:prstGeom>
        </p:spPr>
      </p:pic>
      <p:sp>
        <p:nvSpPr>
          <p:cNvPr id="3" name="矩形 2"/>
          <p:cNvSpPr/>
          <p:nvPr/>
        </p:nvSpPr>
        <p:spPr>
          <a:xfrm>
            <a:off x="928510" y="-2384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1039583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標題 2"/>
          <p:cNvSpPr>
            <a:spLocks noGrp="1"/>
          </p:cNvSpPr>
          <p:nvPr>
            <p:ph type="title"/>
          </p:nvPr>
        </p:nvSpPr>
        <p:spPr>
          <a:xfrm>
            <a:off x="179512" y="123478"/>
            <a:ext cx="6192688" cy="475562"/>
          </a:xfrm>
        </p:spPr>
        <p:txBody>
          <a:bodyPr>
            <a:noAutofit/>
          </a:bodyPr>
          <a:lstStyle/>
          <a:p>
            <a:r>
              <a:rPr lang="en-US" altLang="zh-TW" sz="2900" b="1" dirty="0" smtClean="0">
                <a:latin typeface="Times New Roman" panose="02020603050405020304" pitchFamily="18" charset="0"/>
                <a:cs typeface="Times New Roman" panose="02020603050405020304" pitchFamily="18" charset="0"/>
              </a:rPr>
              <a:t>Antenna Simulation</a:t>
            </a:r>
            <a:endParaRPr lang="zh-TW" altLang="en-US" sz="2900" b="1" dirty="0">
              <a:solidFill>
                <a:schemeClr val="tx1"/>
              </a:solidFill>
              <a:latin typeface="Times New Roman" panose="02020603050405020304" pitchFamily="18" charset="0"/>
              <a:cs typeface="Times New Roman" panose="02020603050405020304" pitchFamily="18" charset="0"/>
            </a:endParaRPr>
          </a:p>
        </p:txBody>
      </p:sp>
      <p:sp>
        <p:nvSpPr>
          <p:cNvPr id="60" name="文字方塊 59">
            <a:extLst>
              <a:ext uri="{FF2B5EF4-FFF2-40B4-BE49-F238E27FC236}">
                <a16:creationId xmlns:a16="http://schemas.microsoft.com/office/drawing/2014/main" xmlns="" id="{9C0E882D-41ED-433E-9C51-162FE1790B42}"/>
              </a:ext>
            </a:extLst>
          </p:cNvPr>
          <p:cNvSpPr txBox="1"/>
          <p:nvPr/>
        </p:nvSpPr>
        <p:spPr>
          <a:xfrm>
            <a:off x="185738" y="652804"/>
            <a:ext cx="2370516"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Antenna</a:t>
            </a:r>
            <a:r>
              <a:rPr lang="zh-TW" altLang="en-US" sz="1600" dirty="0"/>
              <a:t> </a:t>
            </a:r>
            <a:r>
              <a:rPr lang="en-US" altLang="zh-TW" sz="1600" dirty="0"/>
              <a:t>Placement</a:t>
            </a:r>
            <a:endParaRPr lang="zh-TW" altLang="en-US" sz="1600" dirty="0"/>
          </a:p>
        </p:txBody>
      </p:sp>
      <p:pic>
        <p:nvPicPr>
          <p:cNvPr id="2" name="圖片 1"/>
          <p:cNvPicPr>
            <a:picLocks noChangeAspect="1"/>
          </p:cNvPicPr>
          <p:nvPr/>
        </p:nvPicPr>
        <p:blipFill>
          <a:blip r:embed="rId3"/>
          <a:stretch>
            <a:fillRect/>
          </a:stretch>
        </p:blipFill>
        <p:spPr>
          <a:xfrm rot="16200000">
            <a:off x="1160584" y="342539"/>
            <a:ext cx="1133512" cy="2824783"/>
          </a:xfrm>
          <a:prstGeom prst="rect">
            <a:avLst/>
          </a:prstGeom>
        </p:spPr>
      </p:pic>
      <p:sp>
        <p:nvSpPr>
          <p:cNvPr id="65" name="文字方塊 64">
            <a:extLst>
              <a:ext uri="{FF2B5EF4-FFF2-40B4-BE49-F238E27FC236}">
                <a16:creationId xmlns:a16="http://schemas.microsoft.com/office/drawing/2014/main" xmlns="" id="{13C7E7C4-1E5F-4D4A-9F2B-877E0F143240}"/>
              </a:ext>
            </a:extLst>
          </p:cNvPr>
          <p:cNvSpPr txBox="1"/>
          <p:nvPr/>
        </p:nvSpPr>
        <p:spPr>
          <a:xfrm>
            <a:off x="3169441" y="649711"/>
            <a:ext cx="1908699"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Return Loss</a:t>
            </a:r>
            <a:endParaRPr lang="zh-TW" altLang="en-US" sz="1600" dirty="0"/>
          </a:p>
        </p:txBody>
      </p:sp>
      <p:sp>
        <p:nvSpPr>
          <p:cNvPr id="67" name="文字方塊 66">
            <a:extLst>
              <a:ext uri="{FF2B5EF4-FFF2-40B4-BE49-F238E27FC236}">
                <a16:creationId xmlns:a16="http://schemas.microsoft.com/office/drawing/2014/main" xmlns="" id="{2AB96F04-A4CC-42D3-BE41-EDA2DB863346}"/>
              </a:ext>
            </a:extLst>
          </p:cNvPr>
          <p:cNvSpPr txBox="1"/>
          <p:nvPr/>
        </p:nvSpPr>
        <p:spPr>
          <a:xfrm>
            <a:off x="7789854" y="647106"/>
            <a:ext cx="1410071"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Isolation</a:t>
            </a:r>
            <a:endParaRPr lang="zh-TW" altLang="en-US" sz="1600" dirty="0"/>
          </a:p>
        </p:txBody>
      </p:sp>
      <p:pic>
        <p:nvPicPr>
          <p:cNvPr id="4" name="圖片 3"/>
          <p:cNvPicPr>
            <a:picLocks noChangeAspect="1"/>
          </p:cNvPicPr>
          <p:nvPr/>
        </p:nvPicPr>
        <p:blipFill>
          <a:blip r:embed="rId4"/>
          <a:stretch>
            <a:fillRect/>
          </a:stretch>
        </p:blipFill>
        <p:spPr>
          <a:xfrm>
            <a:off x="3559759" y="979109"/>
            <a:ext cx="3828329" cy="1845807"/>
          </a:xfrm>
          <a:prstGeom prst="rect">
            <a:avLst/>
          </a:prstGeom>
        </p:spPr>
      </p:pic>
      <p:pic>
        <p:nvPicPr>
          <p:cNvPr id="7" name="圖片 6"/>
          <p:cNvPicPr>
            <a:picLocks noChangeAspect="1"/>
          </p:cNvPicPr>
          <p:nvPr/>
        </p:nvPicPr>
        <p:blipFill>
          <a:blip r:embed="rId5"/>
          <a:stretch>
            <a:fillRect/>
          </a:stretch>
        </p:blipFill>
        <p:spPr>
          <a:xfrm>
            <a:off x="8180760" y="991358"/>
            <a:ext cx="3882286" cy="1833558"/>
          </a:xfrm>
          <a:prstGeom prst="rect">
            <a:avLst/>
          </a:prstGeom>
        </p:spPr>
      </p:pic>
      <p:sp>
        <p:nvSpPr>
          <p:cNvPr id="72" name="文字方塊 71">
            <a:extLst>
              <a:ext uri="{FF2B5EF4-FFF2-40B4-BE49-F238E27FC236}">
                <a16:creationId xmlns:a16="http://schemas.microsoft.com/office/drawing/2014/main" xmlns="" id="{547EC07A-45CE-4B89-85CE-7429006BAE0E}"/>
              </a:ext>
            </a:extLst>
          </p:cNvPr>
          <p:cNvSpPr txBox="1"/>
          <p:nvPr/>
        </p:nvSpPr>
        <p:spPr>
          <a:xfrm>
            <a:off x="253979" y="3929322"/>
            <a:ext cx="1908699"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3D Pattern</a:t>
            </a:r>
            <a:endParaRPr lang="zh-TW" altLang="en-US" sz="1600" dirty="0"/>
          </a:p>
        </p:txBody>
      </p:sp>
      <p:sp>
        <p:nvSpPr>
          <p:cNvPr id="73" name="文字方塊 72">
            <a:extLst>
              <a:ext uri="{FF2B5EF4-FFF2-40B4-BE49-F238E27FC236}">
                <a16:creationId xmlns:a16="http://schemas.microsoft.com/office/drawing/2014/main" xmlns="" id="{A4487BAA-6B76-41BB-9617-0866B923386C}"/>
              </a:ext>
            </a:extLst>
          </p:cNvPr>
          <p:cNvSpPr txBox="1"/>
          <p:nvPr/>
        </p:nvSpPr>
        <p:spPr>
          <a:xfrm>
            <a:off x="3624131" y="4256994"/>
            <a:ext cx="2245389"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Gain/ Efficiency</a:t>
            </a:r>
            <a:endParaRPr lang="zh-TW" altLang="en-US" sz="1600" dirty="0"/>
          </a:p>
        </p:txBody>
      </p:sp>
      <p:pic>
        <p:nvPicPr>
          <p:cNvPr id="8" name="圖片 7"/>
          <p:cNvPicPr>
            <a:picLocks noChangeAspect="1"/>
          </p:cNvPicPr>
          <p:nvPr/>
        </p:nvPicPr>
        <p:blipFill>
          <a:blip r:embed="rId6"/>
          <a:stretch>
            <a:fillRect/>
          </a:stretch>
        </p:blipFill>
        <p:spPr>
          <a:xfrm>
            <a:off x="0" y="4245930"/>
            <a:ext cx="1736936" cy="1233002"/>
          </a:xfrm>
          <a:prstGeom prst="rect">
            <a:avLst/>
          </a:prstGeom>
        </p:spPr>
      </p:pic>
      <p:pic>
        <p:nvPicPr>
          <p:cNvPr id="9" name="圖片 8"/>
          <p:cNvPicPr>
            <a:picLocks noChangeAspect="1"/>
          </p:cNvPicPr>
          <p:nvPr/>
        </p:nvPicPr>
        <p:blipFill>
          <a:blip r:embed="rId7"/>
          <a:stretch>
            <a:fillRect/>
          </a:stretch>
        </p:blipFill>
        <p:spPr>
          <a:xfrm>
            <a:off x="11723" y="5559450"/>
            <a:ext cx="1762735" cy="1267155"/>
          </a:xfrm>
          <a:prstGeom prst="rect">
            <a:avLst/>
          </a:prstGeom>
        </p:spPr>
      </p:pic>
      <p:pic>
        <p:nvPicPr>
          <p:cNvPr id="10" name="圖片 9"/>
          <p:cNvPicPr>
            <a:picLocks noChangeAspect="1"/>
          </p:cNvPicPr>
          <p:nvPr/>
        </p:nvPicPr>
        <p:blipFill>
          <a:blip r:embed="rId8"/>
          <a:stretch>
            <a:fillRect/>
          </a:stretch>
        </p:blipFill>
        <p:spPr>
          <a:xfrm>
            <a:off x="1780802" y="4267876"/>
            <a:ext cx="1727578" cy="1211056"/>
          </a:xfrm>
          <a:prstGeom prst="rect">
            <a:avLst/>
          </a:prstGeom>
        </p:spPr>
      </p:pic>
      <p:pic>
        <p:nvPicPr>
          <p:cNvPr id="11" name="圖片 10"/>
          <p:cNvPicPr>
            <a:picLocks noChangeAspect="1"/>
          </p:cNvPicPr>
          <p:nvPr/>
        </p:nvPicPr>
        <p:blipFill>
          <a:blip r:embed="rId9"/>
          <a:stretch>
            <a:fillRect/>
          </a:stretch>
        </p:blipFill>
        <p:spPr>
          <a:xfrm>
            <a:off x="1792525" y="5610474"/>
            <a:ext cx="1727578" cy="1263901"/>
          </a:xfrm>
          <a:prstGeom prst="rect">
            <a:avLst/>
          </a:prstGeom>
        </p:spPr>
      </p:pic>
      <p:graphicFrame>
        <p:nvGraphicFramePr>
          <p:cNvPr id="78" name="表格 77">
            <a:extLst>
              <a:ext uri="{FF2B5EF4-FFF2-40B4-BE49-F238E27FC236}">
                <a16:creationId xmlns:a16="http://schemas.microsoft.com/office/drawing/2014/main" xmlns="" id="{3D3EAA8F-B9D4-4BF3-A813-6E3D7504BC0B}"/>
              </a:ext>
            </a:extLst>
          </p:cNvPr>
          <p:cNvGraphicFramePr>
            <a:graphicFrameLocks noGrp="1"/>
          </p:cNvGraphicFramePr>
          <p:nvPr>
            <p:extLst/>
          </p:nvPr>
        </p:nvGraphicFramePr>
        <p:xfrm>
          <a:off x="3686814" y="4608188"/>
          <a:ext cx="3710537" cy="1005702"/>
        </p:xfrm>
        <a:graphic>
          <a:graphicData uri="http://schemas.openxmlformats.org/drawingml/2006/table">
            <a:tbl>
              <a:tblPr/>
              <a:tblGrid>
                <a:gridCol w="1081116">
                  <a:extLst>
                    <a:ext uri="{9D8B030D-6E8A-4147-A177-3AD203B41FA5}">
                      <a16:colId xmlns:a16="http://schemas.microsoft.com/office/drawing/2014/main" xmlns="" val="20000"/>
                    </a:ext>
                  </a:extLst>
                </a:gridCol>
                <a:gridCol w="903642">
                  <a:extLst>
                    <a:ext uri="{9D8B030D-6E8A-4147-A177-3AD203B41FA5}">
                      <a16:colId xmlns:a16="http://schemas.microsoft.com/office/drawing/2014/main" xmlns="" val="20001"/>
                    </a:ext>
                  </a:extLst>
                </a:gridCol>
                <a:gridCol w="832317">
                  <a:extLst>
                    <a:ext uri="{9D8B030D-6E8A-4147-A177-3AD203B41FA5}">
                      <a16:colId xmlns:a16="http://schemas.microsoft.com/office/drawing/2014/main" xmlns="" val="20003"/>
                    </a:ext>
                  </a:extLst>
                </a:gridCol>
                <a:gridCol w="893462">
                  <a:extLst>
                    <a:ext uri="{9D8B030D-6E8A-4147-A177-3AD203B41FA5}">
                      <a16:colId xmlns:a16="http://schemas.microsoft.com/office/drawing/2014/main" xmlns="" val="20005"/>
                    </a:ext>
                  </a:extLst>
                </a:gridCol>
              </a:tblGrid>
              <a:tr h="2630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1_2.4G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2.500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xmlns="" val="10000"/>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3.07</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3.31</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3.57</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1"/>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62</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174311208"/>
                  </a:ext>
                </a:extLst>
              </a:tr>
            </a:tbl>
          </a:graphicData>
        </a:graphic>
      </p:graphicFrame>
      <p:graphicFrame>
        <p:nvGraphicFramePr>
          <p:cNvPr id="80" name="表格 79">
            <a:extLst>
              <a:ext uri="{FF2B5EF4-FFF2-40B4-BE49-F238E27FC236}">
                <a16:creationId xmlns:a16="http://schemas.microsoft.com/office/drawing/2014/main" xmlns="" id="{A72192B6-E1BD-42CA-B9CD-F6196433B95F}"/>
              </a:ext>
            </a:extLst>
          </p:cNvPr>
          <p:cNvGraphicFramePr>
            <a:graphicFrameLocks noGrp="1"/>
          </p:cNvGraphicFramePr>
          <p:nvPr>
            <p:extLst/>
          </p:nvPr>
        </p:nvGraphicFramePr>
        <p:xfrm>
          <a:off x="7980471" y="4595548"/>
          <a:ext cx="3799673" cy="1005702"/>
        </p:xfrm>
        <a:graphic>
          <a:graphicData uri="http://schemas.openxmlformats.org/drawingml/2006/table">
            <a:tbl>
              <a:tblPr/>
              <a:tblGrid>
                <a:gridCol w="1054898">
                  <a:extLst>
                    <a:ext uri="{9D8B030D-6E8A-4147-A177-3AD203B41FA5}">
                      <a16:colId xmlns:a16="http://schemas.microsoft.com/office/drawing/2014/main" xmlns="" val="20000"/>
                    </a:ext>
                  </a:extLst>
                </a:gridCol>
                <a:gridCol w="914925">
                  <a:extLst>
                    <a:ext uri="{9D8B030D-6E8A-4147-A177-3AD203B41FA5}">
                      <a16:colId xmlns:a16="http://schemas.microsoft.com/office/drawing/2014/main" xmlns="" val="20001"/>
                    </a:ext>
                  </a:extLst>
                </a:gridCol>
                <a:gridCol w="914925">
                  <a:extLst>
                    <a:ext uri="{9D8B030D-6E8A-4147-A177-3AD203B41FA5}">
                      <a16:colId xmlns:a16="http://schemas.microsoft.com/office/drawing/2014/main" xmlns="" val="20003"/>
                    </a:ext>
                  </a:extLst>
                </a:gridCol>
                <a:gridCol w="914925">
                  <a:extLst>
                    <a:ext uri="{9D8B030D-6E8A-4147-A177-3AD203B41FA5}">
                      <a16:colId xmlns:a16="http://schemas.microsoft.com/office/drawing/2014/main" xmlns="" val="20005"/>
                    </a:ext>
                  </a:extLst>
                </a:gridCol>
              </a:tblGrid>
              <a:tr h="1825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2_2.4G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2.500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xmlns="" val="10000"/>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3.18</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3.25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3.33</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1"/>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63</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64</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174311208"/>
                  </a:ext>
                </a:extLst>
              </a:tr>
            </a:tbl>
          </a:graphicData>
        </a:graphic>
      </p:graphicFrame>
      <p:graphicFrame>
        <p:nvGraphicFramePr>
          <p:cNvPr id="81" name="表格 80">
            <a:extLst>
              <a:ext uri="{FF2B5EF4-FFF2-40B4-BE49-F238E27FC236}">
                <a16:creationId xmlns:a16="http://schemas.microsoft.com/office/drawing/2014/main" xmlns="" id="{6DF436F9-2DB0-4F3D-AFAB-178E086C3C7F}"/>
              </a:ext>
            </a:extLst>
          </p:cNvPr>
          <p:cNvGraphicFramePr>
            <a:graphicFrameLocks noGrp="1"/>
          </p:cNvGraphicFramePr>
          <p:nvPr>
            <p:extLst/>
          </p:nvPr>
        </p:nvGraphicFramePr>
        <p:xfrm>
          <a:off x="7980471" y="5735033"/>
          <a:ext cx="4082575" cy="1087022"/>
        </p:xfrm>
        <a:graphic>
          <a:graphicData uri="http://schemas.openxmlformats.org/drawingml/2006/table">
            <a:tbl>
              <a:tblPr/>
              <a:tblGrid>
                <a:gridCol w="1057199">
                  <a:extLst>
                    <a:ext uri="{9D8B030D-6E8A-4147-A177-3AD203B41FA5}">
                      <a16:colId xmlns:a16="http://schemas.microsoft.com/office/drawing/2014/main" xmlns="" val="20000"/>
                    </a:ext>
                  </a:extLst>
                </a:gridCol>
                <a:gridCol w="756344">
                  <a:extLst>
                    <a:ext uri="{9D8B030D-6E8A-4147-A177-3AD203B41FA5}">
                      <a16:colId xmlns:a16="http://schemas.microsoft.com/office/drawing/2014/main" xmlns="" val="20001"/>
                    </a:ext>
                  </a:extLst>
                </a:gridCol>
                <a:gridCol w="756344">
                  <a:extLst>
                    <a:ext uri="{9D8B030D-6E8A-4147-A177-3AD203B41FA5}">
                      <a16:colId xmlns:a16="http://schemas.microsoft.com/office/drawing/2014/main" xmlns="" val="20003"/>
                    </a:ext>
                  </a:extLst>
                </a:gridCol>
                <a:gridCol w="756344">
                  <a:extLst>
                    <a:ext uri="{9D8B030D-6E8A-4147-A177-3AD203B41FA5}">
                      <a16:colId xmlns:a16="http://schemas.microsoft.com/office/drawing/2014/main" xmlns="" val="20005"/>
                    </a:ext>
                  </a:extLst>
                </a:gridCol>
                <a:gridCol w="756344">
                  <a:extLst>
                    <a:ext uri="{9D8B030D-6E8A-4147-A177-3AD203B41FA5}">
                      <a16:colId xmlns:a16="http://schemas.microsoft.com/office/drawing/2014/main" xmlns="" val="2544419880"/>
                    </a:ext>
                  </a:extLst>
                </a:gridCol>
              </a:tblGrid>
              <a:tr h="40632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2_5G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5.150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 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5.350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5.550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xmlns="" val="10000"/>
                  </a:ext>
                </a:extLst>
              </a:tr>
              <a:tr h="2437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5.08</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5.25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5.41</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5.55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1"/>
                  </a:ext>
                </a:extLst>
              </a:tr>
              <a:tr h="3555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64</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174311208"/>
                  </a:ext>
                </a:extLst>
              </a:tr>
            </a:tbl>
          </a:graphicData>
        </a:graphic>
      </p:graphicFrame>
      <p:graphicFrame>
        <p:nvGraphicFramePr>
          <p:cNvPr id="87" name="表格 86">
            <a:extLst>
              <a:ext uri="{FF2B5EF4-FFF2-40B4-BE49-F238E27FC236}">
                <a16:creationId xmlns:a16="http://schemas.microsoft.com/office/drawing/2014/main" xmlns="" id="{714172CC-E9CA-49DC-8796-A7C74AFA96AA}"/>
              </a:ext>
            </a:extLst>
          </p:cNvPr>
          <p:cNvGraphicFramePr>
            <a:graphicFrameLocks noGrp="1"/>
          </p:cNvGraphicFramePr>
          <p:nvPr>
            <p:extLst/>
          </p:nvPr>
        </p:nvGraphicFramePr>
        <p:xfrm>
          <a:off x="3686814" y="5735032"/>
          <a:ext cx="4082574" cy="1087023"/>
        </p:xfrm>
        <a:graphic>
          <a:graphicData uri="http://schemas.openxmlformats.org/drawingml/2006/table">
            <a:tbl>
              <a:tblPr/>
              <a:tblGrid>
                <a:gridCol w="1073045">
                  <a:extLst>
                    <a:ext uri="{9D8B030D-6E8A-4147-A177-3AD203B41FA5}">
                      <a16:colId xmlns:a16="http://schemas.microsoft.com/office/drawing/2014/main" xmlns="" val="20000"/>
                    </a:ext>
                  </a:extLst>
                </a:gridCol>
                <a:gridCol w="632710">
                  <a:extLst>
                    <a:ext uri="{9D8B030D-6E8A-4147-A177-3AD203B41FA5}">
                      <a16:colId xmlns:a16="http://schemas.microsoft.com/office/drawing/2014/main" xmlns="" val="20001"/>
                    </a:ext>
                  </a:extLst>
                </a:gridCol>
                <a:gridCol w="792273">
                  <a:extLst>
                    <a:ext uri="{9D8B030D-6E8A-4147-A177-3AD203B41FA5}">
                      <a16:colId xmlns:a16="http://schemas.microsoft.com/office/drawing/2014/main" xmlns="" val="20003"/>
                    </a:ext>
                  </a:extLst>
                </a:gridCol>
                <a:gridCol w="792273">
                  <a:extLst>
                    <a:ext uri="{9D8B030D-6E8A-4147-A177-3AD203B41FA5}">
                      <a16:colId xmlns:a16="http://schemas.microsoft.com/office/drawing/2014/main" xmlns="" val="20005"/>
                    </a:ext>
                  </a:extLst>
                </a:gridCol>
                <a:gridCol w="792273">
                  <a:extLst>
                    <a:ext uri="{9D8B030D-6E8A-4147-A177-3AD203B41FA5}">
                      <a16:colId xmlns:a16="http://schemas.microsoft.com/office/drawing/2014/main" xmlns="" val="2544419880"/>
                    </a:ext>
                  </a:extLst>
                </a:gridCol>
              </a:tblGrid>
              <a:tr h="4941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1_5G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5.150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5.350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 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5.550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xmlns="" val="10000"/>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5.15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5.33</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5.21</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CC"/>
                          </a:solidFill>
                          <a:effectLst/>
                          <a:latin typeface="+mn-lt"/>
                          <a:ea typeface="標楷體" pitchFamily="65" charset="-120"/>
                        </a:rPr>
                        <a:t>5.42</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1"/>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67</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68</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smtClean="0">
                          <a:ln>
                            <a:noFill/>
                          </a:ln>
                          <a:solidFill>
                            <a:srgbClr val="0000CC"/>
                          </a:solidFill>
                          <a:effectLst/>
                          <a:latin typeface="+mn-lt"/>
                          <a:ea typeface="標楷體" pitchFamily="65" charset="-120"/>
                        </a:rPr>
                        <a:t>65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174311208"/>
                  </a:ext>
                </a:extLst>
              </a:tr>
            </a:tbl>
          </a:graphicData>
        </a:graphic>
      </p:graphicFrame>
      <p:graphicFrame>
        <p:nvGraphicFramePr>
          <p:cNvPr id="20" name="表格 19">
            <a:extLst>
              <a:ext uri="{FF2B5EF4-FFF2-40B4-BE49-F238E27FC236}">
                <a16:creationId xmlns:a16="http://schemas.microsoft.com/office/drawing/2014/main" xmlns="" id="{714172CC-E9CA-49DC-8796-A7C74AFA96AA}"/>
              </a:ext>
            </a:extLst>
          </p:cNvPr>
          <p:cNvGraphicFramePr>
            <a:graphicFrameLocks noGrp="1"/>
          </p:cNvGraphicFramePr>
          <p:nvPr>
            <p:extLst/>
          </p:nvPr>
        </p:nvGraphicFramePr>
        <p:xfrm>
          <a:off x="3139732" y="2835674"/>
          <a:ext cx="4428224" cy="1087023"/>
        </p:xfrm>
        <a:graphic>
          <a:graphicData uri="http://schemas.openxmlformats.org/drawingml/2006/table">
            <a:tbl>
              <a:tblPr>
                <a:tableStyleId>{E8B1032C-EA38-4F05-BA0D-38AFFFC7BED3}</a:tableStyleId>
              </a:tblPr>
              <a:tblGrid>
                <a:gridCol w="1300494">
                  <a:extLst>
                    <a:ext uri="{9D8B030D-6E8A-4147-A177-3AD203B41FA5}">
                      <a16:colId xmlns:a16="http://schemas.microsoft.com/office/drawing/2014/main" xmlns="" val="20000"/>
                    </a:ext>
                  </a:extLst>
                </a:gridCol>
                <a:gridCol w="797250">
                  <a:extLst>
                    <a:ext uri="{9D8B030D-6E8A-4147-A177-3AD203B41FA5}">
                      <a16:colId xmlns:a16="http://schemas.microsoft.com/office/drawing/2014/main" xmlns="" val="20001"/>
                    </a:ext>
                  </a:extLst>
                </a:gridCol>
                <a:gridCol w="774550">
                  <a:extLst>
                    <a:ext uri="{9D8B030D-6E8A-4147-A177-3AD203B41FA5}">
                      <a16:colId xmlns:a16="http://schemas.microsoft.com/office/drawing/2014/main" xmlns="" val="20003"/>
                    </a:ext>
                  </a:extLst>
                </a:gridCol>
                <a:gridCol w="806824">
                  <a:extLst>
                    <a:ext uri="{9D8B030D-6E8A-4147-A177-3AD203B41FA5}">
                      <a16:colId xmlns:a16="http://schemas.microsoft.com/office/drawing/2014/main" xmlns="" val="20005"/>
                    </a:ext>
                  </a:extLst>
                </a:gridCol>
                <a:gridCol w="749106">
                  <a:extLst>
                    <a:ext uri="{9D8B030D-6E8A-4147-A177-3AD203B41FA5}">
                      <a16:colId xmlns:a16="http://schemas.microsoft.com/office/drawing/2014/main" xmlns="" val="2544419880"/>
                    </a:ext>
                  </a:extLst>
                </a:gridCol>
              </a:tblGrid>
              <a:tr h="4941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標楷體" pitchFamily="65" charset="-120"/>
                        </a:rPr>
                        <a:t>Return Loss</a:t>
                      </a:r>
                      <a:endParaRPr kumimoji="0" lang="en-US" altLang="zh-TW" sz="1200" b="1" i="0" u="none" strike="noStrike" cap="none" normalizeH="0" baseline="0" dirty="0">
                        <a:ln>
                          <a:noFill/>
                        </a:ln>
                        <a:solidFill>
                          <a:schemeClr val="tx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2.4 </a:t>
                      </a:r>
                      <a:endParaRPr kumimoji="0" lang="en-US" altLang="zh-TW" sz="12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2.5</a:t>
                      </a:r>
                      <a:endParaRPr kumimoji="0" lang="en-US" altLang="zh-TW" sz="12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 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5.150 </a:t>
                      </a:r>
                      <a:endParaRPr kumimoji="0" lang="en-US" altLang="zh-TW" sz="12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extLst>
                  <a:ext uri="{0D108BD9-81ED-4DB2-BD59-A6C34878D82A}">
                    <a16:rowId xmlns:a16="http://schemas.microsoft.com/office/drawing/2014/main" xmlns="" val="10000"/>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ANT1-S11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-14.4</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-11.34</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-14.01</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-22.56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a16="http://schemas.microsoft.com/office/drawing/2014/main" xmlns="" val="10001"/>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ANT2-S22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-11.01</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-15.75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-12.75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-19.37</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a16="http://schemas.microsoft.com/office/drawing/2014/main" xmlns="" val="1174311208"/>
                  </a:ext>
                </a:extLst>
              </a:tr>
            </a:tbl>
          </a:graphicData>
        </a:graphic>
      </p:graphicFrame>
      <p:graphicFrame>
        <p:nvGraphicFramePr>
          <p:cNvPr id="21" name="表格 20">
            <a:extLst>
              <a:ext uri="{FF2B5EF4-FFF2-40B4-BE49-F238E27FC236}">
                <a16:creationId xmlns:a16="http://schemas.microsoft.com/office/drawing/2014/main" xmlns="" id="{714172CC-E9CA-49DC-8796-A7C74AFA96AA}"/>
              </a:ext>
            </a:extLst>
          </p:cNvPr>
          <p:cNvGraphicFramePr>
            <a:graphicFrameLocks noGrp="1"/>
          </p:cNvGraphicFramePr>
          <p:nvPr>
            <p:extLst/>
          </p:nvPr>
        </p:nvGraphicFramePr>
        <p:xfrm>
          <a:off x="7980471" y="2835673"/>
          <a:ext cx="3906729" cy="1087023"/>
        </p:xfrm>
        <a:graphic>
          <a:graphicData uri="http://schemas.openxmlformats.org/drawingml/2006/table">
            <a:tbl>
              <a:tblPr>
                <a:tableStyleId>{E8B1032C-EA38-4F05-BA0D-38AFFFC7BED3}</a:tableStyleId>
              </a:tblPr>
              <a:tblGrid>
                <a:gridCol w="1026827">
                  <a:extLst>
                    <a:ext uri="{9D8B030D-6E8A-4147-A177-3AD203B41FA5}">
                      <a16:colId xmlns:a16="http://schemas.microsoft.com/office/drawing/2014/main" xmlns="" val="20000"/>
                    </a:ext>
                  </a:extLst>
                </a:gridCol>
                <a:gridCol w="677029">
                  <a:extLst>
                    <a:ext uri="{9D8B030D-6E8A-4147-A177-3AD203B41FA5}">
                      <a16:colId xmlns:a16="http://schemas.microsoft.com/office/drawing/2014/main" xmlns="" val="20001"/>
                    </a:ext>
                  </a:extLst>
                </a:gridCol>
                <a:gridCol w="686577">
                  <a:extLst>
                    <a:ext uri="{9D8B030D-6E8A-4147-A177-3AD203B41FA5}">
                      <a16:colId xmlns:a16="http://schemas.microsoft.com/office/drawing/2014/main" xmlns="" val="20003"/>
                    </a:ext>
                  </a:extLst>
                </a:gridCol>
                <a:gridCol w="758148">
                  <a:extLst>
                    <a:ext uri="{9D8B030D-6E8A-4147-A177-3AD203B41FA5}">
                      <a16:colId xmlns:a16="http://schemas.microsoft.com/office/drawing/2014/main" xmlns="" val="20005"/>
                    </a:ext>
                  </a:extLst>
                </a:gridCol>
                <a:gridCol w="758148">
                  <a:extLst>
                    <a:ext uri="{9D8B030D-6E8A-4147-A177-3AD203B41FA5}">
                      <a16:colId xmlns:a16="http://schemas.microsoft.com/office/drawing/2014/main" xmlns="" val="2544419880"/>
                    </a:ext>
                  </a:extLst>
                </a:gridCol>
              </a:tblGrid>
              <a:tr h="47938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mn-lt"/>
                          <a:ea typeface="標楷體" pitchFamily="65" charset="-120"/>
                        </a:rPr>
                        <a:t>Isolation</a:t>
                      </a:r>
                      <a:endParaRPr kumimoji="0" lang="en-US" altLang="zh-TW" sz="1200" b="1" i="0" u="none" strike="noStrike" cap="none" normalizeH="0" baseline="0" dirty="0">
                        <a:ln>
                          <a:noFill/>
                        </a:ln>
                        <a:solidFill>
                          <a:schemeClr val="tx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2.4 </a:t>
                      </a:r>
                      <a:endParaRPr kumimoji="0" lang="en-US" altLang="zh-TW" sz="12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2.5</a:t>
                      </a:r>
                      <a:endParaRPr kumimoji="0" lang="en-US" altLang="zh-TW" sz="12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 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5.150 </a:t>
                      </a:r>
                      <a:endParaRPr kumimoji="0" lang="en-US" altLang="zh-TW" sz="1200" u="none" strike="noStrike" cap="none" normalizeH="0" baseline="0" dirty="0">
                        <a:ln>
                          <a:noFill/>
                        </a:ln>
                        <a:effectLst/>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extLst>
                  <a:ext uri="{0D108BD9-81ED-4DB2-BD59-A6C34878D82A}">
                    <a16:rowId xmlns:a16="http://schemas.microsoft.com/office/drawing/2014/main" xmlns="" val="10000"/>
                  </a:ext>
                </a:extLst>
              </a:tr>
              <a:tr h="3038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rgbClr val="000000"/>
                          </a:solidFill>
                          <a:effectLst/>
                          <a:latin typeface="+mn-lt"/>
                          <a:ea typeface="標楷體" pitchFamily="65" charset="-120"/>
                        </a:rPr>
                        <a:t>S12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-13.13</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-12.25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-19.16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-26.36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a16="http://schemas.microsoft.com/office/drawing/2014/main" xmlns="" val="10001"/>
                  </a:ext>
                </a:extLst>
              </a:tr>
              <a:tr h="3038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smtClean="0">
                          <a:ln>
                            <a:noFill/>
                          </a:ln>
                          <a:effectLst/>
                        </a:rPr>
                        <a:t>S21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-13.12</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-12.25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-19.15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smtClean="0">
                          <a:ln>
                            <a:noFill/>
                          </a:ln>
                          <a:effectLst/>
                        </a:rPr>
                        <a:t>-26.36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a16="http://schemas.microsoft.com/office/drawing/2014/main" xmlns="" val="1174311208"/>
                  </a:ext>
                </a:extLst>
              </a:tr>
            </a:tbl>
          </a:graphicData>
        </a:graphic>
      </p:graphicFrame>
      <p:sp>
        <p:nvSpPr>
          <p:cNvPr id="22" name="矩形 21"/>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16601683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2" name="Rectangle 24"/>
          <p:cNvSpPr>
            <a:spLocks noChangeArrowheads="1"/>
          </p:cNvSpPr>
          <p:nvPr/>
        </p:nvSpPr>
        <p:spPr bwMode="auto">
          <a:xfrm>
            <a:off x="554960" y="-50123"/>
            <a:ext cx="9964615" cy="625475"/>
          </a:xfrm>
          <a:prstGeom prst="rect">
            <a:avLst/>
          </a:prstGeom>
          <a:noFill/>
          <a:ln w="9525" algn="ctr">
            <a:noFill/>
            <a:miter lim="800000"/>
            <a:headEnd/>
            <a:tailEnd/>
          </a:ln>
        </p:spPr>
        <p:txBody>
          <a:bodyPr lIns="97647" tIns="48824" rIns="97647" bIns="48824" anchor="ctr"/>
          <a:lstStyle/>
          <a:p>
            <a:pPr>
              <a:defRPr/>
            </a:pPr>
            <a:r>
              <a:rPr kumimoji="0" lang="en-US" altLang="zh-TW" sz="3600" dirty="0" smtClean="0">
                <a:solidFill>
                  <a:schemeClr val="bg1"/>
                </a:solidFill>
                <a:latin typeface="Calibri" pitchFamily="34" charset="0"/>
                <a:ea typeface="+mj-ea"/>
                <a:cs typeface="+mj-cs"/>
              </a:rPr>
              <a:t>Thermal Profile Test</a:t>
            </a:r>
          </a:p>
        </p:txBody>
      </p:sp>
      <p:grpSp>
        <p:nvGrpSpPr>
          <p:cNvPr id="2" name="群組 61"/>
          <p:cNvGrpSpPr/>
          <p:nvPr/>
        </p:nvGrpSpPr>
        <p:grpSpPr>
          <a:xfrm>
            <a:off x="546136" y="914400"/>
            <a:ext cx="10611757" cy="5540542"/>
            <a:chOff x="477869" y="965200"/>
            <a:chExt cx="9285287" cy="5848350"/>
          </a:xfrm>
        </p:grpSpPr>
        <p:pic>
          <p:nvPicPr>
            <p:cNvPr id="29" name="Picture 2" descr="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77869" y="4076700"/>
              <a:ext cx="2497137"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AutoShape 4"/>
            <p:cNvSpPr>
              <a:spLocks noChangeArrowheads="1"/>
            </p:cNvSpPr>
            <p:nvPr/>
          </p:nvSpPr>
          <p:spPr bwMode="auto">
            <a:xfrm>
              <a:off x="557244" y="1119188"/>
              <a:ext cx="2106612" cy="287178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chemeClr val="folHlink"/>
              </a:solidFill>
              <a:round/>
              <a:headEnd/>
              <a:tailEnd/>
            </a:ln>
            <a:effectLst/>
            <a:extLst/>
          </p:spPr>
          <p:txBody>
            <a:bodyPr wrap="none" anchor="ctr"/>
            <a:lstStyle/>
            <a:p>
              <a:pPr algn="ctr" eaLnBrk="0" hangingPunct="0">
                <a:defRPr/>
              </a:pPr>
              <a:endParaRPr kumimoji="0" lang="zh-TW" altLang="en-US" sz="1800">
                <a:latin typeface="Calibri" pitchFamily="34" charset="0"/>
              </a:endParaRPr>
            </a:p>
          </p:txBody>
        </p:sp>
        <p:sp>
          <p:nvSpPr>
            <p:cNvPr id="31" name="AutoShape 5"/>
            <p:cNvSpPr>
              <a:spLocks noChangeArrowheads="1"/>
            </p:cNvSpPr>
            <p:nvPr/>
          </p:nvSpPr>
          <p:spPr bwMode="gray">
            <a:xfrm>
              <a:off x="819181" y="982663"/>
              <a:ext cx="1581150" cy="287337"/>
            </a:xfrm>
            <a:prstGeom prst="roundRect">
              <a:avLst>
                <a:gd name="adj" fmla="val 50000"/>
              </a:avLst>
            </a:prstGeom>
            <a:gradFill rotWithShape="1">
              <a:gsLst>
                <a:gs pos="0">
                  <a:schemeClr val="folHlink">
                    <a:gamma/>
                    <a:shade val="38824"/>
                    <a:invGamma/>
                  </a:schemeClr>
                </a:gs>
                <a:gs pos="50000">
                  <a:schemeClr val="folHlink"/>
                </a:gs>
                <a:gs pos="100000">
                  <a:schemeClr val="folHlink">
                    <a:gamma/>
                    <a:shade val="38824"/>
                    <a:invGamma/>
                  </a:schemeClr>
                </a:gs>
              </a:gsLst>
              <a:lin ang="5400000" scaled="1"/>
            </a:gradFill>
            <a:ln>
              <a:noFill/>
            </a:ln>
            <a:effectLst/>
            <a:extLst/>
          </p:spPr>
          <p:txBody>
            <a:bodyPr wrap="none" anchor="ctr"/>
            <a:lstStyle/>
            <a:p>
              <a:pPr algn="ctr" eaLnBrk="0" hangingPunct="0">
                <a:defRPr/>
              </a:pPr>
              <a:endParaRPr kumimoji="0" lang="zh-TW" altLang="en-US" sz="1800">
                <a:latin typeface="Calibri" pitchFamily="34" charset="0"/>
              </a:endParaRPr>
            </a:p>
          </p:txBody>
        </p:sp>
        <p:sp>
          <p:nvSpPr>
            <p:cNvPr id="32" name="AutoShape 6"/>
            <p:cNvSpPr>
              <a:spLocks noChangeArrowheads="1"/>
            </p:cNvSpPr>
            <p:nvPr/>
          </p:nvSpPr>
          <p:spPr bwMode="auto">
            <a:xfrm flipH="1">
              <a:off x="2249519" y="1062038"/>
              <a:ext cx="60325" cy="115887"/>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33" name="AutoShape 7"/>
            <p:cNvSpPr>
              <a:spLocks noChangeArrowheads="1"/>
            </p:cNvSpPr>
            <p:nvPr/>
          </p:nvSpPr>
          <p:spPr bwMode="auto">
            <a:xfrm flipH="1">
              <a:off x="904906" y="1062038"/>
              <a:ext cx="61913" cy="115887"/>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34" name="Text Box 8"/>
            <p:cNvSpPr txBox="1">
              <a:spLocks noChangeArrowheads="1"/>
            </p:cNvSpPr>
            <p:nvPr/>
          </p:nvSpPr>
          <p:spPr bwMode="gray">
            <a:xfrm>
              <a:off x="1216056" y="965200"/>
              <a:ext cx="776288"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CN" b="1">
                  <a:solidFill>
                    <a:schemeClr val="bg1"/>
                  </a:solidFill>
                  <a:latin typeface="Calibri" pitchFamily="34" charset="0"/>
                  <a:ea typeface="SimSun" pitchFamily="2" charset="-122"/>
                </a:rPr>
                <a:t>Step 1</a:t>
              </a:r>
              <a:endParaRPr kumimoji="0" lang="en-US" altLang="zh-TW" b="1">
                <a:solidFill>
                  <a:schemeClr val="bg1"/>
                </a:solidFill>
                <a:latin typeface="Calibri" pitchFamily="34" charset="0"/>
              </a:endParaRPr>
            </a:p>
          </p:txBody>
        </p:sp>
        <p:sp>
          <p:nvSpPr>
            <p:cNvPr id="35" name="Text Box 9"/>
            <p:cNvSpPr txBox="1">
              <a:spLocks noChangeArrowheads="1"/>
            </p:cNvSpPr>
            <p:nvPr/>
          </p:nvSpPr>
          <p:spPr bwMode="auto">
            <a:xfrm>
              <a:off x="635031" y="1343025"/>
              <a:ext cx="1949450" cy="227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800" b="1" u="sng" dirty="0">
                  <a:solidFill>
                    <a:srgbClr val="000066"/>
                  </a:solidFill>
                  <a:latin typeface="Calibri" pitchFamily="34" charset="0"/>
                </a:rPr>
                <a:t>Define Test</a:t>
              </a:r>
              <a:endParaRPr kumimoji="0" lang="en-US" altLang="zh-CN" sz="1800" b="1" u="sng" dirty="0">
                <a:solidFill>
                  <a:srgbClr val="000066"/>
                </a:solidFill>
                <a:latin typeface="Calibri" pitchFamily="34" charset="0"/>
                <a:ea typeface="SimSun" pitchFamily="2" charset="-122"/>
              </a:endParaRPr>
            </a:p>
            <a:p>
              <a:pPr eaLnBrk="0" hangingPunct="0">
                <a:spcBef>
                  <a:spcPct val="0"/>
                </a:spcBef>
              </a:pPr>
              <a:r>
                <a:rPr kumimoji="0" lang="en-US" altLang="zh-TW" sz="1800" b="1" u="sng" dirty="0">
                  <a:solidFill>
                    <a:srgbClr val="000066"/>
                  </a:solidFill>
                  <a:latin typeface="Calibri" pitchFamily="34" charset="0"/>
                  <a:ea typeface="SimSun" pitchFamily="2" charset="-122"/>
                </a:rPr>
                <a:t>Locations &amp; Criteria</a:t>
              </a:r>
            </a:p>
            <a:p>
              <a:pPr eaLnBrk="0" hangingPunct="0">
                <a:spcBef>
                  <a:spcPct val="0"/>
                </a:spcBef>
              </a:pPr>
              <a:endParaRPr kumimoji="0" lang="en-US" altLang="zh-CN" b="1" dirty="0">
                <a:solidFill>
                  <a:srgbClr val="000066"/>
                </a:solidFill>
                <a:latin typeface="Calibri" pitchFamily="34" charset="0"/>
                <a:ea typeface="SimSun" pitchFamily="2" charset="-122"/>
              </a:endParaRPr>
            </a:p>
            <a:p>
              <a:pPr algn="l" eaLnBrk="0" hangingPunct="0">
                <a:spcBef>
                  <a:spcPct val="0"/>
                </a:spcBef>
              </a:pPr>
              <a:r>
                <a:rPr kumimoji="0" lang="en-US" altLang="zh-TW" b="1" dirty="0">
                  <a:solidFill>
                    <a:srgbClr val="000066"/>
                  </a:solidFill>
                  <a:latin typeface="Calibri" pitchFamily="34" charset="0"/>
                </a:rPr>
                <a:t>1. Key ICs, XTAL, </a:t>
              </a:r>
            </a:p>
            <a:p>
              <a:pPr algn="l" eaLnBrk="0" hangingPunct="0">
                <a:spcBef>
                  <a:spcPct val="0"/>
                </a:spcBef>
              </a:pPr>
              <a:r>
                <a:rPr kumimoji="0" lang="en-US" altLang="zh-TW" b="1" dirty="0">
                  <a:solidFill>
                    <a:srgbClr val="000066"/>
                  </a:solidFill>
                  <a:latin typeface="Calibri" pitchFamily="34" charset="0"/>
                </a:rPr>
                <a:t>AL Capacitors, Housing, ...</a:t>
              </a:r>
            </a:p>
            <a:p>
              <a:pPr algn="l" eaLnBrk="0" hangingPunct="0">
                <a:spcBef>
                  <a:spcPct val="0"/>
                </a:spcBef>
              </a:pPr>
              <a:r>
                <a:rPr kumimoji="0" lang="en-US" altLang="zh-TW" b="1" dirty="0">
                  <a:solidFill>
                    <a:srgbClr val="000066"/>
                  </a:solidFill>
                  <a:latin typeface="Calibri" pitchFamily="34" charset="0"/>
                </a:rPr>
                <a:t>2. Refer Thermal Simulation Data</a:t>
              </a:r>
            </a:p>
            <a:p>
              <a:pPr algn="l" eaLnBrk="0" hangingPunct="0">
                <a:spcBef>
                  <a:spcPct val="0"/>
                </a:spcBef>
              </a:pPr>
              <a:r>
                <a:rPr kumimoji="0" lang="en-US" altLang="zh-TW" b="1" dirty="0">
                  <a:solidFill>
                    <a:srgbClr val="000066"/>
                  </a:solidFill>
                  <a:latin typeface="Calibri" pitchFamily="34" charset="0"/>
                </a:rPr>
                <a:t>3. Temperature</a:t>
              </a:r>
            </a:p>
            <a:p>
              <a:pPr algn="l" eaLnBrk="0" hangingPunct="0">
                <a:spcBef>
                  <a:spcPct val="0"/>
                </a:spcBef>
              </a:pPr>
              <a:r>
                <a:rPr kumimoji="0" lang="en-US" altLang="zh-TW" b="1" dirty="0">
                  <a:solidFill>
                    <a:srgbClr val="000066"/>
                  </a:solidFill>
                  <a:latin typeface="Calibri" pitchFamily="34" charset="0"/>
                </a:rPr>
                <a:t>+25°C, +40°C, …</a:t>
              </a:r>
            </a:p>
          </p:txBody>
        </p:sp>
        <p:sp>
          <p:nvSpPr>
            <p:cNvPr id="36" name="AutoShape 10"/>
            <p:cNvSpPr>
              <a:spLocks noChangeArrowheads="1"/>
            </p:cNvSpPr>
            <p:nvPr/>
          </p:nvSpPr>
          <p:spPr bwMode="auto">
            <a:xfrm>
              <a:off x="2975006" y="1157288"/>
              <a:ext cx="2106613" cy="283368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chemeClr val="accent2"/>
              </a:solidFill>
              <a:round/>
              <a:headEnd/>
              <a:tailEnd/>
            </a:ln>
            <a:effectLst/>
            <a:extLst/>
          </p:spPr>
          <p:txBody>
            <a:bodyPr wrap="none" anchor="ctr"/>
            <a:lstStyle/>
            <a:p>
              <a:pPr algn="ctr" eaLnBrk="0" hangingPunct="0">
                <a:defRPr/>
              </a:pPr>
              <a:endParaRPr kumimoji="0" lang="zh-TW" altLang="en-US" sz="1800">
                <a:latin typeface="Calibri" pitchFamily="34" charset="0"/>
              </a:endParaRPr>
            </a:p>
          </p:txBody>
        </p:sp>
        <p:sp>
          <p:nvSpPr>
            <p:cNvPr id="37" name="AutoShape 11"/>
            <p:cNvSpPr>
              <a:spLocks noChangeArrowheads="1"/>
            </p:cNvSpPr>
            <p:nvPr/>
          </p:nvSpPr>
          <p:spPr bwMode="gray">
            <a:xfrm>
              <a:off x="3251231" y="982663"/>
              <a:ext cx="1582738" cy="287337"/>
            </a:xfrm>
            <a:prstGeom prst="roundRect">
              <a:avLst>
                <a:gd name="adj" fmla="val 50000"/>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a:noFill/>
            </a:ln>
            <a:effectLst/>
            <a:extLst/>
          </p:spPr>
          <p:txBody>
            <a:bodyPr wrap="none" anchor="ctr"/>
            <a:lstStyle/>
            <a:p>
              <a:pPr algn="ctr" eaLnBrk="0" hangingPunct="0">
                <a:defRPr/>
              </a:pPr>
              <a:endParaRPr kumimoji="0" lang="zh-TW" altLang="en-US" sz="1800">
                <a:latin typeface="Calibri" pitchFamily="34" charset="0"/>
              </a:endParaRPr>
            </a:p>
          </p:txBody>
        </p:sp>
        <p:sp>
          <p:nvSpPr>
            <p:cNvPr id="38" name="AutoShape 12"/>
            <p:cNvSpPr>
              <a:spLocks noChangeArrowheads="1"/>
            </p:cNvSpPr>
            <p:nvPr/>
          </p:nvSpPr>
          <p:spPr bwMode="auto">
            <a:xfrm flipH="1">
              <a:off x="4675219" y="1093788"/>
              <a:ext cx="63500"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39" name="AutoShape 13"/>
            <p:cNvSpPr>
              <a:spLocks noChangeArrowheads="1"/>
            </p:cNvSpPr>
            <p:nvPr/>
          </p:nvSpPr>
          <p:spPr bwMode="auto">
            <a:xfrm flipH="1">
              <a:off x="3324256" y="1082675"/>
              <a:ext cx="60325" cy="150813"/>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40" name="Text Box 14"/>
            <p:cNvSpPr txBox="1">
              <a:spLocks noChangeArrowheads="1"/>
            </p:cNvSpPr>
            <p:nvPr/>
          </p:nvSpPr>
          <p:spPr bwMode="gray">
            <a:xfrm>
              <a:off x="3668744" y="965200"/>
              <a:ext cx="566437"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CN" b="1">
                  <a:solidFill>
                    <a:schemeClr val="bg1"/>
                  </a:solidFill>
                  <a:latin typeface="Calibri" pitchFamily="34" charset="0"/>
                  <a:ea typeface="SimSun" pitchFamily="2" charset="-122"/>
                </a:rPr>
                <a:t>Step 2</a:t>
              </a:r>
              <a:endParaRPr kumimoji="0" lang="en-US" altLang="zh-TW" b="1">
                <a:solidFill>
                  <a:schemeClr val="bg1"/>
                </a:solidFill>
                <a:latin typeface="Calibri" pitchFamily="34" charset="0"/>
              </a:endParaRPr>
            </a:p>
          </p:txBody>
        </p:sp>
        <p:sp>
          <p:nvSpPr>
            <p:cNvPr id="41" name="Text Box 15"/>
            <p:cNvSpPr txBox="1">
              <a:spLocks noChangeArrowheads="1"/>
            </p:cNvSpPr>
            <p:nvPr/>
          </p:nvSpPr>
          <p:spPr bwMode="auto">
            <a:xfrm>
              <a:off x="3052794" y="1343025"/>
              <a:ext cx="19494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zh-TW" altLang="en-US" sz="1800" b="1" u="sng">
                  <a:solidFill>
                    <a:srgbClr val="000066"/>
                  </a:solidFill>
                  <a:latin typeface="Calibri" pitchFamily="34" charset="0"/>
                </a:rPr>
                <a:t> </a:t>
              </a:r>
              <a:r>
                <a:rPr kumimoji="0" lang="en-US" altLang="zh-TW" sz="1800" b="1" u="sng">
                  <a:solidFill>
                    <a:srgbClr val="000066"/>
                  </a:solidFill>
                  <a:latin typeface="Calibri" pitchFamily="34" charset="0"/>
                </a:rPr>
                <a:t>Prepare</a:t>
              </a:r>
              <a:endParaRPr kumimoji="0" lang="en-US" altLang="zh-CN" sz="1800" b="1" u="sng">
                <a:solidFill>
                  <a:srgbClr val="000066"/>
                </a:solidFill>
                <a:latin typeface="Calibri" pitchFamily="34" charset="0"/>
                <a:ea typeface="SimSun" pitchFamily="2" charset="-122"/>
              </a:endParaRPr>
            </a:p>
            <a:p>
              <a:pPr eaLnBrk="0" hangingPunct="0">
                <a:spcBef>
                  <a:spcPct val="0"/>
                </a:spcBef>
              </a:pPr>
              <a:r>
                <a:rPr kumimoji="0" lang="en-US" altLang="zh-TW" sz="1800" b="1" u="sng">
                  <a:solidFill>
                    <a:srgbClr val="000066"/>
                  </a:solidFill>
                  <a:latin typeface="Calibri" pitchFamily="34" charset="0"/>
                  <a:ea typeface="SimSun" pitchFamily="2" charset="-122"/>
                </a:rPr>
                <a:t>Test Equipments</a:t>
              </a:r>
            </a:p>
            <a:p>
              <a:pPr eaLnBrk="0" hangingPunct="0">
                <a:spcBef>
                  <a:spcPct val="0"/>
                </a:spcBef>
              </a:pPr>
              <a:endParaRPr kumimoji="0" lang="en-US" altLang="zh-TW" b="1">
                <a:solidFill>
                  <a:srgbClr val="000066"/>
                </a:solidFill>
                <a:latin typeface="Calibri" pitchFamily="34" charset="0"/>
                <a:ea typeface="SimSun" pitchFamily="2" charset="-122"/>
              </a:endParaRPr>
            </a:p>
            <a:p>
              <a:pPr algn="l" eaLnBrk="0" hangingPunct="0">
                <a:spcBef>
                  <a:spcPct val="0"/>
                </a:spcBef>
              </a:pPr>
              <a:r>
                <a:rPr kumimoji="0" lang="en-US" altLang="zh-TW" b="1">
                  <a:solidFill>
                    <a:srgbClr val="000066"/>
                  </a:solidFill>
                  <a:latin typeface="Calibri" pitchFamily="34" charset="0"/>
                </a:rPr>
                <a:t>1.IR Thermal Imager</a:t>
              </a:r>
            </a:p>
            <a:p>
              <a:pPr algn="l" eaLnBrk="0" hangingPunct="0">
                <a:spcBef>
                  <a:spcPct val="0"/>
                </a:spcBef>
              </a:pPr>
              <a:r>
                <a:rPr kumimoji="0" lang="en-US" altLang="zh-TW" b="1">
                  <a:solidFill>
                    <a:srgbClr val="000066"/>
                  </a:solidFill>
                  <a:latin typeface="Calibri" pitchFamily="34" charset="0"/>
                </a:rPr>
                <a:t>2. Thermocouple wires rework</a:t>
              </a:r>
            </a:p>
            <a:p>
              <a:pPr algn="l" eaLnBrk="0" hangingPunct="0">
                <a:spcBef>
                  <a:spcPct val="0"/>
                </a:spcBef>
              </a:pPr>
              <a:r>
                <a:rPr kumimoji="0" lang="en-US" altLang="zh-TW" b="1">
                  <a:solidFill>
                    <a:srgbClr val="000066"/>
                  </a:solidFill>
                  <a:latin typeface="Calibri" pitchFamily="34" charset="0"/>
                </a:rPr>
                <a:t>3. Thermal glue &amp; accelerator</a:t>
              </a:r>
              <a:endParaRPr kumimoji="0" lang="en-US" altLang="zh-CN" b="1">
                <a:solidFill>
                  <a:srgbClr val="000066"/>
                </a:solidFill>
                <a:latin typeface="Calibri" pitchFamily="34" charset="0"/>
              </a:endParaRPr>
            </a:p>
          </p:txBody>
        </p:sp>
        <p:sp>
          <p:nvSpPr>
            <p:cNvPr id="42" name="AutoShape 16"/>
            <p:cNvSpPr>
              <a:spLocks noChangeArrowheads="1"/>
            </p:cNvSpPr>
            <p:nvPr/>
          </p:nvSpPr>
          <p:spPr bwMode="auto">
            <a:xfrm>
              <a:off x="5316569" y="1150938"/>
              <a:ext cx="2106612" cy="284003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chemeClr val="hlink"/>
              </a:solidFill>
              <a:round/>
              <a:headEnd/>
              <a:tailEnd/>
            </a:ln>
            <a:effectLst/>
            <a:extLst/>
          </p:spPr>
          <p:txBody>
            <a:bodyPr wrap="none" anchor="ctr"/>
            <a:lstStyle/>
            <a:p>
              <a:pPr algn="ctr" eaLnBrk="0" hangingPunct="0">
                <a:defRPr/>
              </a:pPr>
              <a:endParaRPr kumimoji="0" lang="zh-TW" altLang="en-US" sz="1800">
                <a:latin typeface="Calibri" pitchFamily="34" charset="0"/>
              </a:endParaRPr>
            </a:p>
          </p:txBody>
        </p:sp>
        <p:sp>
          <p:nvSpPr>
            <p:cNvPr id="43" name="AutoShape 17"/>
            <p:cNvSpPr>
              <a:spLocks noChangeArrowheads="1"/>
            </p:cNvSpPr>
            <p:nvPr/>
          </p:nvSpPr>
          <p:spPr bwMode="gray">
            <a:xfrm>
              <a:off x="5576919" y="1001713"/>
              <a:ext cx="1582737" cy="300037"/>
            </a:xfrm>
            <a:prstGeom prst="roundRect">
              <a:avLst>
                <a:gd name="adj" fmla="val 50000"/>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a:noFill/>
            </a:ln>
            <a:effectLst/>
            <a:extLst/>
          </p:spPr>
          <p:txBody>
            <a:bodyPr wrap="none" anchor="ctr"/>
            <a:lstStyle/>
            <a:p>
              <a:pPr algn="ctr" eaLnBrk="0" hangingPunct="0">
                <a:defRPr/>
              </a:pPr>
              <a:endParaRPr kumimoji="0" lang="zh-TW" altLang="en-US" sz="1800">
                <a:latin typeface="Calibri" pitchFamily="34" charset="0"/>
              </a:endParaRPr>
            </a:p>
          </p:txBody>
        </p:sp>
        <p:sp>
          <p:nvSpPr>
            <p:cNvPr id="44" name="AutoShape 18"/>
            <p:cNvSpPr>
              <a:spLocks noChangeArrowheads="1"/>
            </p:cNvSpPr>
            <p:nvPr/>
          </p:nvSpPr>
          <p:spPr bwMode="auto">
            <a:xfrm flipH="1">
              <a:off x="7010431" y="1076325"/>
              <a:ext cx="60325"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45" name="AutoShape 19"/>
            <p:cNvSpPr>
              <a:spLocks noChangeArrowheads="1"/>
            </p:cNvSpPr>
            <p:nvPr/>
          </p:nvSpPr>
          <p:spPr bwMode="auto">
            <a:xfrm flipH="1">
              <a:off x="5665819" y="1076325"/>
              <a:ext cx="58737"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46" name="Text Box 20"/>
            <p:cNvSpPr txBox="1">
              <a:spLocks noChangeArrowheads="1"/>
            </p:cNvSpPr>
            <p:nvPr/>
          </p:nvSpPr>
          <p:spPr bwMode="gray">
            <a:xfrm>
              <a:off x="6010306" y="984250"/>
              <a:ext cx="566437"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b="1">
                  <a:solidFill>
                    <a:srgbClr val="FFFFFF"/>
                  </a:solidFill>
                  <a:latin typeface="Calibri" pitchFamily="34" charset="0"/>
                </a:rPr>
                <a:t>Step</a:t>
              </a:r>
              <a:r>
                <a:rPr kumimoji="0" lang="en-US" altLang="zh-CN" b="1">
                  <a:solidFill>
                    <a:srgbClr val="FFFFFF"/>
                  </a:solidFill>
                  <a:latin typeface="Calibri" pitchFamily="34" charset="0"/>
                  <a:ea typeface="SimSun" pitchFamily="2" charset="-122"/>
                </a:rPr>
                <a:t> 3</a:t>
              </a:r>
              <a:endParaRPr kumimoji="0" lang="en-US" altLang="zh-TW" b="1">
                <a:solidFill>
                  <a:srgbClr val="FFFFFF"/>
                </a:solidFill>
                <a:latin typeface="Calibri" pitchFamily="34" charset="0"/>
              </a:endParaRPr>
            </a:p>
          </p:txBody>
        </p:sp>
        <p:sp>
          <p:nvSpPr>
            <p:cNvPr id="47" name="Text Box 21"/>
            <p:cNvSpPr txBox="1">
              <a:spLocks noChangeArrowheads="1"/>
            </p:cNvSpPr>
            <p:nvPr/>
          </p:nvSpPr>
          <p:spPr bwMode="auto">
            <a:xfrm>
              <a:off x="5392769" y="1360488"/>
              <a:ext cx="1951037"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zh-TW" altLang="en-US" sz="1800" b="1" u="sng">
                  <a:solidFill>
                    <a:srgbClr val="000066"/>
                  </a:solidFill>
                  <a:latin typeface="Calibri" pitchFamily="34" charset="0"/>
                </a:rPr>
                <a:t> </a:t>
              </a:r>
              <a:r>
                <a:rPr kumimoji="0" lang="en-US" altLang="zh-TW" sz="1800" b="1" u="sng">
                  <a:solidFill>
                    <a:srgbClr val="000066"/>
                  </a:solidFill>
                  <a:latin typeface="Calibri" pitchFamily="34" charset="0"/>
                </a:rPr>
                <a:t>Start</a:t>
              </a:r>
            </a:p>
            <a:p>
              <a:pPr eaLnBrk="0" hangingPunct="0">
                <a:spcBef>
                  <a:spcPct val="0"/>
                </a:spcBef>
              </a:pPr>
              <a:r>
                <a:rPr kumimoji="0" lang="en-US" altLang="zh-TW" sz="1800" b="1" u="sng">
                  <a:solidFill>
                    <a:srgbClr val="000066"/>
                  </a:solidFill>
                  <a:latin typeface="Calibri" pitchFamily="34" charset="0"/>
                </a:rPr>
                <a:t>Thermal</a:t>
              </a:r>
            </a:p>
            <a:p>
              <a:pPr eaLnBrk="0" hangingPunct="0">
                <a:spcBef>
                  <a:spcPct val="0"/>
                </a:spcBef>
              </a:pPr>
              <a:r>
                <a:rPr kumimoji="0" lang="en-US" altLang="zh-TW" sz="1800" b="1" u="sng">
                  <a:solidFill>
                    <a:srgbClr val="000066"/>
                  </a:solidFill>
                  <a:latin typeface="Calibri" pitchFamily="34" charset="0"/>
                  <a:ea typeface="SimSun" pitchFamily="2" charset="-122"/>
                </a:rPr>
                <a:t>Test</a:t>
              </a:r>
            </a:p>
            <a:p>
              <a:pPr eaLnBrk="0" hangingPunct="0">
                <a:spcBef>
                  <a:spcPct val="0"/>
                </a:spcBef>
              </a:pPr>
              <a:endParaRPr kumimoji="0" lang="en-US" altLang="zh-CN" b="1">
                <a:solidFill>
                  <a:srgbClr val="000066"/>
                </a:solidFill>
                <a:latin typeface="Calibri" pitchFamily="34" charset="0"/>
                <a:ea typeface="SimSun" pitchFamily="2" charset="-122"/>
              </a:endParaRPr>
            </a:p>
            <a:p>
              <a:pPr algn="l" eaLnBrk="0" hangingPunct="0">
                <a:spcBef>
                  <a:spcPct val="0"/>
                </a:spcBef>
              </a:pPr>
              <a:r>
                <a:rPr kumimoji="0" lang="en-US" altLang="zh-TW" b="1">
                  <a:solidFill>
                    <a:srgbClr val="000066"/>
                  </a:solidFill>
                  <a:latin typeface="Calibri" pitchFamily="34" charset="0"/>
                  <a:ea typeface="SimSun" pitchFamily="2" charset="-122"/>
                </a:rPr>
                <a:t>1. Attach the thermocouples on test locations</a:t>
              </a:r>
              <a:endParaRPr kumimoji="0" lang="en-US" altLang="zh-CN" b="1">
                <a:solidFill>
                  <a:srgbClr val="000066"/>
                </a:solidFill>
                <a:latin typeface="Calibri" pitchFamily="34" charset="0"/>
                <a:ea typeface="SimSun" pitchFamily="2" charset="-122"/>
                <a:sym typeface="Wingdings" pitchFamily="2" charset="2"/>
              </a:endParaRPr>
            </a:p>
            <a:p>
              <a:pPr algn="l" eaLnBrk="0" hangingPunct="0">
                <a:spcBef>
                  <a:spcPct val="0"/>
                </a:spcBef>
              </a:pPr>
              <a:r>
                <a:rPr kumimoji="0" lang="en-US" altLang="zh-TW" b="1">
                  <a:solidFill>
                    <a:srgbClr val="000066"/>
                  </a:solidFill>
                  <a:latin typeface="Calibri" pitchFamily="34" charset="0"/>
                  <a:ea typeface="SimSun" pitchFamily="2" charset="-122"/>
                  <a:sym typeface="Wingdings" pitchFamily="2" charset="2"/>
                </a:rPr>
                <a:t>2. Test duration:</a:t>
              </a:r>
              <a:endParaRPr kumimoji="0" lang="en-US" altLang="zh-CN" b="1">
                <a:solidFill>
                  <a:srgbClr val="000066"/>
                </a:solidFill>
                <a:latin typeface="Calibri" pitchFamily="34" charset="0"/>
                <a:ea typeface="SimSun" pitchFamily="2" charset="-122"/>
                <a:sym typeface="Wingdings" pitchFamily="2" charset="2"/>
              </a:endParaRPr>
            </a:p>
            <a:p>
              <a:pPr algn="l" eaLnBrk="0" hangingPunct="0">
                <a:spcBef>
                  <a:spcPct val="0"/>
                </a:spcBef>
              </a:pPr>
              <a:r>
                <a:rPr kumimoji="0" lang="en-US" altLang="zh-TW" b="1">
                  <a:solidFill>
                    <a:srgbClr val="000066"/>
                  </a:solidFill>
                  <a:latin typeface="Calibri" pitchFamily="34" charset="0"/>
                  <a:ea typeface="SimSun" pitchFamily="2" charset="-122"/>
                  <a:sym typeface="Wingdings" pitchFamily="2" charset="2"/>
                </a:rPr>
                <a:t>3~6 hours</a:t>
              </a:r>
              <a:endParaRPr kumimoji="0" lang="en-US" altLang="zh-TW" b="1">
                <a:solidFill>
                  <a:srgbClr val="000066"/>
                </a:solidFill>
                <a:latin typeface="Calibri" pitchFamily="34" charset="0"/>
              </a:endParaRPr>
            </a:p>
          </p:txBody>
        </p:sp>
        <p:sp>
          <p:nvSpPr>
            <p:cNvPr id="48" name="AutoShape 22"/>
            <p:cNvSpPr>
              <a:spLocks noChangeArrowheads="1"/>
            </p:cNvSpPr>
            <p:nvPr/>
          </p:nvSpPr>
          <p:spPr bwMode="auto">
            <a:xfrm>
              <a:off x="7656544" y="1150938"/>
              <a:ext cx="2106612" cy="284003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rgbClr val="99CC00"/>
              </a:solidFill>
              <a:round/>
              <a:headEnd/>
              <a:tailEnd/>
            </a:ln>
            <a:effectLst/>
            <a:extLst/>
          </p:spPr>
          <p:txBody>
            <a:bodyPr wrap="none" anchor="ctr"/>
            <a:lstStyle/>
            <a:p>
              <a:pPr algn="ctr" eaLnBrk="0" hangingPunct="0">
                <a:defRPr/>
              </a:pPr>
              <a:endParaRPr kumimoji="0" lang="zh-TW" altLang="en-US" sz="1800">
                <a:latin typeface="Calibri" pitchFamily="34" charset="0"/>
              </a:endParaRPr>
            </a:p>
          </p:txBody>
        </p:sp>
        <p:sp>
          <p:nvSpPr>
            <p:cNvPr id="49" name="AutoShape 23"/>
            <p:cNvSpPr>
              <a:spLocks noChangeArrowheads="1"/>
            </p:cNvSpPr>
            <p:nvPr/>
          </p:nvSpPr>
          <p:spPr bwMode="gray">
            <a:xfrm>
              <a:off x="7918481" y="1001713"/>
              <a:ext cx="1581150" cy="300037"/>
            </a:xfrm>
            <a:prstGeom prst="roundRect">
              <a:avLst>
                <a:gd name="adj" fmla="val 50000"/>
              </a:avLst>
            </a:prstGeom>
            <a:gradFill rotWithShape="1">
              <a:gsLst>
                <a:gs pos="0">
                  <a:srgbClr val="475E00"/>
                </a:gs>
                <a:gs pos="50000">
                  <a:srgbClr val="99CC00"/>
                </a:gs>
                <a:gs pos="100000">
                  <a:srgbClr val="475E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50" name="AutoShape 24"/>
            <p:cNvSpPr>
              <a:spLocks noChangeArrowheads="1"/>
            </p:cNvSpPr>
            <p:nvPr/>
          </p:nvSpPr>
          <p:spPr bwMode="auto">
            <a:xfrm flipH="1">
              <a:off x="9350406" y="1076325"/>
              <a:ext cx="60325"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51" name="AutoShape 25"/>
            <p:cNvSpPr>
              <a:spLocks noChangeArrowheads="1"/>
            </p:cNvSpPr>
            <p:nvPr/>
          </p:nvSpPr>
          <p:spPr bwMode="auto">
            <a:xfrm flipH="1">
              <a:off x="8005794" y="1076325"/>
              <a:ext cx="60325"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52" name="Text Box 26"/>
            <p:cNvSpPr txBox="1">
              <a:spLocks noChangeArrowheads="1"/>
            </p:cNvSpPr>
            <p:nvPr/>
          </p:nvSpPr>
          <p:spPr bwMode="gray">
            <a:xfrm>
              <a:off x="8351869" y="984250"/>
              <a:ext cx="566437"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b="1">
                  <a:solidFill>
                    <a:srgbClr val="FFFFFF"/>
                  </a:solidFill>
                  <a:latin typeface="Calibri" pitchFamily="34" charset="0"/>
                </a:rPr>
                <a:t>Step </a:t>
              </a:r>
              <a:r>
                <a:rPr kumimoji="0" lang="en-US" altLang="zh-CN" b="1">
                  <a:solidFill>
                    <a:srgbClr val="FFFFFF"/>
                  </a:solidFill>
                  <a:latin typeface="Calibri" pitchFamily="34" charset="0"/>
                  <a:ea typeface="SimSun" pitchFamily="2" charset="-122"/>
                </a:rPr>
                <a:t>4</a:t>
              </a:r>
              <a:endParaRPr kumimoji="0" lang="en-US" altLang="zh-TW" b="1">
                <a:solidFill>
                  <a:srgbClr val="FFFFFF"/>
                </a:solidFill>
                <a:latin typeface="Calibri" pitchFamily="34" charset="0"/>
              </a:endParaRPr>
            </a:p>
          </p:txBody>
        </p:sp>
        <p:sp>
          <p:nvSpPr>
            <p:cNvPr id="53" name="Text Box 27"/>
            <p:cNvSpPr txBox="1">
              <a:spLocks noChangeArrowheads="1"/>
            </p:cNvSpPr>
            <p:nvPr/>
          </p:nvSpPr>
          <p:spPr bwMode="auto">
            <a:xfrm>
              <a:off x="7734331" y="1360488"/>
              <a:ext cx="194945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800" b="1" u="sng">
                  <a:solidFill>
                    <a:srgbClr val="000066"/>
                  </a:solidFill>
                  <a:latin typeface="Calibri" pitchFamily="34" charset="0"/>
                </a:rPr>
                <a:t>Record </a:t>
              </a:r>
              <a:r>
                <a:rPr kumimoji="0" lang="en-US" altLang="zh-CN" sz="1800" b="1" u="sng">
                  <a:solidFill>
                    <a:srgbClr val="000066"/>
                  </a:solidFill>
                  <a:latin typeface="Calibri" pitchFamily="34" charset="0"/>
                  <a:ea typeface="SimSun" pitchFamily="2" charset="-122"/>
                </a:rPr>
                <a:t>T</a:t>
              </a:r>
              <a:r>
                <a:rPr kumimoji="0" lang="en-US" altLang="zh-TW" sz="1800" b="1" u="sng">
                  <a:solidFill>
                    <a:srgbClr val="000066"/>
                  </a:solidFill>
                  <a:latin typeface="Calibri" pitchFamily="34" charset="0"/>
                </a:rPr>
                <a:t>est</a:t>
              </a:r>
            </a:p>
            <a:p>
              <a:pPr eaLnBrk="0" hangingPunct="0">
                <a:spcBef>
                  <a:spcPct val="0"/>
                </a:spcBef>
              </a:pPr>
              <a:r>
                <a:rPr kumimoji="0" lang="en-US" altLang="zh-TW" sz="1800" b="1" u="sng">
                  <a:solidFill>
                    <a:srgbClr val="000066"/>
                  </a:solidFill>
                  <a:latin typeface="Calibri" pitchFamily="34" charset="0"/>
                </a:rPr>
                <a:t>Result</a:t>
              </a:r>
            </a:p>
            <a:p>
              <a:pPr eaLnBrk="0" hangingPunct="0">
                <a:spcBef>
                  <a:spcPct val="0"/>
                </a:spcBef>
              </a:pPr>
              <a:endParaRPr kumimoji="0" lang="en-US" altLang="zh-TW" b="1" u="sng">
                <a:solidFill>
                  <a:srgbClr val="000066"/>
                </a:solidFill>
                <a:latin typeface="Calibri" pitchFamily="34" charset="0"/>
                <a:ea typeface="SimSun" pitchFamily="2" charset="-122"/>
              </a:endParaRPr>
            </a:p>
            <a:p>
              <a:pPr eaLnBrk="0" hangingPunct="0">
                <a:spcBef>
                  <a:spcPct val="0"/>
                </a:spcBef>
              </a:pPr>
              <a:endParaRPr kumimoji="0" lang="en-US" altLang="zh-CN" b="1">
                <a:solidFill>
                  <a:srgbClr val="000066"/>
                </a:solidFill>
                <a:latin typeface="Calibri" pitchFamily="34" charset="0"/>
                <a:ea typeface="SimSun" pitchFamily="2" charset="-122"/>
              </a:endParaRPr>
            </a:p>
            <a:p>
              <a:pPr algn="l" eaLnBrk="0" hangingPunct="0">
                <a:spcBef>
                  <a:spcPct val="0"/>
                </a:spcBef>
              </a:pPr>
              <a:r>
                <a:rPr kumimoji="0" lang="en-US" altLang="zh-TW" b="1">
                  <a:solidFill>
                    <a:srgbClr val="000066"/>
                  </a:solidFill>
                  <a:latin typeface="Calibri" pitchFamily="34" charset="0"/>
                  <a:ea typeface="SimSun" pitchFamily="2" charset="-122"/>
                </a:rPr>
                <a:t>1.Record the test result @ different conditions</a:t>
              </a:r>
            </a:p>
            <a:p>
              <a:pPr algn="l" eaLnBrk="0" hangingPunct="0">
                <a:spcBef>
                  <a:spcPct val="0"/>
                </a:spcBef>
              </a:pPr>
              <a:r>
                <a:rPr kumimoji="0" lang="en-US" altLang="zh-TW" b="1">
                  <a:solidFill>
                    <a:srgbClr val="000066"/>
                  </a:solidFill>
                  <a:latin typeface="Calibri" pitchFamily="34" charset="0"/>
                  <a:ea typeface="SimSun" pitchFamily="2" charset="-122"/>
                </a:rPr>
                <a:t>(</a:t>
              </a:r>
              <a:r>
                <a:rPr kumimoji="0" lang="en-US" altLang="zh-TW" b="1">
                  <a:solidFill>
                    <a:srgbClr val="000066"/>
                  </a:solidFill>
                  <a:latin typeface="Calibri" pitchFamily="34" charset="0"/>
                </a:rPr>
                <a:t>+25°C, +40°C, …)</a:t>
              </a:r>
              <a:endParaRPr kumimoji="0" lang="en-US" altLang="zh-CN" b="1">
                <a:solidFill>
                  <a:srgbClr val="000066"/>
                </a:solidFill>
                <a:latin typeface="Calibri" pitchFamily="34" charset="0"/>
                <a:ea typeface="SimSun" pitchFamily="2" charset="-122"/>
                <a:sym typeface="Wingdings" pitchFamily="2" charset="2"/>
              </a:endParaRPr>
            </a:p>
          </p:txBody>
        </p:sp>
        <p:sp>
          <p:nvSpPr>
            <p:cNvPr id="54" name="AutoShape 30"/>
            <p:cNvSpPr>
              <a:spLocks noChangeArrowheads="1"/>
            </p:cNvSpPr>
            <p:nvPr/>
          </p:nvSpPr>
          <p:spPr bwMode="auto">
            <a:xfrm>
              <a:off x="3052794" y="5157788"/>
              <a:ext cx="546100" cy="431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folHlink">
                    <a:gamma/>
                    <a:shade val="46275"/>
                    <a:invGamma/>
                  </a:schemeClr>
                </a:gs>
                <a:gs pos="50000">
                  <a:schemeClr val="folHlink">
                    <a:alpha val="50000"/>
                  </a:schemeClr>
                </a:gs>
                <a:gs pos="100000">
                  <a:schemeClr val="folHlink">
                    <a:gamma/>
                    <a:shade val="46275"/>
                    <a:invGamma/>
                  </a:schemeClr>
                </a:gs>
              </a:gsLst>
              <a:lin ang="5400000" scaled="1"/>
            </a:gradFill>
            <a:ln w="9525">
              <a:solidFill>
                <a:schemeClr val="tx1"/>
              </a:solidFill>
              <a:miter lim="800000"/>
              <a:headEnd/>
              <a:tailEnd/>
            </a:ln>
            <a:effectLst/>
            <a:extLst/>
          </p:spPr>
          <p:txBody>
            <a:bodyPr wrap="none" anchor="ctr"/>
            <a:lstStyle/>
            <a:p>
              <a:pPr algn="ctr" eaLnBrk="0" hangingPunct="0">
                <a:defRPr/>
              </a:pPr>
              <a:endParaRPr kumimoji="0" lang="zh-TW" altLang="en-US" sz="1800">
                <a:latin typeface="Calibri" pitchFamily="34" charset="0"/>
              </a:endParaRPr>
            </a:p>
          </p:txBody>
        </p:sp>
        <p:pic>
          <p:nvPicPr>
            <p:cNvPr id="55" name="Picture 34" descr="DSCN990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91181" y="4221163"/>
              <a:ext cx="168116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9" descr="Fluke-Ti32-crop_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14406" y="5565775"/>
              <a:ext cx="16351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AutoShape 36"/>
            <p:cNvSpPr>
              <a:spLocks noChangeArrowheads="1"/>
            </p:cNvSpPr>
            <p:nvPr/>
          </p:nvSpPr>
          <p:spPr bwMode="auto">
            <a:xfrm>
              <a:off x="7186644" y="5157788"/>
              <a:ext cx="469900" cy="431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folHlink">
                    <a:gamma/>
                    <a:shade val="46275"/>
                    <a:invGamma/>
                  </a:schemeClr>
                </a:gs>
                <a:gs pos="50000">
                  <a:schemeClr val="folHlink">
                    <a:alpha val="50000"/>
                  </a:schemeClr>
                </a:gs>
                <a:gs pos="100000">
                  <a:schemeClr val="folHlink">
                    <a:gamma/>
                    <a:shade val="46275"/>
                    <a:invGamma/>
                  </a:schemeClr>
                </a:gs>
              </a:gsLst>
              <a:lin ang="5400000" scaled="1"/>
            </a:gradFill>
            <a:ln w="9525">
              <a:solidFill>
                <a:schemeClr val="tx1"/>
              </a:solidFill>
              <a:miter lim="800000"/>
              <a:headEnd/>
              <a:tailEnd/>
            </a:ln>
            <a:effectLst/>
            <a:extLst/>
          </p:spPr>
          <p:txBody>
            <a:bodyPr wrap="none" anchor="ctr"/>
            <a:lstStyle/>
            <a:p>
              <a:pPr algn="ctr" eaLnBrk="0" hangingPunct="0">
                <a:defRPr/>
              </a:pPr>
              <a:endParaRPr kumimoji="0" lang="zh-TW" altLang="en-US" sz="1800">
                <a:latin typeface="Calibri" pitchFamily="34" charset="0"/>
              </a:endParaRPr>
            </a:p>
          </p:txBody>
        </p:sp>
        <p:pic>
          <p:nvPicPr>
            <p:cNvPr id="58" name="Picture 17" descr="F:\Jim-E\Thermal measured\Pictures\P_20140911_08512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76681" y="4156195"/>
              <a:ext cx="1641475" cy="123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9" descr="F:\Jim-E\Thermal measured\Pictures\P_20140911_085458.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79856" y="5476604"/>
              <a:ext cx="1627188" cy="122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3" descr="F:\Jim-E\Thermal measured\Pictures\20140912_145408.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94655" y="4156195"/>
              <a:ext cx="1774826" cy="215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49</a:t>
            </a:fld>
            <a:endParaRPr lang="en-US" altLang="zh-TW" dirty="0" smtClean="0">
              <a:solidFill>
                <a:schemeClr val="tx1"/>
              </a:solidFill>
              <a:latin typeface="Calibri" pitchFamily="34" charset="0"/>
            </a:endParaRPr>
          </a:p>
        </p:txBody>
      </p:sp>
      <p:sp>
        <p:nvSpPr>
          <p:cNvPr id="62" name="Rectangle 24"/>
          <p:cNvSpPr>
            <a:spLocks noChangeArrowheads="1"/>
          </p:cNvSpPr>
          <p:nvPr/>
        </p:nvSpPr>
        <p:spPr bwMode="auto">
          <a:xfrm>
            <a:off x="366117" y="225606"/>
            <a:ext cx="8719038" cy="660224"/>
          </a:xfrm>
          <a:prstGeom prst="rect">
            <a:avLst/>
          </a:prstGeom>
          <a:noFill/>
          <a:ln w="9525" algn="ctr">
            <a:noFill/>
            <a:miter lim="800000"/>
            <a:headEnd/>
            <a:tailEnd/>
          </a:ln>
        </p:spPr>
        <p:txBody>
          <a:bodyPr lIns="97647" tIns="48824" rIns="97647" bIns="48824" anchor="ctr"/>
          <a:lstStyle/>
          <a:p>
            <a:pPr>
              <a:defRPr/>
            </a:pPr>
            <a:r>
              <a:rPr kumimoji="0" lang="en-US" altLang="zh-TW" sz="3600" dirty="0" smtClean="0">
                <a:latin typeface="Calibri" pitchFamily="34" charset="0"/>
                <a:ea typeface="+mj-ea"/>
                <a:cs typeface="+mj-cs"/>
              </a:rPr>
              <a:t>Thermal Profile Test</a:t>
            </a:r>
          </a:p>
        </p:txBody>
      </p:sp>
      <p:sp>
        <p:nvSpPr>
          <p:cNvPr id="63" name="矩形 62"/>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26800857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2" name="Rectangle 24"/>
          <p:cNvSpPr>
            <a:spLocks noChangeArrowheads="1"/>
          </p:cNvSpPr>
          <p:nvPr/>
        </p:nvSpPr>
        <p:spPr bwMode="auto">
          <a:xfrm>
            <a:off x="300886" y="199419"/>
            <a:ext cx="9964615" cy="625475"/>
          </a:xfrm>
          <a:prstGeom prst="rect">
            <a:avLst/>
          </a:prstGeom>
          <a:noFill/>
          <a:ln w="9525" algn="ctr">
            <a:noFill/>
            <a:miter lim="800000"/>
            <a:headEnd/>
            <a:tailEnd/>
          </a:ln>
        </p:spPr>
        <p:txBody>
          <a:bodyPr lIns="97647" tIns="48824" rIns="97647" bIns="48824" anchor="ctr"/>
          <a:lstStyle/>
          <a:p>
            <a:pPr eaLnBrk="0" hangingPunct="0">
              <a:defRPr/>
            </a:pPr>
            <a:r>
              <a:rPr kumimoji="0" lang="en-US" altLang="zh-TW" sz="3600" dirty="0">
                <a:latin typeface="Calibri" pitchFamily="34" charset="0"/>
                <a:ea typeface="+mj-ea"/>
                <a:cs typeface="+mj-cs"/>
              </a:rPr>
              <a:t>Environmental</a:t>
            </a:r>
            <a:r>
              <a:rPr kumimoji="0" lang="en-US" altLang="zh-TW" sz="3600" dirty="0">
                <a:effectLst>
                  <a:outerShdw blurRad="38100" dist="38100" dir="2700000" algn="tl">
                    <a:srgbClr val="C0C0C0"/>
                  </a:outerShdw>
                </a:effectLst>
                <a:latin typeface="Calibri" pitchFamily="34" charset="0"/>
                <a:ea typeface="+mj-ea"/>
                <a:cs typeface="+mj-cs"/>
              </a:rPr>
              <a:t> Test</a:t>
            </a:r>
            <a:endParaRPr kumimoji="0" lang="en-US" altLang="zh-CN" sz="3600" dirty="0">
              <a:effectLst>
                <a:outerShdw blurRad="38100" dist="38100" dir="2700000" algn="tl">
                  <a:srgbClr val="C0C0C0"/>
                </a:outerShdw>
              </a:effectLst>
              <a:latin typeface="Calibri" pitchFamily="34" charset="0"/>
              <a:ea typeface="+mj-ea"/>
              <a:cs typeface="+mj-cs"/>
            </a:endParaRPr>
          </a:p>
        </p:txBody>
      </p:sp>
      <p:grpSp>
        <p:nvGrpSpPr>
          <p:cNvPr id="2" name="群組 29"/>
          <p:cNvGrpSpPr/>
          <p:nvPr/>
        </p:nvGrpSpPr>
        <p:grpSpPr>
          <a:xfrm>
            <a:off x="402493" y="700276"/>
            <a:ext cx="11357709" cy="5976938"/>
            <a:chOff x="352181" y="739180"/>
            <a:chExt cx="9937995" cy="6308990"/>
          </a:xfrm>
        </p:grpSpPr>
        <p:grpSp>
          <p:nvGrpSpPr>
            <p:cNvPr id="3" name="Group 2"/>
            <p:cNvGrpSpPr>
              <a:grpSpLocks/>
            </p:cNvGrpSpPr>
            <p:nvPr/>
          </p:nvGrpSpPr>
          <p:grpSpPr bwMode="auto">
            <a:xfrm>
              <a:off x="4157785" y="801181"/>
              <a:ext cx="2436202" cy="963524"/>
              <a:chOff x="2245" y="572"/>
              <a:chExt cx="1315" cy="575"/>
            </a:xfrm>
          </p:grpSpPr>
          <p:sp>
            <p:nvSpPr>
              <p:cNvPr id="45059" name="AutoShape 3"/>
              <p:cNvSpPr>
                <a:spLocks noChangeArrowheads="1"/>
              </p:cNvSpPr>
              <p:nvPr/>
            </p:nvSpPr>
            <p:spPr bwMode="gray">
              <a:xfrm>
                <a:off x="2245" y="572"/>
                <a:ext cx="1315" cy="551"/>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p:spPr>
            <p:txBody>
              <a:bodyPr wrap="none" anchor="ctr"/>
              <a:lstStyle/>
              <a:p>
                <a:pPr algn="ctr" eaLnBrk="0" hangingPunct="0">
                  <a:defRPr/>
                </a:pPr>
                <a:endParaRPr kumimoji="0" lang="zh-TW" altLang="en-US" sz="1900">
                  <a:latin typeface="Calibri" pitchFamily="34" charset="0"/>
                </a:endParaRPr>
              </a:p>
            </p:txBody>
          </p:sp>
          <p:sp>
            <p:nvSpPr>
              <p:cNvPr id="27675" name="Text Box 4"/>
              <p:cNvSpPr txBox="1">
                <a:spLocks noChangeArrowheads="1"/>
              </p:cNvSpPr>
              <p:nvPr/>
            </p:nvSpPr>
            <p:spPr bwMode="gray">
              <a:xfrm>
                <a:off x="2525" y="720"/>
                <a:ext cx="771"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900">
                    <a:solidFill>
                      <a:schemeClr val="bg1"/>
                    </a:solidFill>
                    <a:latin typeface="Calibri" pitchFamily="34" charset="0"/>
                    <a:ea typeface="SimSun" pitchFamily="2" charset="-122"/>
                  </a:rPr>
                  <a:t>Temp. /</a:t>
                </a:r>
              </a:p>
              <a:p>
                <a:pPr eaLnBrk="0" hangingPunct="0">
                  <a:spcBef>
                    <a:spcPct val="0"/>
                  </a:spcBef>
                </a:pPr>
                <a:r>
                  <a:rPr kumimoji="0" lang="en-US" altLang="zh-TW" sz="1900">
                    <a:solidFill>
                      <a:schemeClr val="bg1"/>
                    </a:solidFill>
                    <a:latin typeface="Calibri" pitchFamily="34" charset="0"/>
                    <a:ea typeface="SimSun" pitchFamily="2" charset="-122"/>
                  </a:rPr>
                  <a:t>Humidity</a:t>
                </a:r>
                <a:endParaRPr kumimoji="0" lang="en-US" altLang="zh-TW" sz="1900">
                  <a:solidFill>
                    <a:schemeClr val="bg1"/>
                  </a:solidFill>
                  <a:latin typeface="Calibri" pitchFamily="34" charset="0"/>
                </a:endParaRPr>
              </a:p>
            </p:txBody>
          </p:sp>
        </p:grpSp>
        <p:grpSp>
          <p:nvGrpSpPr>
            <p:cNvPr id="4" name="Group 5"/>
            <p:cNvGrpSpPr>
              <a:grpSpLocks/>
            </p:cNvGrpSpPr>
            <p:nvPr/>
          </p:nvGrpSpPr>
          <p:grpSpPr bwMode="auto">
            <a:xfrm>
              <a:off x="4157785" y="1803246"/>
              <a:ext cx="2436202" cy="608278"/>
              <a:chOff x="2245" y="1162"/>
              <a:chExt cx="1315" cy="363"/>
            </a:xfrm>
          </p:grpSpPr>
          <p:sp>
            <p:nvSpPr>
              <p:cNvPr id="45062" name="AutoShape 6"/>
              <p:cNvSpPr>
                <a:spLocks noChangeArrowheads="1"/>
              </p:cNvSpPr>
              <p:nvPr/>
            </p:nvSpPr>
            <p:spPr bwMode="gray">
              <a:xfrm>
                <a:off x="2245" y="1162"/>
                <a:ext cx="1315" cy="363"/>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p:spPr>
            <p:txBody>
              <a:bodyPr wrap="none" anchor="ctr"/>
              <a:lstStyle/>
              <a:p>
                <a:pPr algn="ctr" eaLnBrk="0" hangingPunct="0">
                  <a:defRPr/>
                </a:pPr>
                <a:endParaRPr kumimoji="0" lang="zh-TW" altLang="en-US" sz="1900">
                  <a:latin typeface="Calibri" pitchFamily="34" charset="0"/>
                </a:endParaRPr>
              </a:p>
            </p:txBody>
          </p:sp>
          <p:sp>
            <p:nvSpPr>
              <p:cNvPr id="27673" name="Text Box 7"/>
              <p:cNvSpPr txBox="1">
                <a:spLocks noChangeArrowheads="1"/>
              </p:cNvSpPr>
              <p:nvPr/>
            </p:nvSpPr>
            <p:spPr bwMode="gray">
              <a:xfrm>
                <a:off x="2496" y="1259"/>
                <a:ext cx="81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900" dirty="0" smtClean="0">
                    <a:solidFill>
                      <a:schemeClr val="bg1"/>
                    </a:solidFill>
                    <a:latin typeface="Calibri" pitchFamily="34" charset="0"/>
                    <a:ea typeface="SimSun" pitchFamily="2" charset="-122"/>
                  </a:rPr>
                  <a:t>ALT/RDT Demo</a:t>
                </a:r>
                <a:r>
                  <a:rPr kumimoji="0" lang="en-US" altLang="zh-TW" sz="1900" dirty="0">
                    <a:solidFill>
                      <a:schemeClr val="bg1"/>
                    </a:solidFill>
                    <a:latin typeface="Calibri" pitchFamily="34" charset="0"/>
                    <a:ea typeface="SimSun" pitchFamily="2" charset="-122"/>
                  </a:rPr>
                  <a:t>.</a:t>
                </a:r>
                <a:endParaRPr kumimoji="0" lang="en-US" altLang="zh-TW" sz="1900" dirty="0">
                  <a:solidFill>
                    <a:schemeClr val="bg1"/>
                  </a:solidFill>
                  <a:latin typeface="Calibri" pitchFamily="34" charset="0"/>
                </a:endParaRPr>
              </a:p>
            </p:txBody>
          </p:sp>
        </p:grpSp>
        <p:grpSp>
          <p:nvGrpSpPr>
            <p:cNvPr id="5" name="Group 8"/>
            <p:cNvGrpSpPr>
              <a:grpSpLocks/>
            </p:cNvGrpSpPr>
            <p:nvPr/>
          </p:nvGrpSpPr>
          <p:grpSpPr bwMode="auto">
            <a:xfrm>
              <a:off x="4157785" y="2486930"/>
              <a:ext cx="2436202" cy="608278"/>
              <a:chOff x="2245" y="1616"/>
              <a:chExt cx="1315" cy="363"/>
            </a:xfrm>
          </p:grpSpPr>
          <p:sp>
            <p:nvSpPr>
              <p:cNvPr id="45065" name="AutoShape 9"/>
              <p:cNvSpPr>
                <a:spLocks noChangeArrowheads="1"/>
              </p:cNvSpPr>
              <p:nvPr/>
            </p:nvSpPr>
            <p:spPr bwMode="gray">
              <a:xfrm>
                <a:off x="2245" y="1616"/>
                <a:ext cx="1315" cy="363"/>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p:spPr>
            <p:txBody>
              <a:bodyPr wrap="none" anchor="ctr"/>
              <a:lstStyle/>
              <a:p>
                <a:pPr algn="ctr" eaLnBrk="0" hangingPunct="0">
                  <a:defRPr/>
                </a:pPr>
                <a:endParaRPr kumimoji="0" lang="zh-TW" altLang="en-US" sz="1900">
                  <a:latin typeface="Calibri" pitchFamily="34" charset="0"/>
                </a:endParaRPr>
              </a:p>
            </p:txBody>
          </p:sp>
          <p:sp>
            <p:nvSpPr>
              <p:cNvPr id="27671" name="Text Box 10"/>
              <p:cNvSpPr txBox="1">
                <a:spLocks noChangeArrowheads="1"/>
              </p:cNvSpPr>
              <p:nvPr/>
            </p:nvSpPr>
            <p:spPr bwMode="gray">
              <a:xfrm>
                <a:off x="2366" y="1734"/>
                <a:ext cx="77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CN" sz="1900">
                    <a:solidFill>
                      <a:schemeClr val="bg1"/>
                    </a:solidFill>
                    <a:latin typeface="Calibri" pitchFamily="34" charset="0"/>
                    <a:ea typeface="SimSun" pitchFamily="2" charset="-122"/>
                  </a:rPr>
                  <a:t>Thermal Shock</a:t>
                </a:r>
                <a:endParaRPr kumimoji="0" lang="en-US" altLang="zh-TW" sz="1900">
                  <a:solidFill>
                    <a:schemeClr val="bg1"/>
                  </a:solidFill>
                  <a:latin typeface="Calibri" pitchFamily="34" charset="0"/>
                </a:endParaRPr>
              </a:p>
            </p:txBody>
          </p:sp>
        </p:grpSp>
        <p:sp>
          <p:nvSpPr>
            <p:cNvPr id="45067" name="AutoShape 11"/>
            <p:cNvSpPr>
              <a:spLocks noChangeArrowheads="1"/>
            </p:cNvSpPr>
            <p:nvPr/>
          </p:nvSpPr>
          <p:spPr bwMode="gray">
            <a:xfrm>
              <a:off x="3316655" y="739181"/>
              <a:ext cx="673588" cy="2062779"/>
            </a:xfrm>
            <a:prstGeom prst="leftArrow">
              <a:avLst>
                <a:gd name="adj1" fmla="val 65583"/>
                <a:gd name="adj2" fmla="val 65181"/>
              </a:avLst>
            </a:prstGeom>
            <a:gradFill rotWithShape="1">
              <a:gsLst>
                <a:gs pos="0">
                  <a:schemeClr val="folHlink"/>
                </a:gs>
                <a:gs pos="100000">
                  <a:schemeClr val="folHlink">
                    <a:gamma/>
                    <a:shade val="66275"/>
                    <a:invGamma/>
                    <a:alpha val="12000"/>
                  </a:schemeClr>
                </a:gs>
              </a:gsLst>
              <a:lin ang="0" scaled="1"/>
            </a:gradFill>
            <a:ln>
              <a:noFill/>
            </a:ln>
            <a:effectLst/>
            <a:ex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68" name="AutoShape 12"/>
            <p:cNvSpPr>
              <a:spLocks noChangeArrowheads="1"/>
            </p:cNvSpPr>
            <p:nvPr/>
          </p:nvSpPr>
          <p:spPr bwMode="auto">
            <a:xfrm>
              <a:off x="461596" y="891668"/>
              <a:ext cx="2853349" cy="1280231"/>
            </a:xfrm>
            <a:prstGeom prst="roundRect">
              <a:avLst>
                <a:gd name="adj" fmla="val 16667"/>
              </a:avLst>
            </a:prstGeom>
            <a:gradFill rotWithShape="1">
              <a:gsLst>
                <a:gs pos="0">
                  <a:srgbClr val="FFCCFF"/>
                </a:gs>
                <a:gs pos="50000">
                  <a:schemeClr val="bg1"/>
                </a:gs>
                <a:gs pos="100000">
                  <a:srgbClr val="FFCCFF"/>
                </a:gs>
              </a:gsLst>
              <a:lin ang="5400000" scaled="1"/>
            </a:gradFill>
            <a:ln w="38100">
              <a:solidFill>
                <a:schemeClr val="tx2"/>
              </a:solidFill>
              <a:round/>
              <a:headEnd/>
              <a:tailEnd/>
            </a:ln>
            <a:effectLst/>
            <a:extLst/>
          </p:spPr>
          <p:txBody>
            <a:bodyPr wrap="none" lIns="97667" tIns="48834" rIns="97667" bIns="48834" anchor="ctr"/>
            <a:lstStyle/>
            <a:p>
              <a:pPr>
                <a:defRPr/>
              </a:pPr>
              <a:r>
                <a:rPr kumimoji="0" lang="zh-TW" altLang="en-US" sz="1900" dirty="0">
                  <a:solidFill>
                    <a:srgbClr val="001D3A"/>
                  </a:solidFill>
                  <a:latin typeface="Calibri" pitchFamily="34" charset="0"/>
                </a:rPr>
                <a:t>   </a:t>
              </a:r>
              <a:r>
                <a:rPr kumimoji="0" lang="en-US" altLang="zh-TW" sz="1900" u="sng" dirty="0">
                  <a:solidFill>
                    <a:srgbClr val="001D3A"/>
                  </a:solidFill>
                  <a:latin typeface="Calibri" pitchFamily="34" charset="0"/>
                </a:rPr>
                <a:t>Walk-In Chamber</a:t>
              </a:r>
              <a:endParaRPr kumimoji="0" lang="en-US" altLang="zh-TW" sz="1700" u="sng" dirty="0">
                <a:solidFill>
                  <a:srgbClr val="001D3A"/>
                </a:solidFill>
                <a:latin typeface="Calibri" pitchFamily="34" charset="0"/>
              </a:endParaRPr>
            </a:p>
            <a:p>
              <a:pPr>
                <a:defRPr/>
              </a:pPr>
              <a:r>
                <a:rPr kumimoji="0" lang="en-US" altLang="zh-TW" sz="1700" dirty="0">
                  <a:solidFill>
                    <a:srgbClr val="001D3A"/>
                  </a:solidFill>
                  <a:latin typeface="Calibri" pitchFamily="34" charset="0"/>
                </a:rPr>
                <a:t>1.</a:t>
              </a:r>
              <a:r>
                <a:rPr kumimoji="0" lang="en-US" altLang="zh-CN" sz="1300" dirty="0">
                  <a:solidFill>
                    <a:srgbClr val="001D3A"/>
                  </a:solidFill>
                  <a:latin typeface="Calibri" pitchFamily="34" charset="0"/>
                  <a:ea typeface="SimSun" pitchFamily="2" charset="-122"/>
                </a:rPr>
                <a:t>Temp &amp; Humidity Range:</a:t>
              </a:r>
              <a:endParaRPr kumimoji="0" lang="en-US" altLang="zh-TW" sz="1300" dirty="0">
                <a:solidFill>
                  <a:srgbClr val="001D3A"/>
                </a:solidFill>
                <a:latin typeface="Calibri" pitchFamily="34" charset="0"/>
                <a:ea typeface="SimSun" pitchFamily="2" charset="-122"/>
              </a:endParaRPr>
            </a:p>
            <a:p>
              <a:pPr>
                <a:defRPr/>
              </a:pPr>
              <a:r>
                <a:rPr kumimoji="0" lang="en-US" altLang="zh-CN" sz="1300" dirty="0">
                  <a:solidFill>
                    <a:srgbClr val="001D3A"/>
                  </a:solidFill>
                  <a:latin typeface="Calibri" pitchFamily="34" charset="0"/>
                  <a:ea typeface="SimSun" pitchFamily="2" charset="-122"/>
                </a:rPr>
                <a:t>-40℃~</a:t>
              </a:r>
              <a:r>
                <a:rPr kumimoji="0" lang="en-US" altLang="zh-TW" sz="1300" dirty="0">
                  <a:solidFill>
                    <a:srgbClr val="001D3A"/>
                  </a:solidFill>
                  <a:latin typeface="Calibri" pitchFamily="34" charset="0"/>
                  <a:ea typeface="SimSun" pitchFamily="2" charset="-122"/>
                </a:rPr>
                <a:t> 8</a:t>
              </a:r>
              <a:r>
                <a:rPr kumimoji="0" lang="en-US" altLang="zh-CN" sz="1300" dirty="0">
                  <a:solidFill>
                    <a:srgbClr val="001D3A"/>
                  </a:solidFill>
                  <a:latin typeface="Calibri" pitchFamily="34" charset="0"/>
                  <a:ea typeface="SimSun" pitchFamily="2" charset="-122"/>
                </a:rPr>
                <a:t>0℃</a:t>
              </a:r>
              <a:r>
                <a:rPr kumimoji="0" lang="en-US" altLang="zh-TW" sz="1300" dirty="0">
                  <a:solidFill>
                    <a:srgbClr val="001D3A"/>
                  </a:solidFill>
                  <a:latin typeface="Calibri" pitchFamily="34" charset="0"/>
                  <a:ea typeface="SimSun" pitchFamily="2" charset="-122"/>
                </a:rPr>
                <a:t> 20</a:t>
              </a:r>
              <a:r>
                <a:rPr kumimoji="0" lang="en-US" altLang="zh-CN" sz="1300" dirty="0">
                  <a:solidFill>
                    <a:srgbClr val="001D3A"/>
                  </a:solidFill>
                  <a:latin typeface="Calibri" pitchFamily="34" charset="0"/>
                  <a:ea typeface="SimSun" pitchFamily="2" charset="-122"/>
                </a:rPr>
                <a:t>~9</a:t>
              </a:r>
              <a:r>
                <a:rPr kumimoji="0" lang="en-US" altLang="zh-TW" sz="1300" dirty="0">
                  <a:solidFill>
                    <a:srgbClr val="001D3A"/>
                  </a:solidFill>
                  <a:latin typeface="Calibri" pitchFamily="34" charset="0"/>
                  <a:ea typeface="SimSun" pitchFamily="2" charset="-122"/>
                </a:rPr>
                <a:t>5</a:t>
              </a:r>
              <a:r>
                <a:rPr kumimoji="0" lang="en-US" altLang="zh-CN" sz="1300" dirty="0">
                  <a:solidFill>
                    <a:srgbClr val="001D3A"/>
                  </a:solidFill>
                  <a:latin typeface="Calibri" pitchFamily="34" charset="0"/>
                  <a:ea typeface="SimSun" pitchFamily="2" charset="-122"/>
                </a:rPr>
                <a:t>%RH</a:t>
              </a:r>
              <a:r>
                <a:rPr kumimoji="0" lang="en-US" altLang="zh-TW" sz="1300" dirty="0">
                  <a:solidFill>
                    <a:srgbClr val="001D3A"/>
                  </a:solidFill>
                  <a:latin typeface="Calibri" pitchFamily="34" charset="0"/>
                  <a:ea typeface="SimSun" pitchFamily="2" charset="-122"/>
                </a:rPr>
                <a:t>,1</a:t>
              </a:r>
              <a:r>
                <a:rPr kumimoji="0" lang="en-US" altLang="zh-CN" sz="1300" dirty="0">
                  <a:solidFill>
                    <a:srgbClr val="001D3A"/>
                  </a:solidFill>
                  <a:latin typeface="Calibri" pitchFamily="34" charset="0"/>
                  <a:ea typeface="SimSun" pitchFamily="2" charset="-122"/>
                </a:rPr>
                <a:t>℃/min</a:t>
              </a:r>
              <a:endParaRPr kumimoji="0" lang="en-US" altLang="zh-TW" sz="1300" dirty="0">
                <a:solidFill>
                  <a:srgbClr val="001D3A"/>
                </a:solidFill>
                <a:latin typeface="Calibri" pitchFamily="34" charset="0"/>
                <a:ea typeface="SimSun" pitchFamily="2" charset="-122"/>
              </a:endParaRPr>
            </a:p>
            <a:p>
              <a:pPr>
                <a:defRPr/>
              </a:pPr>
              <a:r>
                <a:rPr kumimoji="0" lang="en-US" altLang="zh-TW" sz="1300" dirty="0">
                  <a:solidFill>
                    <a:srgbClr val="001D3A"/>
                  </a:solidFill>
                  <a:latin typeface="Calibri" pitchFamily="34" charset="0"/>
                  <a:ea typeface="SimSun" pitchFamily="2" charset="-122"/>
                </a:rPr>
                <a:t>2.</a:t>
              </a:r>
              <a:r>
                <a:rPr kumimoji="0" lang="pt-BR" altLang="zh-CN" sz="1300" dirty="0">
                  <a:solidFill>
                    <a:srgbClr val="001D3A"/>
                  </a:solidFill>
                  <a:latin typeface="Calibri" pitchFamily="34" charset="0"/>
                  <a:ea typeface="SimSun" pitchFamily="2" charset="-122"/>
                </a:rPr>
                <a:t>Inside:290(W)*195(D)*210(H)</a:t>
              </a:r>
              <a:endParaRPr kumimoji="0" lang="en-US" altLang="zh-CN" sz="1300" dirty="0">
                <a:solidFill>
                  <a:srgbClr val="001D3A"/>
                </a:solidFill>
                <a:latin typeface="Calibri" pitchFamily="34" charset="0"/>
                <a:ea typeface="SimSun" pitchFamily="2" charset="-122"/>
              </a:endParaRPr>
            </a:p>
          </p:txBody>
        </p:sp>
        <p:sp>
          <p:nvSpPr>
            <p:cNvPr id="45069" name="AutoShape 13"/>
            <p:cNvSpPr>
              <a:spLocks noChangeArrowheads="1"/>
            </p:cNvSpPr>
            <p:nvPr/>
          </p:nvSpPr>
          <p:spPr bwMode="gray">
            <a:xfrm>
              <a:off x="6761530" y="739180"/>
              <a:ext cx="673588" cy="2051050"/>
            </a:xfrm>
            <a:prstGeom prst="rightArrow">
              <a:avLst>
                <a:gd name="adj1" fmla="val 67750"/>
                <a:gd name="adj2" fmla="val 66167"/>
              </a:avLst>
            </a:prstGeom>
            <a:gradFill rotWithShape="1">
              <a:gsLst>
                <a:gs pos="0">
                  <a:schemeClr val="folHlink">
                    <a:gamma/>
                    <a:shade val="66275"/>
                    <a:invGamma/>
                    <a:alpha val="12000"/>
                  </a:schemeClr>
                </a:gs>
                <a:gs pos="100000">
                  <a:schemeClr val="folHlink"/>
                </a:gs>
              </a:gsLst>
              <a:lin ang="0" scaled="1"/>
            </a:gradFill>
            <a:ln>
              <a:noFill/>
            </a:ln>
            <a:effectLst/>
            <a:ex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70" name="AutoShape 14"/>
            <p:cNvSpPr>
              <a:spLocks noChangeArrowheads="1"/>
            </p:cNvSpPr>
            <p:nvPr/>
          </p:nvSpPr>
          <p:spPr bwMode="auto">
            <a:xfrm>
              <a:off x="3653449" y="4387167"/>
              <a:ext cx="3528646" cy="1214879"/>
            </a:xfrm>
            <a:prstGeom prst="roundRect">
              <a:avLst>
                <a:gd name="adj" fmla="val 16667"/>
              </a:avLst>
            </a:prstGeom>
            <a:gradFill rotWithShape="1">
              <a:gsLst>
                <a:gs pos="0">
                  <a:srgbClr val="CCFF99"/>
                </a:gs>
                <a:gs pos="50000">
                  <a:schemeClr val="bg1"/>
                </a:gs>
                <a:gs pos="100000">
                  <a:srgbClr val="CCFF99"/>
                </a:gs>
              </a:gsLst>
              <a:lin ang="5400000" scaled="1"/>
            </a:gradFill>
            <a:ln w="38100">
              <a:solidFill>
                <a:schemeClr val="tx2"/>
              </a:solidFill>
              <a:round/>
              <a:headEnd/>
              <a:tailEnd/>
            </a:ln>
            <a:effectLst/>
            <a:extLst/>
          </p:spPr>
          <p:txBody>
            <a:bodyPr wrap="none" lIns="97667" tIns="48834" rIns="97667" bIns="48834" anchor="ctr"/>
            <a:lstStyle/>
            <a:p>
              <a:pPr>
                <a:defRPr/>
              </a:pPr>
              <a:r>
                <a:rPr kumimoji="0" lang="zh-TW" altLang="en-US" sz="1900">
                  <a:solidFill>
                    <a:srgbClr val="001D3A"/>
                  </a:solidFill>
                  <a:latin typeface="Calibri" pitchFamily="34" charset="0"/>
                </a:rPr>
                <a:t>         </a:t>
              </a:r>
              <a:r>
                <a:rPr kumimoji="0" lang="en-US" altLang="zh-TW" sz="1900" u="sng">
                  <a:solidFill>
                    <a:srgbClr val="001D3A"/>
                  </a:solidFill>
                  <a:latin typeface="Calibri" pitchFamily="34" charset="0"/>
                </a:rPr>
                <a:t>Thermal Shock</a:t>
              </a:r>
              <a:endParaRPr kumimoji="0" lang="en-US" altLang="zh-TW" sz="1700" u="sng">
                <a:solidFill>
                  <a:srgbClr val="001D3A"/>
                </a:solidFill>
                <a:latin typeface="Calibri" pitchFamily="34" charset="0"/>
              </a:endParaRPr>
            </a:p>
            <a:p>
              <a:pPr>
                <a:defRPr/>
              </a:pPr>
              <a:r>
                <a:rPr kumimoji="0" lang="en-US" altLang="zh-TW" sz="1300">
                  <a:solidFill>
                    <a:srgbClr val="001D3A"/>
                  </a:solidFill>
                  <a:latin typeface="Calibri" pitchFamily="34" charset="0"/>
                  <a:ea typeface="SimSun" pitchFamily="2" charset="-122"/>
                </a:rPr>
                <a:t>1.Temp. range-65℃~0℃,65 ℃ ~150℃</a:t>
              </a:r>
            </a:p>
            <a:p>
              <a:pPr>
                <a:defRPr/>
              </a:pPr>
              <a:r>
                <a:rPr kumimoji="0" lang="en-US" altLang="zh-TW" sz="1300">
                  <a:solidFill>
                    <a:srgbClr val="001D3A"/>
                  </a:solidFill>
                  <a:latin typeface="Calibri" pitchFamily="34" charset="0"/>
                  <a:ea typeface="SimSun" pitchFamily="2" charset="-122"/>
                </a:rPr>
                <a:t>                     5 Mins per cycle  </a:t>
              </a:r>
            </a:p>
            <a:p>
              <a:pPr>
                <a:defRPr/>
              </a:pPr>
              <a:r>
                <a:rPr kumimoji="0" lang="en-US" altLang="zh-TW" sz="1300">
                  <a:solidFill>
                    <a:srgbClr val="001D3A"/>
                  </a:solidFill>
                  <a:latin typeface="Calibri" pitchFamily="34" charset="0"/>
                  <a:ea typeface="SimSun" pitchFamily="2" charset="-122"/>
                </a:rPr>
                <a:t>2.Inside dimension: 60(W)*50(D)*50(H)</a:t>
              </a:r>
            </a:p>
          </p:txBody>
        </p:sp>
        <p:sp>
          <p:nvSpPr>
            <p:cNvPr id="45071" name="AutoShape 15"/>
            <p:cNvSpPr>
              <a:spLocks noChangeArrowheads="1"/>
            </p:cNvSpPr>
            <p:nvPr/>
          </p:nvSpPr>
          <p:spPr bwMode="auto">
            <a:xfrm>
              <a:off x="7435118" y="889993"/>
              <a:ext cx="2771286" cy="1293636"/>
            </a:xfrm>
            <a:prstGeom prst="roundRect">
              <a:avLst>
                <a:gd name="adj" fmla="val 16667"/>
              </a:avLst>
            </a:prstGeom>
            <a:gradFill rotWithShape="1">
              <a:gsLst>
                <a:gs pos="0">
                  <a:srgbClr val="FFFF99"/>
                </a:gs>
                <a:gs pos="50000">
                  <a:schemeClr val="bg1"/>
                </a:gs>
                <a:gs pos="100000">
                  <a:srgbClr val="FFFF99"/>
                </a:gs>
              </a:gsLst>
              <a:lin ang="5400000" scaled="1"/>
            </a:gradFill>
            <a:ln w="38100">
              <a:solidFill>
                <a:schemeClr val="tx2"/>
              </a:solidFill>
              <a:round/>
              <a:headEnd/>
              <a:tailEnd/>
            </a:ln>
            <a:effectLst/>
            <a:extLst/>
          </p:spPr>
          <p:txBody>
            <a:bodyPr wrap="none" lIns="97667" tIns="48834" rIns="97667" bIns="48834" anchor="ctr"/>
            <a:lstStyle/>
            <a:p>
              <a:pPr>
                <a:defRPr/>
              </a:pPr>
              <a:r>
                <a:rPr kumimoji="0" lang="zh-TW" altLang="en-US" sz="1900" dirty="0">
                  <a:solidFill>
                    <a:srgbClr val="001D3A"/>
                  </a:solidFill>
                  <a:latin typeface="Calibri" pitchFamily="34" charset="0"/>
                </a:rPr>
                <a:t>   </a:t>
              </a:r>
              <a:r>
                <a:rPr kumimoji="0" lang="en-US" altLang="zh-TW" sz="1900" u="sng" dirty="0">
                  <a:solidFill>
                    <a:srgbClr val="001D3A"/>
                  </a:solidFill>
                  <a:latin typeface="Calibri" pitchFamily="34" charset="0"/>
                </a:rPr>
                <a:t>Temp./ Humidity</a:t>
              </a:r>
            </a:p>
            <a:p>
              <a:pPr>
                <a:defRPr/>
              </a:pPr>
              <a:r>
                <a:rPr kumimoji="0" lang="en-US" altLang="zh-TW" sz="1300" dirty="0">
                  <a:solidFill>
                    <a:srgbClr val="001D3A"/>
                  </a:solidFill>
                  <a:latin typeface="Calibri" pitchFamily="34" charset="0"/>
                  <a:ea typeface="SimSun" pitchFamily="2" charset="-122"/>
                </a:rPr>
                <a:t>1.</a:t>
              </a:r>
              <a:r>
                <a:rPr kumimoji="0" lang="en-US" altLang="zh-CN" sz="1300" dirty="0">
                  <a:solidFill>
                    <a:srgbClr val="001D3A"/>
                  </a:solidFill>
                  <a:latin typeface="Calibri" pitchFamily="34" charset="0"/>
                  <a:ea typeface="SimSun" pitchFamily="2" charset="-122"/>
                </a:rPr>
                <a:t>Temp &amp; Humidity Range:</a:t>
              </a:r>
              <a:endParaRPr kumimoji="0" lang="en-US" altLang="zh-TW" sz="1300" dirty="0">
                <a:solidFill>
                  <a:srgbClr val="001D3A"/>
                </a:solidFill>
                <a:latin typeface="Calibri" pitchFamily="34" charset="0"/>
                <a:ea typeface="SimSun" pitchFamily="2" charset="-122"/>
              </a:endParaRPr>
            </a:p>
            <a:p>
              <a:pPr>
                <a:defRPr/>
              </a:pPr>
              <a:r>
                <a:rPr kumimoji="0" lang="en-US" altLang="zh-CN" sz="1300" dirty="0">
                  <a:solidFill>
                    <a:srgbClr val="001D3A"/>
                  </a:solidFill>
                  <a:latin typeface="Calibri" pitchFamily="34" charset="0"/>
                  <a:ea typeface="SimSun" pitchFamily="2" charset="-122"/>
                </a:rPr>
                <a:t>-40℃~1</a:t>
              </a:r>
              <a:r>
                <a:rPr kumimoji="0" lang="en-US" altLang="zh-TW" sz="1300" dirty="0">
                  <a:solidFill>
                    <a:srgbClr val="001D3A"/>
                  </a:solidFill>
                  <a:latin typeface="Calibri" pitchFamily="34" charset="0"/>
                  <a:ea typeface="SimSun" pitchFamily="2" charset="-122"/>
                </a:rPr>
                <a:t>5</a:t>
              </a:r>
              <a:r>
                <a:rPr kumimoji="0" lang="en-US" altLang="zh-CN" sz="1300" dirty="0">
                  <a:solidFill>
                    <a:srgbClr val="001D3A"/>
                  </a:solidFill>
                  <a:latin typeface="Calibri" pitchFamily="34" charset="0"/>
                  <a:ea typeface="SimSun" pitchFamily="2" charset="-122"/>
                </a:rPr>
                <a:t>0℃</a:t>
              </a:r>
              <a:r>
                <a:rPr kumimoji="0" lang="en-US" altLang="zh-TW" sz="1300" dirty="0">
                  <a:solidFill>
                    <a:srgbClr val="001D3A"/>
                  </a:solidFill>
                  <a:latin typeface="Calibri" pitchFamily="34" charset="0"/>
                  <a:ea typeface="SimSun" pitchFamily="2" charset="-122"/>
                </a:rPr>
                <a:t> </a:t>
              </a:r>
              <a:r>
                <a:rPr kumimoji="0" lang="en-US" altLang="zh-CN" sz="1300" dirty="0">
                  <a:solidFill>
                    <a:srgbClr val="001D3A"/>
                  </a:solidFill>
                  <a:latin typeface="Calibri" pitchFamily="34" charset="0"/>
                  <a:ea typeface="SimSun" pitchFamily="2" charset="-122"/>
                </a:rPr>
                <a:t>10~98%RH</a:t>
              </a:r>
              <a:r>
                <a:rPr kumimoji="0" lang="en-US" altLang="zh-TW" sz="1300" dirty="0">
                  <a:solidFill>
                    <a:srgbClr val="001D3A"/>
                  </a:solidFill>
                  <a:latin typeface="Calibri" pitchFamily="34" charset="0"/>
                  <a:ea typeface="SimSun" pitchFamily="2" charset="-122"/>
                </a:rPr>
                <a:t> </a:t>
              </a:r>
            </a:p>
            <a:p>
              <a:pPr>
                <a:defRPr/>
              </a:pPr>
              <a:r>
                <a:rPr kumimoji="0" lang="en-US" altLang="zh-TW" sz="1300" dirty="0">
                  <a:solidFill>
                    <a:srgbClr val="001D3A"/>
                  </a:solidFill>
                  <a:latin typeface="Calibri" pitchFamily="34" charset="0"/>
                  <a:ea typeface="SimSun" pitchFamily="2" charset="-122"/>
                </a:rPr>
                <a:t>,</a:t>
              </a:r>
              <a:r>
                <a:rPr kumimoji="0" lang="en-US" altLang="zh-CN" sz="1300" dirty="0">
                  <a:solidFill>
                    <a:srgbClr val="001D3A"/>
                  </a:solidFill>
                  <a:latin typeface="Calibri" pitchFamily="34" charset="0"/>
                  <a:ea typeface="SimSun" pitchFamily="2" charset="-122"/>
                </a:rPr>
                <a:t>Temp. Rate: 2℃/min</a:t>
              </a:r>
              <a:endParaRPr kumimoji="0" lang="en-US" altLang="zh-TW" sz="1300" dirty="0">
                <a:solidFill>
                  <a:srgbClr val="001D3A"/>
                </a:solidFill>
                <a:latin typeface="Calibri" pitchFamily="34" charset="0"/>
                <a:ea typeface="SimSun" pitchFamily="2" charset="-122"/>
              </a:endParaRPr>
            </a:p>
            <a:p>
              <a:pPr>
                <a:defRPr/>
              </a:pPr>
              <a:r>
                <a:rPr kumimoji="0" lang="en-US" altLang="zh-TW" sz="1300" dirty="0">
                  <a:solidFill>
                    <a:srgbClr val="001D3A"/>
                  </a:solidFill>
                  <a:latin typeface="Calibri" pitchFamily="34" charset="0"/>
                  <a:ea typeface="SimSun" pitchFamily="2" charset="-122"/>
                </a:rPr>
                <a:t>2.Inside </a:t>
              </a:r>
              <a:r>
                <a:rPr kumimoji="0" lang="en-US" altLang="zh-CN" sz="1300" dirty="0">
                  <a:solidFill>
                    <a:srgbClr val="001D3A"/>
                  </a:solidFill>
                  <a:latin typeface="Calibri" pitchFamily="34" charset="0"/>
                  <a:ea typeface="SimSun" pitchFamily="2" charset="-122"/>
                </a:rPr>
                <a:t>100(W)*100(D)*100(H)</a:t>
              </a:r>
            </a:p>
          </p:txBody>
        </p:sp>
        <p:grpSp>
          <p:nvGrpSpPr>
            <p:cNvPr id="6" name="Group 16"/>
            <p:cNvGrpSpPr>
              <a:grpSpLocks/>
            </p:cNvGrpSpPr>
            <p:nvPr/>
          </p:nvGrpSpPr>
          <p:grpSpPr bwMode="auto">
            <a:xfrm>
              <a:off x="4157785" y="3170613"/>
              <a:ext cx="2436202" cy="608278"/>
              <a:chOff x="2245" y="2069"/>
              <a:chExt cx="1315" cy="363"/>
            </a:xfrm>
          </p:grpSpPr>
          <p:sp>
            <p:nvSpPr>
              <p:cNvPr id="45073" name="AutoShape 17"/>
              <p:cNvSpPr>
                <a:spLocks noChangeArrowheads="1"/>
              </p:cNvSpPr>
              <p:nvPr/>
            </p:nvSpPr>
            <p:spPr bwMode="gray">
              <a:xfrm>
                <a:off x="2245" y="2069"/>
                <a:ext cx="1315" cy="363"/>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a:extLst/>
            </p:spPr>
            <p:txBody>
              <a:bodyPr wrap="none" anchor="ctr"/>
              <a:lstStyle/>
              <a:p>
                <a:pPr algn="ctr" eaLnBrk="0" hangingPunct="0">
                  <a:defRPr/>
                </a:pPr>
                <a:endParaRPr kumimoji="0" lang="zh-TW" altLang="en-US" sz="1900">
                  <a:latin typeface="Calibri" pitchFamily="34" charset="0"/>
                </a:endParaRPr>
              </a:p>
            </p:txBody>
          </p:sp>
          <p:sp>
            <p:nvSpPr>
              <p:cNvPr id="27669" name="Text Box 18"/>
              <p:cNvSpPr txBox="1">
                <a:spLocks noChangeArrowheads="1"/>
              </p:cNvSpPr>
              <p:nvPr/>
            </p:nvSpPr>
            <p:spPr bwMode="gray">
              <a:xfrm>
                <a:off x="2616" y="2188"/>
                <a:ext cx="46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900">
                    <a:solidFill>
                      <a:schemeClr val="bg1"/>
                    </a:solidFill>
                    <a:latin typeface="Calibri" pitchFamily="34" charset="0"/>
                    <a:ea typeface="SimSun" pitchFamily="2" charset="-122"/>
                  </a:rPr>
                  <a:t>Altitude</a:t>
                </a:r>
                <a:endParaRPr kumimoji="0" lang="en-US" altLang="zh-TW" sz="1900">
                  <a:solidFill>
                    <a:schemeClr val="bg1"/>
                  </a:solidFill>
                  <a:latin typeface="Calibri" pitchFamily="34" charset="0"/>
                </a:endParaRPr>
              </a:p>
            </p:txBody>
          </p:sp>
        </p:grpSp>
        <p:pic>
          <p:nvPicPr>
            <p:cNvPr id="27658" name="Picture 1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77826" y="4690468"/>
              <a:ext cx="3024309" cy="23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6" name="AutoShape 20"/>
            <p:cNvSpPr>
              <a:spLocks noChangeArrowheads="1"/>
            </p:cNvSpPr>
            <p:nvPr/>
          </p:nvSpPr>
          <p:spPr bwMode="auto">
            <a:xfrm>
              <a:off x="3653449" y="5756210"/>
              <a:ext cx="3696188" cy="1139472"/>
            </a:xfrm>
            <a:prstGeom prst="roundRect">
              <a:avLst>
                <a:gd name="adj" fmla="val 16667"/>
              </a:avLst>
            </a:prstGeom>
            <a:gradFill rotWithShape="1">
              <a:gsLst>
                <a:gs pos="0">
                  <a:srgbClr val="66FFFF"/>
                </a:gs>
                <a:gs pos="50000">
                  <a:schemeClr val="bg1"/>
                </a:gs>
                <a:gs pos="100000">
                  <a:srgbClr val="66FFFF"/>
                </a:gs>
              </a:gsLst>
              <a:lin ang="5400000" scaled="1"/>
            </a:gradFill>
            <a:ln w="38100">
              <a:solidFill>
                <a:schemeClr val="tx2"/>
              </a:solidFill>
              <a:round/>
              <a:headEnd/>
              <a:tailEnd/>
            </a:ln>
            <a:effectLst/>
            <a:extLst/>
          </p:spPr>
          <p:txBody>
            <a:bodyPr wrap="none" lIns="97667" tIns="48834" rIns="97667" bIns="48834" anchor="ctr"/>
            <a:lstStyle/>
            <a:p>
              <a:pPr>
                <a:defRPr/>
              </a:pPr>
              <a:r>
                <a:rPr kumimoji="0" lang="en-US" altLang="zh-TW" sz="1900">
                  <a:solidFill>
                    <a:srgbClr val="001D3A"/>
                  </a:solidFill>
                  <a:latin typeface="Calibri" pitchFamily="34" charset="0"/>
                </a:rPr>
                <a:t>           </a:t>
              </a:r>
              <a:r>
                <a:rPr kumimoji="0" lang="en-US" altLang="zh-TW" sz="1900" u="sng">
                  <a:solidFill>
                    <a:srgbClr val="001D3A"/>
                  </a:solidFill>
                  <a:latin typeface="Calibri" pitchFamily="34" charset="0"/>
                </a:rPr>
                <a:t>Altitude </a:t>
              </a:r>
              <a:endParaRPr kumimoji="0" lang="en-US" altLang="zh-TW" sz="1700" u="sng">
                <a:solidFill>
                  <a:srgbClr val="001D3A"/>
                </a:solidFill>
                <a:latin typeface="Calibri" pitchFamily="34" charset="0"/>
              </a:endParaRPr>
            </a:p>
            <a:p>
              <a:pPr>
                <a:defRPr/>
              </a:pPr>
              <a:r>
                <a:rPr kumimoji="0" lang="en-US" altLang="zh-TW" sz="1300">
                  <a:solidFill>
                    <a:srgbClr val="001D3A"/>
                  </a:solidFill>
                  <a:latin typeface="Calibri" pitchFamily="34" charset="0"/>
                  <a:ea typeface="SimSun" pitchFamily="2" charset="-122"/>
                </a:rPr>
                <a:t>1.Temp. range:-70℃ ~ 120℃</a:t>
              </a:r>
            </a:p>
            <a:p>
              <a:pPr>
                <a:defRPr/>
              </a:pPr>
              <a:r>
                <a:rPr kumimoji="0" lang="en-US" altLang="zh-TW" sz="1300">
                  <a:solidFill>
                    <a:srgbClr val="001D3A"/>
                  </a:solidFill>
                  <a:latin typeface="Calibri" pitchFamily="34" charset="0"/>
                  <a:ea typeface="SimSun" pitchFamily="2" charset="-122"/>
                </a:rPr>
                <a:t>2.Altitude range</a:t>
              </a:r>
              <a:r>
                <a:rPr kumimoji="0" lang="zh-TW" altLang="en-US" sz="1300">
                  <a:solidFill>
                    <a:srgbClr val="001D3A"/>
                  </a:solidFill>
                  <a:latin typeface="Calibri" pitchFamily="34" charset="0"/>
                  <a:ea typeface="SimSun" pitchFamily="2" charset="-122"/>
                </a:rPr>
                <a:t>：</a:t>
              </a:r>
              <a:r>
                <a:rPr kumimoji="0" lang="en-US" altLang="zh-TW" sz="1300">
                  <a:solidFill>
                    <a:srgbClr val="001D3A"/>
                  </a:solidFill>
                  <a:latin typeface="Calibri" pitchFamily="34" charset="0"/>
                  <a:ea typeface="SimSun" pitchFamily="2" charset="-122"/>
                </a:rPr>
                <a:t>site level to 80K feet</a:t>
              </a:r>
            </a:p>
            <a:p>
              <a:pPr>
                <a:defRPr/>
              </a:pPr>
              <a:r>
                <a:rPr kumimoji="0" lang="en-US" altLang="zh-TW" sz="1300">
                  <a:solidFill>
                    <a:srgbClr val="001D3A"/>
                  </a:solidFill>
                  <a:latin typeface="Calibri" pitchFamily="34" charset="0"/>
                  <a:ea typeface="SimSun" pitchFamily="2" charset="-122"/>
                </a:rPr>
                <a:t>3.Pressure range</a:t>
              </a:r>
              <a:r>
                <a:rPr kumimoji="0" lang="zh-TW" altLang="en-US" sz="1300">
                  <a:solidFill>
                    <a:srgbClr val="001D3A"/>
                  </a:solidFill>
                  <a:latin typeface="Calibri" pitchFamily="34" charset="0"/>
                  <a:ea typeface="SimSun" pitchFamily="2" charset="-122"/>
                </a:rPr>
                <a:t>：</a:t>
              </a:r>
              <a:r>
                <a:rPr kumimoji="0" lang="en-US" altLang="zh-TW" sz="1300">
                  <a:solidFill>
                    <a:srgbClr val="001D3A"/>
                  </a:solidFill>
                  <a:latin typeface="Calibri" pitchFamily="34" charset="0"/>
                  <a:ea typeface="SimSun" pitchFamily="2" charset="-122"/>
                </a:rPr>
                <a:t>101.32kpa~1kpa</a:t>
              </a:r>
            </a:p>
            <a:p>
              <a:pPr>
                <a:defRPr/>
              </a:pPr>
              <a:r>
                <a:rPr kumimoji="0" lang="en-US" altLang="zh-TW" sz="1300">
                  <a:solidFill>
                    <a:srgbClr val="001D3A"/>
                  </a:solidFill>
                  <a:latin typeface="Calibri" pitchFamily="34" charset="0"/>
                  <a:ea typeface="SimSun" pitchFamily="2" charset="-122"/>
                </a:rPr>
                <a:t>4.Inside dimension: 110(W)*110(D)*110(H)</a:t>
              </a:r>
            </a:p>
          </p:txBody>
        </p:sp>
        <p:sp>
          <p:nvSpPr>
            <p:cNvPr id="45077" name="AutoShape 21"/>
            <p:cNvSpPr>
              <a:spLocks noChangeArrowheads="1"/>
            </p:cNvSpPr>
            <p:nvPr/>
          </p:nvSpPr>
          <p:spPr bwMode="gray">
            <a:xfrm>
              <a:off x="7182095" y="4767550"/>
              <a:ext cx="335085" cy="532871"/>
            </a:xfrm>
            <a:prstGeom prst="rightArrow">
              <a:avLst>
                <a:gd name="adj1" fmla="val 67750"/>
                <a:gd name="adj2" fmla="val 66167"/>
              </a:avLst>
            </a:prstGeom>
            <a:gradFill rotWithShape="1">
              <a:gsLst>
                <a:gs pos="0">
                  <a:schemeClr val="folHlink">
                    <a:gamma/>
                    <a:shade val="66275"/>
                    <a:invGamma/>
                    <a:alpha val="12000"/>
                  </a:schemeClr>
                </a:gs>
                <a:gs pos="100000">
                  <a:schemeClr val="folHlink"/>
                </a:gs>
              </a:gsLst>
              <a:lin ang="0" scaled="1"/>
            </a:gradFill>
            <a:ln>
              <a:noFill/>
            </a:ln>
            <a:effectLst/>
            <a:ex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78" name="AutoShape 22"/>
            <p:cNvSpPr>
              <a:spLocks noChangeArrowheads="1"/>
            </p:cNvSpPr>
            <p:nvPr/>
          </p:nvSpPr>
          <p:spPr bwMode="gray">
            <a:xfrm>
              <a:off x="3316655" y="5907022"/>
              <a:ext cx="420565" cy="683683"/>
            </a:xfrm>
            <a:prstGeom prst="leftArrow">
              <a:avLst>
                <a:gd name="adj1" fmla="val 25269"/>
                <a:gd name="adj2" fmla="val 63083"/>
              </a:avLst>
            </a:prstGeom>
            <a:gradFill rotWithShape="1">
              <a:gsLst>
                <a:gs pos="0">
                  <a:schemeClr val="folHlink"/>
                </a:gs>
                <a:gs pos="100000">
                  <a:schemeClr val="folHlink">
                    <a:gamma/>
                    <a:shade val="66275"/>
                    <a:invGamma/>
                    <a:alpha val="12000"/>
                  </a:schemeClr>
                </a:gs>
              </a:gsLst>
              <a:lin ang="0" scaled="1"/>
            </a:gradFill>
            <a:ln>
              <a:noFill/>
            </a:ln>
            <a:effectLst/>
            <a:ex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79" name="AutoShape 23"/>
            <p:cNvSpPr>
              <a:spLocks noChangeArrowheads="1"/>
            </p:cNvSpPr>
            <p:nvPr/>
          </p:nvSpPr>
          <p:spPr bwMode="gray">
            <a:xfrm rot="5400000">
              <a:off x="5070893" y="2874148"/>
              <a:ext cx="608278" cy="2266950"/>
            </a:xfrm>
            <a:prstGeom prst="rightArrow">
              <a:avLst>
                <a:gd name="adj1" fmla="val 67750"/>
                <a:gd name="adj2" fmla="val 66167"/>
              </a:avLst>
            </a:prstGeom>
            <a:gradFill rotWithShape="1">
              <a:gsLst>
                <a:gs pos="0">
                  <a:schemeClr val="folHlink">
                    <a:gamma/>
                    <a:shade val="66275"/>
                    <a:invGamma/>
                    <a:alpha val="12000"/>
                  </a:schemeClr>
                </a:gs>
                <a:gs pos="100000">
                  <a:schemeClr val="folHlink"/>
                </a:gs>
              </a:gsLst>
              <a:lin ang="0" scaled="1"/>
            </a:gradFill>
            <a:ln>
              <a:noFill/>
            </a:ln>
            <a:effectLst/>
            <a:extLst/>
          </p:spPr>
          <p:txBody>
            <a:bodyPr wrap="none" lIns="97667" tIns="48834" rIns="97667" bIns="48834" anchor="ctr"/>
            <a:lstStyle/>
            <a:p>
              <a:pPr algn="ctr" eaLnBrk="0" hangingPunct="0">
                <a:defRPr/>
              </a:pPr>
              <a:endParaRPr kumimoji="0" lang="zh-TW" altLang="en-US" sz="1900">
                <a:latin typeface="Calibri" pitchFamily="34" charset="0"/>
              </a:endParaRPr>
            </a:p>
          </p:txBody>
        </p:sp>
        <p:pic>
          <p:nvPicPr>
            <p:cNvPr id="27664" name="Picture 2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2181" y="2259035"/>
              <a:ext cx="2964473" cy="2225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5" name="Picture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17180" y="4462574"/>
              <a:ext cx="2772996" cy="2508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6" name="Picture 2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517179" y="2334442"/>
              <a:ext cx="2603744" cy="20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50</a:t>
            </a:fld>
            <a:endParaRPr lang="en-US" altLang="zh-TW" dirty="0" smtClean="0">
              <a:solidFill>
                <a:schemeClr val="tx1"/>
              </a:solidFill>
              <a:latin typeface="Calibri" pitchFamily="34" charset="0"/>
            </a:endParaRPr>
          </a:p>
        </p:txBody>
      </p:sp>
      <p:sp>
        <p:nvSpPr>
          <p:cNvPr id="30" name="矩形 29"/>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38937409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idx="4294967295"/>
          </p:nvPr>
        </p:nvSpPr>
        <p:spPr>
          <a:xfrm>
            <a:off x="431801" y="535749"/>
            <a:ext cx="10972800" cy="506830"/>
          </a:xfrm>
          <a:prstGeom prst="rect">
            <a:avLst/>
          </a:prstGeom>
        </p:spPr>
        <p:txBody>
          <a:bodyPr>
            <a:normAutofit fontScale="90000"/>
          </a:bodyPr>
          <a:lstStyle/>
          <a:p>
            <a:pPr eaLnBrk="1" hangingPunct="1">
              <a:defRPr/>
            </a:pPr>
            <a:r>
              <a:rPr lang="en-US" altLang="zh-TW" dirty="0" smtClean="0">
                <a:latin typeface="Calibri" pitchFamily="34" charset="0"/>
              </a:rPr>
              <a:t>Salt Spray Test</a:t>
            </a:r>
            <a:endParaRPr lang="zh-TW" altLang="en-US" dirty="0">
              <a:latin typeface="Calibri" pitchFamily="34" charset="0"/>
            </a:endParaRPr>
          </a:p>
        </p:txBody>
      </p:sp>
      <p:sp>
        <p:nvSpPr>
          <p:cNvPr id="28674" name="Text Box 32"/>
          <p:cNvSpPr txBox="1">
            <a:spLocks noChangeArrowheads="1"/>
          </p:cNvSpPr>
          <p:nvPr/>
        </p:nvSpPr>
        <p:spPr bwMode="auto">
          <a:xfrm>
            <a:off x="431801" y="1358758"/>
            <a:ext cx="11521017" cy="1549871"/>
          </a:xfrm>
          <a:prstGeom prst="rect">
            <a:avLst/>
          </a:prstGeom>
          <a:noFill/>
          <a:ln w="9525">
            <a:noFill/>
            <a:miter lim="800000"/>
            <a:headEnd/>
            <a:tailEnd/>
          </a:ln>
        </p:spPr>
        <p:txBody>
          <a:bodyPr wrap="square" lIns="102321" tIns="51161" rIns="102321" bIns="51161">
            <a:spAutoFit/>
          </a:bodyPr>
          <a:lstStyle/>
          <a:p>
            <a:pPr algn="l" eaLnBrk="0" hangingPunct="0">
              <a:buFont typeface="Wingdings" pitchFamily="2" charset="2"/>
              <a:buChar char="Ø"/>
            </a:pPr>
            <a:r>
              <a:rPr kumimoji="0" lang="en-US" altLang="zh-TW" sz="2200" dirty="0" smtClean="0">
                <a:solidFill>
                  <a:srgbClr val="000099"/>
                </a:solidFill>
                <a:latin typeface="Calibri" pitchFamily="34" charset="0"/>
              </a:rPr>
              <a:t> Salt </a:t>
            </a:r>
            <a:r>
              <a:rPr kumimoji="0" lang="en-US" altLang="zh-TW" sz="2200" dirty="0">
                <a:solidFill>
                  <a:srgbClr val="000099"/>
                </a:solidFill>
                <a:latin typeface="Calibri" pitchFamily="34" charset="0"/>
              </a:rPr>
              <a:t>Spray </a:t>
            </a:r>
            <a:r>
              <a:rPr kumimoji="0" lang="en-US" altLang="zh-TW" sz="2200" dirty="0" smtClean="0">
                <a:solidFill>
                  <a:srgbClr val="000099"/>
                </a:solidFill>
                <a:latin typeface="Calibri" pitchFamily="34" charset="0"/>
              </a:rPr>
              <a:t>Test</a:t>
            </a:r>
            <a:endParaRPr kumimoji="0" lang="en-US" altLang="zh-TW" sz="2200" dirty="0">
              <a:solidFill>
                <a:srgbClr val="000099"/>
              </a:solidFill>
              <a:latin typeface="Calibri" pitchFamily="34" charset="0"/>
            </a:endParaRPr>
          </a:p>
          <a:p>
            <a:pPr lvl="0">
              <a:spcBef>
                <a:spcPct val="20000"/>
              </a:spcBef>
            </a:pPr>
            <a:r>
              <a:rPr lang="en-US" altLang="zh-TW" sz="2000" dirty="0">
                <a:solidFill>
                  <a:schemeClr val="tx1"/>
                </a:solidFill>
                <a:latin typeface="Calibri" pitchFamily="34" charset="0"/>
                <a:cs typeface="Arial" charset="0"/>
              </a:rPr>
              <a:t>1. </a:t>
            </a:r>
            <a:r>
              <a:rPr lang="en-US" altLang="zh-TW" sz="2000" dirty="0" smtClean="0">
                <a:solidFill>
                  <a:schemeClr val="tx1"/>
                </a:solidFill>
                <a:latin typeface="Calibri" pitchFamily="34" charset="0"/>
                <a:ea typeface="新細明體" charset="-120"/>
                <a:cs typeface="Arial" charset="0"/>
              </a:rPr>
              <a:t>Salt: 5% , Temp.: 35C and Humidity: 85%</a:t>
            </a:r>
          </a:p>
          <a:p>
            <a:pPr>
              <a:spcBef>
                <a:spcPct val="20000"/>
              </a:spcBef>
            </a:pPr>
            <a:r>
              <a:rPr lang="en-US" altLang="zh-TW" sz="2000" dirty="0" smtClean="0">
                <a:solidFill>
                  <a:schemeClr val="tx1"/>
                </a:solidFill>
                <a:latin typeface="Calibri" pitchFamily="34" charset="0"/>
                <a:ea typeface="新細明體" charset="-120"/>
                <a:cs typeface="Arial" charset="0"/>
              </a:rPr>
              <a:t>2. Spray Volume</a:t>
            </a:r>
            <a:r>
              <a:rPr lang="en-US" altLang="zh-TW" sz="2000" dirty="0">
                <a:solidFill>
                  <a:schemeClr val="tx1"/>
                </a:solidFill>
                <a:latin typeface="Calibri" pitchFamily="34" charset="0"/>
                <a:ea typeface="新細明體" charset="-120"/>
                <a:cs typeface="Arial" charset="0"/>
              </a:rPr>
              <a:t>: 0.5-2.0ml/80sq.cm </a:t>
            </a:r>
            <a:r>
              <a:rPr lang="en-US" altLang="zh-TW" sz="2000" dirty="0" err="1" smtClean="0">
                <a:solidFill>
                  <a:schemeClr val="tx1"/>
                </a:solidFill>
                <a:latin typeface="Calibri" pitchFamily="34" charset="0"/>
                <a:ea typeface="新細明體" charset="-120"/>
                <a:cs typeface="Arial" charset="0"/>
              </a:rPr>
              <a:t>hr</a:t>
            </a:r>
            <a:endParaRPr lang="en-US" altLang="zh-TW" sz="2000" dirty="0" smtClean="0">
              <a:solidFill>
                <a:schemeClr val="tx1"/>
              </a:solidFill>
              <a:latin typeface="Calibri" pitchFamily="34" charset="0"/>
              <a:ea typeface="新細明體" charset="-120"/>
              <a:cs typeface="Arial" charset="0"/>
            </a:endParaRPr>
          </a:p>
          <a:p>
            <a:pPr lvl="0">
              <a:spcBef>
                <a:spcPct val="20000"/>
              </a:spcBef>
            </a:pPr>
            <a:r>
              <a:rPr lang="en-US" altLang="zh-TW" sz="2000" dirty="0">
                <a:solidFill>
                  <a:schemeClr val="tx1"/>
                </a:solidFill>
                <a:latin typeface="Calibri" pitchFamily="34" charset="0"/>
                <a:ea typeface="新細明體" charset="-120"/>
                <a:cs typeface="Arial" charset="0"/>
              </a:rPr>
              <a:t>3</a:t>
            </a:r>
            <a:r>
              <a:rPr lang="en-US" altLang="zh-TW" sz="2000" dirty="0" smtClean="0">
                <a:solidFill>
                  <a:schemeClr val="tx1"/>
                </a:solidFill>
                <a:latin typeface="Calibri" pitchFamily="34" charset="0"/>
                <a:ea typeface="新細明體" charset="-120"/>
                <a:cs typeface="Arial" charset="0"/>
              </a:rPr>
              <a:t>. Test time: 48 hours</a:t>
            </a:r>
          </a:p>
        </p:txBody>
      </p:sp>
      <p:sp>
        <p:nvSpPr>
          <p:cNvPr id="6" name="頁尾版面配置區 3"/>
          <p:cNvSpPr>
            <a:spLocks noGrp="1"/>
          </p:cNvSpPr>
          <p:nvPr>
            <p:ph type="ftr" sz="quarter" idx="11"/>
          </p:nvPr>
        </p:nvSpPr>
        <p:spPr>
          <a:xfrm>
            <a:off x="2748619" y="6606866"/>
            <a:ext cx="6086928" cy="273718"/>
          </a:xfrm>
        </p:spPr>
        <p:txBody>
          <a:bodyPr/>
          <a:lstStyle/>
          <a:p>
            <a:fld id="{BB915B2C-9262-46C6-9544-05BE23A59A4C}" type="slidenum">
              <a:rPr lang="en-US" altLang="zh-TW" smtClean="0">
                <a:solidFill>
                  <a:schemeClr val="tx1"/>
                </a:solidFill>
              </a:rPr>
              <a:pPr/>
              <a:t>51</a:t>
            </a:fld>
            <a:endParaRPr lang="en-US" altLang="zh-TW" dirty="0" smtClean="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912" y="2693238"/>
            <a:ext cx="5326913" cy="3431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1458836498"/>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Rectangle 14"/>
          <p:cNvSpPr>
            <a:spLocks noChangeArrowheads="1"/>
          </p:cNvSpPr>
          <p:nvPr/>
        </p:nvSpPr>
        <p:spPr bwMode="auto">
          <a:xfrm>
            <a:off x="322388" y="141375"/>
            <a:ext cx="9984154" cy="652605"/>
          </a:xfrm>
          <a:prstGeom prst="rect">
            <a:avLst/>
          </a:prstGeom>
          <a:noFill/>
          <a:ln w="9525">
            <a:noFill/>
            <a:miter lim="800000"/>
            <a:headEnd/>
            <a:tailEnd/>
          </a:ln>
        </p:spPr>
        <p:txBody>
          <a:bodyPr wrap="square" lIns="97652" tIns="48827" rIns="97652" bIns="48827">
            <a:spAutoFit/>
          </a:bodyPr>
          <a:lstStyle/>
          <a:p>
            <a:pPr eaLnBrk="0" hangingPunct="0">
              <a:defRPr/>
            </a:pPr>
            <a:r>
              <a:rPr kumimoji="0" lang="en-US" altLang="zh-TW" sz="3600" dirty="0">
                <a:latin typeface="Calibri" pitchFamily="34" charset="0"/>
                <a:ea typeface="+mj-ea"/>
                <a:cs typeface="+mj-cs"/>
              </a:rPr>
              <a:t>Mechanical </a:t>
            </a:r>
            <a:r>
              <a:rPr kumimoji="0" lang="en-US" altLang="zh-TW" sz="3600" dirty="0" smtClean="0">
                <a:latin typeface="Calibri" pitchFamily="34" charset="0"/>
                <a:ea typeface="+mj-ea"/>
                <a:cs typeface="+mj-cs"/>
              </a:rPr>
              <a:t>Test - 1</a:t>
            </a:r>
            <a:endParaRPr kumimoji="0" lang="en-US" altLang="zh-TW" sz="3600" dirty="0">
              <a:latin typeface="Calibri" pitchFamily="34" charset="0"/>
              <a:ea typeface="+mj-ea"/>
              <a:cs typeface="+mj-cs"/>
            </a:endParaRPr>
          </a:p>
        </p:txBody>
      </p:sp>
      <p:grpSp>
        <p:nvGrpSpPr>
          <p:cNvPr id="2" name="群組 18"/>
          <p:cNvGrpSpPr/>
          <p:nvPr/>
        </p:nvGrpSpPr>
        <p:grpSpPr>
          <a:xfrm>
            <a:off x="322388" y="908050"/>
            <a:ext cx="11535506" cy="5761038"/>
            <a:chOff x="282089" y="958497"/>
            <a:chExt cx="10093568" cy="6081096"/>
          </a:xfrm>
        </p:grpSpPr>
        <p:sp>
          <p:nvSpPr>
            <p:cNvPr id="46082" name="AutoShape 2"/>
            <p:cNvSpPr>
              <a:spLocks noChangeArrowheads="1"/>
            </p:cNvSpPr>
            <p:nvPr/>
          </p:nvSpPr>
          <p:spPr bwMode="auto">
            <a:xfrm>
              <a:off x="3737219" y="958497"/>
              <a:ext cx="3193562" cy="6081096"/>
            </a:xfrm>
            <a:prstGeom prst="roundRect">
              <a:avLst>
                <a:gd name="adj" fmla="val 16667"/>
              </a:avLst>
            </a:prstGeom>
            <a:gradFill rotWithShape="1">
              <a:gsLst>
                <a:gs pos="0">
                  <a:srgbClr val="FFCCFF"/>
                </a:gs>
                <a:gs pos="50000">
                  <a:schemeClr val="bg1"/>
                </a:gs>
                <a:gs pos="100000">
                  <a:srgbClr val="FFCCFF"/>
                </a:gs>
              </a:gsLst>
              <a:lin ang="5400000" scaled="1"/>
            </a:gradFill>
            <a:ln w="38100">
              <a:solidFill>
                <a:schemeClr val="tx1"/>
              </a:solidFill>
              <a:round/>
              <a:headEnd/>
              <a:tailEnd/>
            </a:ln>
            <a:effectLst/>
            <a:extLst/>
          </p:spPr>
          <p:txBody>
            <a:bodyPr wrap="none" lIns="97652" tIns="48827" rIns="97652" bIns="48827" anchor="ctr"/>
            <a:lstStyle/>
            <a:p>
              <a:pPr algn="ctr" eaLnBrk="0" hangingPunct="0">
                <a:defRPr/>
              </a:pPr>
              <a:endParaRPr kumimoji="0" lang="zh-TW" altLang="en-US" sz="1900" dirty="0">
                <a:latin typeface="Calibri" pitchFamily="34" charset="0"/>
              </a:endParaRPr>
            </a:p>
          </p:txBody>
        </p:sp>
        <p:sp>
          <p:nvSpPr>
            <p:cNvPr id="46083" name="AutoShape 3"/>
            <p:cNvSpPr>
              <a:spLocks noChangeArrowheads="1"/>
            </p:cNvSpPr>
            <p:nvPr/>
          </p:nvSpPr>
          <p:spPr bwMode="auto">
            <a:xfrm>
              <a:off x="7182095" y="958497"/>
              <a:ext cx="3193562" cy="6081096"/>
            </a:xfrm>
            <a:prstGeom prst="roundRect">
              <a:avLst>
                <a:gd name="adj" fmla="val 16667"/>
              </a:avLst>
            </a:prstGeom>
            <a:gradFill rotWithShape="1">
              <a:gsLst>
                <a:gs pos="0">
                  <a:srgbClr val="CCFF99"/>
                </a:gs>
                <a:gs pos="50000">
                  <a:schemeClr val="bg1"/>
                </a:gs>
                <a:gs pos="100000">
                  <a:srgbClr val="CCFF99"/>
                </a:gs>
              </a:gsLst>
              <a:lin ang="5400000" scaled="1"/>
            </a:gradFill>
            <a:ln w="38100">
              <a:solidFill>
                <a:schemeClr val="tx1"/>
              </a:solidFill>
              <a:round/>
              <a:headEnd/>
              <a:tailEnd/>
            </a:ln>
            <a:effectLst/>
            <a:extLst/>
          </p:spPr>
          <p:txBody>
            <a:bodyPr wrap="none" lIns="97652" tIns="48827" rIns="97652" bIns="48827" anchor="ctr"/>
            <a:lstStyle/>
            <a:p>
              <a:pPr algn="ctr" eaLnBrk="0" hangingPunct="0">
                <a:defRPr/>
              </a:pPr>
              <a:endParaRPr kumimoji="0" lang="zh-TW" altLang="en-US" sz="1900" dirty="0">
                <a:latin typeface="Calibri" pitchFamily="34" charset="0"/>
              </a:endParaRPr>
            </a:p>
          </p:txBody>
        </p:sp>
        <p:sp>
          <p:nvSpPr>
            <p:cNvPr id="46084" name="AutoShape 4"/>
            <p:cNvSpPr>
              <a:spLocks noChangeArrowheads="1"/>
            </p:cNvSpPr>
            <p:nvPr/>
          </p:nvSpPr>
          <p:spPr bwMode="auto">
            <a:xfrm>
              <a:off x="292345" y="958497"/>
              <a:ext cx="3193562" cy="6081096"/>
            </a:xfrm>
            <a:prstGeom prst="roundRect">
              <a:avLst>
                <a:gd name="adj" fmla="val 16667"/>
              </a:avLst>
            </a:prstGeom>
            <a:gradFill rotWithShape="1">
              <a:gsLst>
                <a:gs pos="0">
                  <a:srgbClr val="CCFFFF"/>
                </a:gs>
                <a:gs pos="50000">
                  <a:schemeClr val="bg1"/>
                </a:gs>
                <a:gs pos="100000">
                  <a:srgbClr val="CCFFFF"/>
                </a:gs>
              </a:gsLst>
              <a:lin ang="5400000" scaled="1"/>
            </a:gradFill>
            <a:ln w="38100">
              <a:solidFill>
                <a:schemeClr val="tx1"/>
              </a:solidFill>
              <a:round/>
              <a:headEnd/>
              <a:tailEnd/>
            </a:ln>
            <a:effectLst/>
            <a:extLst/>
          </p:spPr>
          <p:txBody>
            <a:bodyPr wrap="none" lIns="97652" tIns="48827" rIns="97652" bIns="48827" anchor="ctr"/>
            <a:lstStyle/>
            <a:p>
              <a:pPr algn="ctr" eaLnBrk="0" hangingPunct="0">
                <a:defRPr/>
              </a:pPr>
              <a:endParaRPr kumimoji="0" lang="zh-TW" altLang="en-US" sz="1900" dirty="0">
                <a:latin typeface="Calibri" pitchFamily="34" charset="0"/>
              </a:endParaRPr>
            </a:p>
          </p:txBody>
        </p:sp>
        <p:sp>
          <p:nvSpPr>
            <p:cNvPr id="27652" name="Text Box 5"/>
            <p:cNvSpPr txBox="1">
              <a:spLocks noChangeArrowheads="1"/>
            </p:cNvSpPr>
            <p:nvPr/>
          </p:nvSpPr>
          <p:spPr bwMode="auto">
            <a:xfrm>
              <a:off x="7265867" y="1059039"/>
              <a:ext cx="3026019" cy="1718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52" tIns="48827" rIns="97652" bIns="48827">
              <a:spAutoFit/>
            </a:bodyPr>
            <a:lstStyle>
              <a:lvl1pPr marL="342900" indent="-342900">
                <a:defRPr kumimoji="1" sz="1400">
                  <a:solidFill>
                    <a:schemeClr val="tx1"/>
                  </a:solidFill>
                  <a:latin typeface="Verdana" pitchFamily="34" charset="0"/>
                  <a:ea typeface="新細明體" pitchFamily="18" charset="-120"/>
                </a:defRPr>
              </a:lvl1pPr>
              <a:lvl2pPr marL="742950" indent="-285750">
                <a:defRPr kumimoji="1" sz="1400">
                  <a:solidFill>
                    <a:schemeClr val="tx1"/>
                  </a:solidFill>
                  <a:latin typeface="Verdana" pitchFamily="34" charset="0"/>
                  <a:ea typeface="新細明體" pitchFamily="18" charset="-120"/>
                </a:defRPr>
              </a:lvl2pPr>
              <a:lvl3pPr marL="1143000" indent="-228600">
                <a:defRPr kumimoji="1" sz="1400">
                  <a:solidFill>
                    <a:schemeClr val="tx1"/>
                  </a:solidFill>
                  <a:latin typeface="Verdana" pitchFamily="34" charset="0"/>
                  <a:ea typeface="新細明體" pitchFamily="18" charset="-120"/>
                </a:defRPr>
              </a:lvl3pPr>
              <a:lvl4pPr marL="1600200" indent="-228600">
                <a:defRPr kumimoji="1" sz="1400">
                  <a:solidFill>
                    <a:schemeClr val="tx1"/>
                  </a:solidFill>
                  <a:latin typeface="Verdana" pitchFamily="34" charset="0"/>
                  <a:ea typeface="新細明體" pitchFamily="18" charset="-120"/>
                </a:defRPr>
              </a:lvl4pPr>
              <a:lvl5pPr marL="2057400" indent="-228600">
                <a:defRPr kumimoji="1" sz="1400">
                  <a:solidFill>
                    <a:schemeClr val="tx1"/>
                  </a:solidFill>
                  <a:latin typeface="Verdana" pitchFamily="34" charset="0"/>
                  <a:ea typeface="新細明體" pitchFamily="18" charset="-120"/>
                </a:defRPr>
              </a:lvl5pPr>
              <a:lvl6pPr marL="2514600" indent="-228600" fontAlgn="base">
                <a:spcBef>
                  <a:spcPct val="0"/>
                </a:spcBef>
                <a:spcAft>
                  <a:spcPct val="0"/>
                </a:spcAft>
                <a:defRPr kumimoji="1" sz="1400">
                  <a:solidFill>
                    <a:schemeClr val="tx1"/>
                  </a:solidFill>
                  <a:latin typeface="Verdana" pitchFamily="34" charset="0"/>
                  <a:ea typeface="新細明體" pitchFamily="18" charset="-120"/>
                </a:defRPr>
              </a:lvl6pPr>
              <a:lvl7pPr marL="2971800" indent="-228600" fontAlgn="base">
                <a:spcBef>
                  <a:spcPct val="0"/>
                </a:spcBef>
                <a:spcAft>
                  <a:spcPct val="0"/>
                </a:spcAft>
                <a:defRPr kumimoji="1" sz="1400">
                  <a:solidFill>
                    <a:schemeClr val="tx1"/>
                  </a:solidFill>
                  <a:latin typeface="Verdana" pitchFamily="34" charset="0"/>
                  <a:ea typeface="新細明體" pitchFamily="18" charset="-120"/>
                </a:defRPr>
              </a:lvl7pPr>
              <a:lvl8pPr marL="3429000" indent="-228600" fontAlgn="base">
                <a:spcBef>
                  <a:spcPct val="0"/>
                </a:spcBef>
                <a:spcAft>
                  <a:spcPct val="0"/>
                </a:spcAft>
                <a:defRPr kumimoji="1" sz="1400">
                  <a:solidFill>
                    <a:schemeClr val="tx1"/>
                  </a:solidFill>
                  <a:latin typeface="Verdana" pitchFamily="34" charset="0"/>
                  <a:ea typeface="新細明體" pitchFamily="18" charset="-120"/>
                </a:defRPr>
              </a:lvl8pPr>
              <a:lvl9pPr marL="3886200" indent="-228600" fontAlgn="base">
                <a:spcBef>
                  <a:spcPct val="0"/>
                </a:spcBef>
                <a:spcAft>
                  <a:spcPct val="0"/>
                </a:spcAft>
                <a:defRPr kumimoji="1" sz="1400">
                  <a:solidFill>
                    <a:schemeClr val="tx1"/>
                  </a:solidFill>
                  <a:latin typeface="Verdana" pitchFamily="34" charset="0"/>
                  <a:ea typeface="新細明體" pitchFamily="18" charset="-120"/>
                </a:defRPr>
              </a:lvl9pPr>
            </a:lstStyle>
            <a:p>
              <a:pPr algn="ctr" eaLnBrk="0" hangingPunct="0">
                <a:spcBef>
                  <a:spcPct val="20000"/>
                </a:spcBef>
              </a:pPr>
              <a:r>
                <a:rPr kumimoji="0" lang="en-US" altLang="zh-TW" sz="2100" u="sng" dirty="0">
                  <a:solidFill>
                    <a:srgbClr val="000066"/>
                  </a:solidFill>
                  <a:latin typeface="Calibri" pitchFamily="34" charset="0"/>
                  <a:ea typeface="SimSun" pitchFamily="2" charset="-122"/>
                </a:rPr>
                <a:t>Package Drop Test</a:t>
              </a:r>
            </a:p>
            <a:p>
              <a:pPr eaLnBrk="0" hangingPunct="0">
                <a:spcBef>
                  <a:spcPct val="20000"/>
                </a:spcBef>
              </a:pPr>
              <a:r>
                <a:rPr kumimoji="0" lang="en-US" altLang="zh-TW" b="1" dirty="0">
                  <a:latin typeface="Calibri" pitchFamily="34" charset="0"/>
                </a:rPr>
                <a:t>1</a:t>
              </a:r>
              <a:r>
                <a:rPr kumimoji="0" lang="en-US" altLang="zh-TW" b="1" dirty="0" smtClean="0">
                  <a:latin typeface="Calibri" pitchFamily="34" charset="0"/>
                </a:rPr>
                <a:t>. KD-128AS</a:t>
              </a:r>
              <a:endParaRPr kumimoji="0" lang="en-US" altLang="zh-TW" b="1" dirty="0">
                <a:latin typeface="Calibri" pitchFamily="34" charset="0"/>
              </a:endParaRPr>
            </a:p>
            <a:p>
              <a:pPr eaLnBrk="0" hangingPunct="0"/>
              <a:r>
                <a:rPr kumimoji="0" lang="en-US" altLang="zh-TW" b="1" dirty="0">
                  <a:latin typeface="Calibri" pitchFamily="34" charset="0"/>
                </a:rPr>
                <a:t>2</a:t>
              </a:r>
              <a:r>
                <a:rPr kumimoji="0" lang="en-US" altLang="zh-TW" b="1" dirty="0" smtClean="0">
                  <a:latin typeface="Calibri" pitchFamily="34" charset="0"/>
                </a:rPr>
                <a:t>. Drop </a:t>
              </a:r>
              <a:r>
                <a:rPr kumimoji="0" lang="en-US" altLang="zh-TW" b="1" dirty="0">
                  <a:latin typeface="Calibri" pitchFamily="34" charset="0"/>
                </a:rPr>
                <a:t>height</a:t>
              </a:r>
              <a:r>
                <a:rPr kumimoji="0" lang="zh-TW" altLang="en-US" b="1" dirty="0">
                  <a:latin typeface="Calibri" pitchFamily="34" charset="0"/>
                </a:rPr>
                <a:t>：</a:t>
              </a:r>
              <a:r>
                <a:rPr kumimoji="0" lang="en-US" altLang="zh-TW" b="1" dirty="0">
                  <a:latin typeface="Calibri" pitchFamily="34" charset="0"/>
                </a:rPr>
                <a:t>35 ~ 200 cm</a:t>
              </a:r>
            </a:p>
            <a:p>
              <a:pPr eaLnBrk="0" hangingPunct="0"/>
              <a:r>
                <a:rPr kumimoji="0" lang="en-US" altLang="zh-TW" b="1" dirty="0">
                  <a:latin typeface="Calibri" pitchFamily="34" charset="0"/>
                </a:rPr>
                <a:t>3</a:t>
              </a:r>
              <a:r>
                <a:rPr kumimoji="0" lang="en-US" altLang="zh-TW" b="1" dirty="0" smtClean="0">
                  <a:latin typeface="Calibri" pitchFamily="34" charset="0"/>
                </a:rPr>
                <a:t>. Max</a:t>
              </a:r>
              <a:r>
                <a:rPr kumimoji="0" lang="en-US" altLang="zh-TW" b="1" dirty="0">
                  <a:latin typeface="Calibri" pitchFamily="34" charset="0"/>
                </a:rPr>
                <a:t>. load</a:t>
              </a:r>
              <a:r>
                <a:rPr kumimoji="0" lang="zh-TW" altLang="en-US" b="1" dirty="0">
                  <a:latin typeface="Calibri" pitchFamily="34" charset="0"/>
                </a:rPr>
                <a:t>：</a:t>
              </a:r>
              <a:r>
                <a:rPr kumimoji="0" lang="en-US" altLang="zh-TW" b="1" dirty="0">
                  <a:latin typeface="Calibri" pitchFamily="34" charset="0"/>
                </a:rPr>
                <a:t>60 kg</a:t>
              </a:r>
              <a:endParaRPr kumimoji="0" lang="en-US" altLang="zh-TW" b="1" u="sng" dirty="0">
                <a:solidFill>
                  <a:srgbClr val="000066"/>
                </a:solidFill>
                <a:latin typeface="Calibri" pitchFamily="34" charset="0"/>
                <a:ea typeface="SimSun" pitchFamily="2" charset="-122"/>
              </a:endParaRPr>
            </a:p>
            <a:p>
              <a:pPr algn="ctr" eaLnBrk="0" hangingPunct="0">
                <a:spcBef>
                  <a:spcPct val="20000"/>
                </a:spcBef>
              </a:pPr>
              <a:endParaRPr kumimoji="0" lang="en-US" altLang="zh-CN" b="1" u="sng" dirty="0">
                <a:solidFill>
                  <a:srgbClr val="000066"/>
                </a:solidFill>
                <a:latin typeface="Calibri" pitchFamily="34" charset="0"/>
                <a:ea typeface="SimSun" pitchFamily="2" charset="-122"/>
              </a:endParaRPr>
            </a:p>
            <a:p>
              <a:pPr eaLnBrk="0" hangingPunct="0">
                <a:spcBef>
                  <a:spcPct val="20000"/>
                </a:spcBef>
              </a:pPr>
              <a:endParaRPr kumimoji="0" lang="zh-TW" altLang="en-US" b="1" dirty="0">
                <a:solidFill>
                  <a:srgbClr val="000066"/>
                </a:solidFill>
                <a:latin typeface="Calibri" pitchFamily="34" charset="0"/>
                <a:ea typeface="SimSun" pitchFamily="2" charset="-122"/>
              </a:endParaRPr>
            </a:p>
          </p:txBody>
        </p:sp>
        <p:grpSp>
          <p:nvGrpSpPr>
            <p:cNvPr id="3" name="Group 6"/>
            <p:cNvGrpSpPr>
              <a:grpSpLocks/>
            </p:cNvGrpSpPr>
            <p:nvPr/>
          </p:nvGrpSpPr>
          <p:grpSpPr bwMode="auto">
            <a:xfrm>
              <a:off x="7351348" y="2935818"/>
              <a:ext cx="2772996" cy="1519855"/>
              <a:chOff x="1020" y="1599"/>
              <a:chExt cx="1724" cy="1122"/>
            </a:xfrm>
          </p:grpSpPr>
          <p:pic>
            <p:nvPicPr>
              <p:cNvPr id="27663"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20" y="1599"/>
                <a:ext cx="900" cy="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4"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2" y="1605"/>
                <a:ext cx="822" cy="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54" name="Text Box 9"/>
            <p:cNvSpPr txBox="1">
              <a:spLocks noChangeArrowheads="1"/>
            </p:cNvSpPr>
            <p:nvPr/>
          </p:nvSpPr>
          <p:spPr bwMode="auto">
            <a:xfrm>
              <a:off x="282089" y="1129419"/>
              <a:ext cx="3277332" cy="180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52" tIns="48827" rIns="97652" bIns="48827">
              <a:spAutoFit/>
            </a:bodyPr>
            <a:lstStyle>
              <a:lvl1pPr>
                <a:defRPr kumimoji="1" sz="1400">
                  <a:solidFill>
                    <a:schemeClr val="tx1"/>
                  </a:solidFill>
                  <a:latin typeface="Verdana" pitchFamily="34" charset="0"/>
                  <a:ea typeface="新細明體" pitchFamily="18" charset="-120"/>
                </a:defRPr>
              </a:lvl1pPr>
              <a:lvl2pPr marL="742950" indent="-285750">
                <a:defRPr kumimoji="1" sz="1400">
                  <a:solidFill>
                    <a:schemeClr val="tx1"/>
                  </a:solidFill>
                  <a:latin typeface="Verdana" pitchFamily="34" charset="0"/>
                  <a:ea typeface="新細明體" pitchFamily="18" charset="-120"/>
                </a:defRPr>
              </a:lvl2pPr>
              <a:lvl3pPr marL="1143000" indent="-228600">
                <a:defRPr kumimoji="1" sz="1400">
                  <a:solidFill>
                    <a:schemeClr val="tx1"/>
                  </a:solidFill>
                  <a:latin typeface="Verdana" pitchFamily="34" charset="0"/>
                  <a:ea typeface="新細明體" pitchFamily="18" charset="-120"/>
                </a:defRPr>
              </a:lvl3pPr>
              <a:lvl4pPr marL="1600200" indent="-228600">
                <a:defRPr kumimoji="1" sz="1400">
                  <a:solidFill>
                    <a:schemeClr val="tx1"/>
                  </a:solidFill>
                  <a:latin typeface="Verdana" pitchFamily="34" charset="0"/>
                  <a:ea typeface="新細明體" pitchFamily="18" charset="-120"/>
                </a:defRPr>
              </a:lvl4pPr>
              <a:lvl5pPr marL="2057400" indent="-228600">
                <a:defRPr kumimoji="1" sz="1400">
                  <a:solidFill>
                    <a:schemeClr val="tx1"/>
                  </a:solidFill>
                  <a:latin typeface="Verdana" pitchFamily="34" charset="0"/>
                  <a:ea typeface="新細明體" pitchFamily="18" charset="-120"/>
                </a:defRPr>
              </a:lvl5pPr>
              <a:lvl6pPr marL="2514600" indent="-228600" fontAlgn="base">
                <a:spcBef>
                  <a:spcPct val="0"/>
                </a:spcBef>
                <a:spcAft>
                  <a:spcPct val="0"/>
                </a:spcAft>
                <a:defRPr kumimoji="1" sz="1400">
                  <a:solidFill>
                    <a:schemeClr val="tx1"/>
                  </a:solidFill>
                  <a:latin typeface="Verdana" pitchFamily="34" charset="0"/>
                  <a:ea typeface="新細明體" pitchFamily="18" charset="-120"/>
                </a:defRPr>
              </a:lvl6pPr>
              <a:lvl7pPr marL="2971800" indent="-228600" fontAlgn="base">
                <a:spcBef>
                  <a:spcPct val="0"/>
                </a:spcBef>
                <a:spcAft>
                  <a:spcPct val="0"/>
                </a:spcAft>
                <a:defRPr kumimoji="1" sz="1400">
                  <a:solidFill>
                    <a:schemeClr val="tx1"/>
                  </a:solidFill>
                  <a:latin typeface="Verdana" pitchFamily="34" charset="0"/>
                  <a:ea typeface="新細明體" pitchFamily="18" charset="-120"/>
                </a:defRPr>
              </a:lvl7pPr>
              <a:lvl8pPr marL="3429000" indent="-228600" fontAlgn="base">
                <a:spcBef>
                  <a:spcPct val="0"/>
                </a:spcBef>
                <a:spcAft>
                  <a:spcPct val="0"/>
                </a:spcAft>
                <a:defRPr kumimoji="1" sz="1400">
                  <a:solidFill>
                    <a:schemeClr val="tx1"/>
                  </a:solidFill>
                  <a:latin typeface="Verdana" pitchFamily="34" charset="0"/>
                  <a:ea typeface="新細明體" pitchFamily="18" charset="-120"/>
                </a:defRPr>
              </a:lvl8pPr>
              <a:lvl9pPr marL="3886200" indent="-228600" fontAlgn="base">
                <a:spcBef>
                  <a:spcPct val="0"/>
                </a:spcBef>
                <a:spcAft>
                  <a:spcPct val="0"/>
                </a:spcAft>
                <a:defRPr kumimoji="1" sz="1400">
                  <a:solidFill>
                    <a:schemeClr val="tx1"/>
                  </a:solidFill>
                  <a:latin typeface="Verdana" pitchFamily="34" charset="0"/>
                  <a:ea typeface="新細明體" pitchFamily="18" charset="-120"/>
                </a:defRPr>
              </a:lvl9pPr>
            </a:lstStyle>
            <a:p>
              <a:pPr algn="ctr" eaLnBrk="0" hangingPunct="0"/>
              <a:r>
                <a:rPr kumimoji="0" lang="en-US" altLang="zh-TW" sz="2100" u="sng" dirty="0">
                  <a:solidFill>
                    <a:srgbClr val="000099"/>
                  </a:solidFill>
                  <a:latin typeface="Calibri" pitchFamily="34" charset="0"/>
                  <a:ea typeface="SimSun" pitchFamily="2" charset="-122"/>
                </a:rPr>
                <a:t>Random </a:t>
              </a:r>
              <a:r>
                <a:rPr kumimoji="0" lang="en-US" altLang="zh-CN" sz="2100" u="sng" dirty="0">
                  <a:solidFill>
                    <a:srgbClr val="000099"/>
                  </a:solidFill>
                  <a:latin typeface="Calibri" pitchFamily="34" charset="0"/>
                  <a:ea typeface="SimSun" pitchFamily="2" charset="-122"/>
                </a:rPr>
                <a:t>V</a:t>
              </a:r>
              <a:r>
                <a:rPr kumimoji="0" lang="en-US" altLang="zh-TW" sz="2100" u="sng" dirty="0">
                  <a:solidFill>
                    <a:srgbClr val="000099"/>
                  </a:solidFill>
                  <a:latin typeface="Calibri" pitchFamily="34" charset="0"/>
                  <a:ea typeface="SimSun" pitchFamily="2" charset="-122"/>
                </a:rPr>
                <a:t>ibration Test</a:t>
              </a:r>
            </a:p>
            <a:p>
              <a:pPr eaLnBrk="0" hangingPunct="0"/>
              <a:r>
                <a:rPr kumimoji="0" lang="en-US" altLang="zh-TW" b="1" dirty="0" smtClean="0">
                  <a:solidFill>
                    <a:srgbClr val="000066"/>
                  </a:solidFill>
                  <a:latin typeface="Calibri" pitchFamily="34" charset="0"/>
                  <a:ea typeface="SimSun" pitchFamily="2" charset="-122"/>
                </a:rPr>
                <a:t>1. Frequency </a:t>
              </a:r>
              <a:r>
                <a:rPr kumimoji="0" lang="en-US" altLang="zh-TW" b="1" dirty="0">
                  <a:solidFill>
                    <a:srgbClr val="000066"/>
                  </a:solidFill>
                  <a:latin typeface="Calibri" pitchFamily="34" charset="0"/>
                  <a:ea typeface="SimSun" pitchFamily="2" charset="-122"/>
                </a:rPr>
                <a:t>range </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1~2.4KHz</a:t>
              </a:r>
            </a:p>
            <a:p>
              <a:pPr eaLnBrk="0" hangingPunct="0"/>
              <a:r>
                <a:rPr kumimoji="0" lang="en-US" altLang="zh-TW" b="1" dirty="0" smtClean="0">
                  <a:solidFill>
                    <a:srgbClr val="000066"/>
                  </a:solidFill>
                  <a:latin typeface="Calibri" pitchFamily="34" charset="0"/>
                  <a:ea typeface="SimSun" pitchFamily="2" charset="-122"/>
                </a:rPr>
                <a:t>2. Max</a:t>
              </a:r>
              <a:r>
                <a:rPr kumimoji="0" lang="en-US" altLang="zh-TW" b="1" dirty="0">
                  <a:solidFill>
                    <a:srgbClr val="000066"/>
                  </a:solidFill>
                  <a:latin typeface="Calibri" pitchFamily="34" charset="0"/>
                  <a:ea typeface="SimSun" pitchFamily="2" charset="-122"/>
                </a:rPr>
                <a:t>. force</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3600kgf</a:t>
              </a:r>
            </a:p>
            <a:p>
              <a:pPr eaLnBrk="0" hangingPunct="0"/>
              <a:r>
                <a:rPr kumimoji="0" lang="en-US" altLang="zh-TW" b="1" dirty="0" smtClean="0">
                  <a:solidFill>
                    <a:srgbClr val="000066"/>
                  </a:solidFill>
                  <a:latin typeface="Calibri" pitchFamily="34" charset="0"/>
                  <a:ea typeface="SimSun" pitchFamily="2" charset="-122"/>
                </a:rPr>
                <a:t>3. Max</a:t>
              </a:r>
              <a:r>
                <a:rPr kumimoji="0" lang="en-US" altLang="zh-TW" b="1" dirty="0">
                  <a:solidFill>
                    <a:srgbClr val="000066"/>
                  </a:solidFill>
                  <a:latin typeface="Calibri" pitchFamily="34" charset="0"/>
                  <a:ea typeface="SimSun" pitchFamily="2" charset="-122"/>
                </a:rPr>
                <a:t>. acceleration</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50g</a:t>
              </a:r>
            </a:p>
            <a:p>
              <a:pPr eaLnBrk="0" hangingPunct="0"/>
              <a:r>
                <a:rPr kumimoji="0" lang="en-US" altLang="zh-TW" b="1" dirty="0" smtClean="0">
                  <a:solidFill>
                    <a:srgbClr val="000066"/>
                  </a:solidFill>
                  <a:latin typeface="Calibri" pitchFamily="34" charset="0"/>
                  <a:ea typeface="SimSun" pitchFamily="2" charset="-122"/>
                </a:rPr>
                <a:t>4. Max</a:t>
              </a:r>
              <a:r>
                <a:rPr kumimoji="0" lang="en-US" altLang="zh-TW" b="1" dirty="0">
                  <a:solidFill>
                    <a:srgbClr val="000066"/>
                  </a:solidFill>
                  <a:latin typeface="Calibri" pitchFamily="34" charset="0"/>
                  <a:ea typeface="SimSun" pitchFamily="2" charset="-122"/>
                </a:rPr>
                <a:t>. displacement</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2 inches</a:t>
              </a:r>
            </a:p>
            <a:p>
              <a:pPr eaLnBrk="0" hangingPunct="0"/>
              <a:r>
                <a:rPr kumimoji="0" lang="en-US" altLang="zh-TW" b="1" dirty="0" smtClean="0">
                  <a:solidFill>
                    <a:srgbClr val="000066"/>
                  </a:solidFill>
                  <a:latin typeface="Calibri" pitchFamily="34" charset="0"/>
                  <a:ea typeface="SimSun" pitchFamily="2" charset="-122"/>
                </a:rPr>
                <a:t>5. Max</a:t>
              </a:r>
              <a:r>
                <a:rPr kumimoji="0" lang="en-US" altLang="zh-TW" b="1" dirty="0">
                  <a:solidFill>
                    <a:srgbClr val="000066"/>
                  </a:solidFill>
                  <a:latin typeface="Calibri" pitchFamily="34" charset="0"/>
                  <a:ea typeface="SimSun" pitchFamily="2" charset="-122"/>
                </a:rPr>
                <a:t>. velocity:78 inches/sec.</a:t>
              </a:r>
            </a:p>
            <a:p>
              <a:pPr eaLnBrk="0" hangingPunct="0"/>
              <a:r>
                <a:rPr kumimoji="0" lang="en-US" altLang="zh-TW" b="1" dirty="0" smtClean="0">
                  <a:solidFill>
                    <a:srgbClr val="000066"/>
                  </a:solidFill>
                  <a:latin typeface="Calibri" pitchFamily="34" charset="0"/>
                  <a:ea typeface="SimSun" pitchFamily="2" charset="-122"/>
                </a:rPr>
                <a:t>6. Work </a:t>
              </a:r>
              <a:r>
                <a:rPr kumimoji="0" lang="en-US" altLang="zh-TW" b="1" dirty="0">
                  <a:solidFill>
                    <a:srgbClr val="000066"/>
                  </a:solidFill>
                  <a:latin typeface="Calibri" pitchFamily="34" charset="0"/>
                  <a:ea typeface="SimSun" pitchFamily="2" charset="-122"/>
                </a:rPr>
                <a:t>space</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120*120/cm</a:t>
              </a:r>
            </a:p>
          </p:txBody>
        </p:sp>
        <p:pic>
          <p:nvPicPr>
            <p:cNvPr id="27655" name="Picture 10" descr=" Composite_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1596" y="3088305"/>
              <a:ext cx="2940538" cy="159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06472" y="3011224"/>
              <a:ext cx="2855058" cy="151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 Box 12"/>
            <p:cNvSpPr txBox="1">
              <a:spLocks noChangeArrowheads="1"/>
            </p:cNvSpPr>
            <p:nvPr/>
          </p:nvSpPr>
          <p:spPr bwMode="auto">
            <a:xfrm>
              <a:off x="3820991" y="1089202"/>
              <a:ext cx="3109790" cy="192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52" tIns="48827" rIns="97652" bIns="48827">
              <a:spAutoFit/>
            </a:bodyPr>
            <a:lstStyle>
              <a:lvl1pPr>
                <a:defRPr kumimoji="1" sz="1400">
                  <a:solidFill>
                    <a:schemeClr val="tx1"/>
                  </a:solidFill>
                  <a:latin typeface="Verdana" pitchFamily="34" charset="0"/>
                  <a:ea typeface="新細明體" pitchFamily="18" charset="-120"/>
                </a:defRPr>
              </a:lvl1pPr>
              <a:lvl2pPr marL="742950" indent="-285750">
                <a:defRPr kumimoji="1" sz="1400">
                  <a:solidFill>
                    <a:schemeClr val="tx1"/>
                  </a:solidFill>
                  <a:latin typeface="Verdana" pitchFamily="34" charset="0"/>
                  <a:ea typeface="新細明體" pitchFamily="18" charset="-120"/>
                </a:defRPr>
              </a:lvl2pPr>
              <a:lvl3pPr marL="1143000" indent="-228600">
                <a:defRPr kumimoji="1" sz="1400">
                  <a:solidFill>
                    <a:schemeClr val="tx1"/>
                  </a:solidFill>
                  <a:latin typeface="Verdana" pitchFamily="34" charset="0"/>
                  <a:ea typeface="新細明體" pitchFamily="18" charset="-120"/>
                </a:defRPr>
              </a:lvl3pPr>
              <a:lvl4pPr marL="1600200" indent="-228600">
                <a:defRPr kumimoji="1" sz="1400">
                  <a:solidFill>
                    <a:schemeClr val="tx1"/>
                  </a:solidFill>
                  <a:latin typeface="Verdana" pitchFamily="34" charset="0"/>
                  <a:ea typeface="新細明體" pitchFamily="18" charset="-120"/>
                </a:defRPr>
              </a:lvl4pPr>
              <a:lvl5pPr marL="2057400" indent="-228600">
                <a:defRPr kumimoji="1" sz="1400">
                  <a:solidFill>
                    <a:schemeClr val="tx1"/>
                  </a:solidFill>
                  <a:latin typeface="Verdana" pitchFamily="34" charset="0"/>
                  <a:ea typeface="新細明體" pitchFamily="18" charset="-120"/>
                </a:defRPr>
              </a:lvl5pPr>
              <a:lvl6pPr marL="2514600" indent="-228600" fontAlgn="base">
                <a:spcBef>
                  <a:spcPct val="0"/>
                </a:spcBef>
                <a:spcAft>
                  <a:spcPct val="0"/>
                </a:spcAft>
                <a:defRPr kumimoji="1" sz="1400">
                  <a:solidFill>
                    <a:schemeClr val="tx1"/>
                  </a:solidFill>
                  <a:latin typeface="Verdana" pitchFamily="34" charset="0"/>
                  <a:ea typeface="新細明體" pitchFamily="18" charset="-120"/>
                </a:defRPr>
              </a:lvl6pPr>
              <a:lvl7pPr marL="2971800" indent="-228600" fontAlgn="base">
                <a:spcBef>
                  <a:spcPct val="0"/>
                </a:spcBef>
                <a:spcAft>
                  <a:spcPct val="0"/>
                </a:spcAft>
                <a:defRPr kumimoji="1" sz="1400">
                  <a:solidFill>
                    <a:schemeClr val="tx1"/>
                  </a:solidFill>
                  <a:latin typeface="Verdana" pitchFamily="34" charset="0"/>
                  <a:ea typeface="新細明體" pitchFamily="18" charset="-120"/>
                </a:defRPr>
              </a:lvl7pPr>
              <a:lvl8pPr marL="3429000" indent="-228600" fontAlgn="base">
                <a:spcBef>
                  <a:spcPct val="0"/>
                </a:spcBef>
                <a:spcAft>
                  <a:spcPct val="0"/>
                </a:spcAft>
                <a:defRPr kumimoji="1" sz="1400">
                  <a:solidFill>
                    <a:schemeClr val="tx1"/>
                  </a:solidFill>
                  <a:latin typeface="Verdana" pitchFamily="34" charset="0"/>
                  <a:ea typeface="新細明體" pitchFamily="18" charset="-120"/>
                </a:defRPr>
              </a:lvl8pPr>
              <a:lvl9pPr marL="3886200" indent="-228600" fontAlgn="base">
                <a:spcBef>
                  <a:spcPct val="0"/>
                </a:spcBef>
                <a:spcAft>
                  <a:spcPct val="0"/>
                </a:spcAft>
                <a:defRPr kumimoji="1" sz="1400">
                  <a:solidFill>
                    <a:schemeClr val="tx1"/>
                  </a:solidFill>
                  <a:latin typeface="Verdana" pitchFamily="34" charset="0"/>
                  <a:ea typeface="新細明體" pitchFamily="18" charset="-120"/>
                </a:defRPr>
              </a:lvl9pPr>
            </a:lstStyle>
            <a:p>
              <a:pPr algn="ctr" eaLnBrk="0" hangingPunct="0"/>
              <a:r>
                <a:rPr kumimoji="0" lang="en-US" altLang="zh-TW" sz="2100" u="sng" dirty="0">
                  <a:solidFill>
                    <a:srgbClr val="000099"/>
                  </a:solidFill>
                  <a:latin typeface="Calibri" pitchFamily="34" charset="0"/>
                  <a:ea typeface="SimSun" pitchFamily="2" charset="-122"/>
                </a:rPr>
                <a:t>Shock Test </a:t>
              </a:r>
            </a:p>
            <a:p>
              <a:pPr algn="ctr" eaLnBrk="0" hangingPunct="0"/>
              <a:endParaRPr kumimoji="0" lang="en-US" altLang="zh-TW" sz="2100" u="sng" dirty="0">
                <a:solidFill>
                  <a:srgbClr val="000099"/>
                </a:solidFill>
                <a:latin typeface="Calibri" pitchFamily="34" charset="0"/>
                <a:ea typeface="SimSun" pitchFamily="2" charset="-122"/>
              </a:endParaRPr>
            </a:p>
            <a:p>
              <a:pPr eaLnBrk="0" hangingPunct="0"/>
              <a:r>
                <a:rPr kumimoji="0" lang="en-US" altLang="zh-TW" b="1" dirty="0">
                  <a:solidFill>
                    <a:srgbClr val="000066"/>
                  </a:solidFill>
                  <a:latin typeface="Calibri" pitchFamily="34" charset="0"/>
                  <a:ea typeface="SimSun" pitchFamily="2" charset="-122"/>
                </a:rPr>
                <a:t>1</a:t>
              </a:r>
              <a:r>
                <a:rPr kumimoji="0" lang="en-US" altLang="zh-TW" b="1" dirty="0" smtClean="0">
                  <a:solidFill>
                    <a:srgbClr val="000066"/>
                  </a:solidFill>
                  <a:latin typeface="Calibri" pitchFamily="34" charset="0"/>
                  <a:ea typeface="SimSun" pitchFamily="2" charset="-122"/>
                </a:rPr>
                <a:t>. Weight</a:t>
              </a:r>
              <a:r>
                <a:rPr kumimoji="0" lang="en-US" altLang="zh-TW" b="1" dirty="0">
                  <a:solidFill>
                    <a:srgbClr val="000066"/>
                  </a:solidFill>
                  <a:latin typeface="Calibri" pitchFamily="34" charset="0"/>
                  <a:ea typeface="SimSun" pitchFamily="2" charset="-122"/>
                </a:rPr>
                <a:t>: &lt; 4.5 Kg</a:t>
              </a:r>
            </a:p>
            <a:p>
              <a:pPr eaLnBrk="0" hangingPunct="0"/>
              <a:r>
                <a:rPr kumimoji="0" lang="en-US" altLang="zh-TW" b="1" dirty="0">
                  <a:solidFill>
                    <a:srgbClr val="000066"/>
                  </a:solidFill>
                  <a:latin typeface="Calibri" pitchFamily="34" charset="0"/>
                  <a:ea typeface="SimSun" pitchFamily="2" charset="-122"/>
                </a:rPr>
                <a:t>2</a:t>
              </a:r>
              <a:r>
                <a:rPr kumimoji="0" lang="en-US" altLang="zh-TW" b="1" dirty="0" smtClean="0">
                  <a:solidFill>
                    <a:srgbClr val="000066"/>
                  </a:solidFill>
                  <a:latin typeface="Calibri" pitchFamily="34" charset="0"/>
                  <a:ea typeface="SimSun" pitchFamily="2" charset="-122"/>
                </a:rPr>
                <a:t>. G </a:t>
              </a:r>
              <a:r>
                <a:rPr kumimoji="0" lang="en-US" altLang="zh-TW" b="1" dirty="0">
                  <a:solidFill>
                    <a:srgbClr val="000066"/>
                  </a:solidFill>
                  <a:latin typeface="Calibri" pitchFamily="34" charset="0"/>
                  <a:ea typeface="SimSun" pitchFamily="2" charset="-122"/>
                </a:rPr>
                <a:t>level: 65G ~ 80G</a:t>
              </a:r>
            </a:p>
            <a:p>
              <a:pPr eaLnBrk="0" hangingPunct="0"/>
              <a:r>
                <a:rPr kumimoji="0" lang="en-US" altLang="zh-TW" b="1" dirty="0">
                  <a:solidFill>
                    <a:srgbClr val="000066"/>
                  </a:solidFill>
                  <a:latin typeface="Calibri" pitchFamily="34" charset="0"/>
                  <a:ea typeface="SimSun" pitchFamily="2" charset="-122"/>
                </a:rPr>
                <a:t>3</a:t>
              </a:r>
              <a:r>
                <a:rPr kumimoji="0" lang="en-US" altLang="zh-TW" b="1" dirty="0" smtClean="0">
                  <a:solidFill>
                    <a:srgbClr val="000066"/>
                  </a:solidFill>
                  <a:latin typeface="Calibri" pitchFamily="34" charset="0"/>
                  <a:ea typeface="SimSun" pitchFamily="2" charset="-122"/>
                </a:rPr>
                <a:t>. Duration</a:t>
              </a:r>
              <a:r>
                <a:rPr kumimoji="0" lang="en-US" altLang="zh-TW" b="1" dirty="0">
                  <a:solidFill>
                    <a:srgbClr val="000066"/>
                  </a:solidFill>
                  <a:latin typeface="Calibri" pitchFamily="34" charset="0"/>
                  <a:ea typeface="SimSun" pitchFamily="2" charset="-122"/>
                </a:rPr>
                <a:t>: 8.7 </a:t>
              </a:r>
              <a:r>
                <a:rPr kumimoji="0" lang="en-US" altLang="zh-TW" b="1" dirty="0" err="1">
                  <a:solidFill>
                    <a:srgbClr val="000066"/>
                  </a:solidFill>
                  <a:latin typeface="Calibri" pitchFamily="34" charset="0"/>
                  <a:ea typeface="SimSun" pitchFamily="2" charset="-122"/>
                </a:rPr>
                <a:t>msec</a:t>
              </a:r>
              <a:endParaRPr kumimoji="0" lang="en-US" altLang="zh-TW" b="1" dirty="0">
                <a:solidFill>
                  <a:srgbClr val="000066"/>
                </a:solidFill>
                <a:latin typeface="Calibri" pitchFamily="34" charset="0"/>
                <a:ea typeface="SimSun" pitchFamily="2" charset="-122"/>
              </a:endParaRPr>
            </a:p>
            <a:p>
              <a:pPr eaLnBrk="0" hangingPunct="0"/>
              <a:r>
                <a:rPr kumimoji="0" lang="en-US" altLang="zh-TW" b="1" dirty="0">
                  <a:solidFill>
                    <a:srgbClr val="000066"/>
                  </a:solidFill>
                  <a:latin typeface="Calibri" pitchFamily="34" charset="0"/>
                  <a:ea typeface="SimSun" pitchFamily="2" charset="-122"/>
                </a:rPr>
                <a:t>4</a:t>
              </a:r>
              <a:r>
                <a:rPr kumimoji="0" lang="en-US" altLang="zh-TW" b="1" dirty="0" smtClean="0">
                  <a:solidFill>
                    <a:srgbClr val="000066"/>
                  </a:solidFill>
                  <a:latin typeface="Calibri" pitchFamily="34" charset="0"/>
                  <a:ea typeface="SimSun" pitchFamily="2" charset="-122"/>
                </a:rPr>
                <a:t>. Work </a:t>
              </a:r>
              <a:r>
                <a:rPr kumimoji="0" lang="en-US" altLang="zh-TW" b="1" dirty="0">
                  <a:solidFill>
                    <a:srgbClr val="000066"/>
                  </a:solidFill>
                  <a:latin typeface="Calibri" pitchFamily="34" charset="0"/>
                  <a:ea typeface="SimSun" pitchFamily="2" charset="-122"/>
                </a:rPr>
                <a:t>space </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70 *70/cm</a:t>
              </a:r>
            </a:p>
            <a:p>
              <a:pPr eaLnBrk="0" hangingPunct="0"/>
              <a:r>
                <a:rPr kumimoji="0" lang="en-US" altLang="zh-TW" b="1" dirty="0" smtClean="0">
                  <a:solidFill>
                    <a:srgbClr val="000066"/>
                  </a:solidFill>
                  <a:latin typeface="Calibri" pitchFamily="34" charset="0"/>
                  <a:ea typeface="SimSun" pitchFamily="2" charset="-122"/>
                </a:rPr>
                <a:t>5. Loading </a:t>
              </a:r>
              <a:r>
                <a:rPr kumimoji="0" lang="en-US" altLang="zh-TW" b="1" dirty="0">
                  <a:solidFill>
                    <a:srgbClr val="000066"/>
                  </a:solidFill>
                  <a:latin typeface="Calibri" pitchFamily="34" charset="0"/>
                  <a:ea typeface="SimSun" pitchFamily="2" charset="-122"/>
                </a:rPr>
                <a:t>:227KG</a:t>
              </a:r>
            </a:p>
          </p:txBody>
        </p:sp>
        <p:pic>
          <p:nvPicPr>
            <p:cNvPr id="27658" name="Picture 1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1598" y="4683566"/>
              <a:ext cx="2855058" cy="22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15"/>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435120" y="4758972"/>
              <a:ext cx="2519973" cy="1977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Picture 16"/>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908182" y="4683568"/>
              <a:ext cx="2771287" cy="19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52</a:t>
            </a:fld>
            <a:endParaRPr lang="en-US" altLang="zh-TW" dirty="0" smtClean="0">
              <a:solidFill>
                <a:schemeClr val="tx1"/>
              </a:solidFill>
              <a:latin typeface="Calibri" pitchFamily="34" charset="0"/>
            </a:endParaRPr>
          </a:p>
        </p:txBody>
      </p:sp>
      <p:sp>
        <p:nvSpPr>
          <p:cNvPr id="19" name="矩形 18"/>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2296107553"/>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Rectangle 14"/>
          <p:cNvSpPr>
            <a:spLocks noChangeArrowheads="1"/>
          </p:cNvSpPr>
          <p:nvPr/>
        </p:nvSpPr>
        <p:spPr bwMode="auto">
          <a:xfrm>
            <a:off x="354769" y="262999"/>
            <a:ext cx="9984154" cy="652605"/>
          </a:xfrm>
          <a:prstGeom prst="rect">
            <a:avLst/>
          </a:prstGeom>
          <a:noFill/>
          <a:ln w="9525">
            <a:noFill/>
            <a:miter lim="800000"/>
            <a:headEnd/>
            <a:tailEnd/>
          </a:ln>
        </p:spPr>
        <p:txBody>
          <a:bodyPr lIns="97652" tIns="48827" rIns="97652" bIns="48827">
            <a:spAutoFit/>
          </a:bodyPr>
          <a:lstStyle/>
          <a:p>
            <a:pPr eaLnBrk="0" hangingPunct="0">
              <a:defRPr/>
            </a:pPr>
            <a:r>
              <a:rPr kumimoji="0" lang="en-US" altLang="zh-TW" sz="3600" dirty="0">
                <a:latin typeface="Calibri" pitchFamily="34" charset="0"/>
                <a:ea typeface="+mj-ea"/>
                <a:cs typeface="+mj-cs"/>
              </a:rPr>
              <a:t>Mechanical </a:t>
            </a:r>
            <a:r>
              <a:rPr kumimoji="0" lang="en-US" altLang="zh-TW" sz="3600" dirty="0" smtClean="0">
                <a:latin typeface="Calibri" pitchFamily="34" charset="0"/>
                <a:ea typeface="+mj-ea"/>
                <a:cs typeface="+mj-cs"/>
              </a:rPr>
              <a:t>Test - 2</a:t>
            </a:r>
            <a:endParaRPr kumimoji="0" lang="en-US" altLang="zh-TW" sz="3600" dirty="0">
              <a:latin typeface="Calibri" pitchFamily="34" charset="0"/>
              <a:ea typeface="+mj-ea"/>
              <a:cs typeface="+mj-cs"/>
            </a:endParaRPr>
          </a:p>
        </p:txBody>
      </p:sp>
      <p:grpSp>
        <p:nvGrpSpPr>
          <p:cNvPr id="2" name="群組 20"/>
          <p:cNvGrpSpPr/>
          <p:nvPr/>
        </p:nvGrpSpPr>
        <p:grpSpPr>
          <a:xfrm>
            <a:off x="740405" y="1022837"/>
            <a:ext cx="10912336" cy="5314170"/>
            <a:chOff x="647854" y="1079661"/>
            <a:chExt cx="9548294" cy="5609402"/>
          </a:xfrm>
        </p:grpSpPr>
        <p:sp>
          <p:nvSpPr>
            <p:cNvPr id="37" name="AutoShape 41"/>
            <p:cNvSpPr>
              <a:spLocks noChangeArrowheads="1"/>
            </p:cNvSpPr>
            <p:nvPr/>
          </p:nvSpPr>
          <p:spPr bwMode="auto">
            <a:xfrm>
              <a:off x="3089488" y="1079661"/>
              <a:ext cx="2234781" cy="5601463"/>
            </a:xfrm>
            <a:prstGeom prst="roundRect">
              <a:avLst>
                <a:gd name="adj" fmla="val 16667"/>
              </a:avLst>
            </a:prstGeom>
            <a:gradFill rotWithShape="1">
              <a:gsLst>
                <a:gs pos="0">
                  <a:srgbClr val="CCFF99"/>
                </a:gs>
                <a:gs pos="50000">
                  <a:schemeClr val="bg1"/>
                </a:gs>
                <a:gs pos="100000">
                  <a:srgbClr val="CCFF99"/>
                </a:gs>
              </a:gsLst>
              <a:lin ang="5400000" scaled="1"/>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sp>
          <p:nvSpPr>
            <p:cNvPr id="38" name="AutoShape 38"/>
            <p:cNvSpPr>
              <a:spLocks noChangeArrowheads="1"/>
            </p:cNvSpPr>
            <p:nvPr/>
          </p:nvSpPr>
          <p:spPr bwMode="auto">
            <a:xfrm>
              <a:off x="647854" y="1079661"/>
              <a:ext cx="2317666" cy="5601463"/>
            </a:xfrm>
            <a:prstGeom prst="roundRect">
              <a:avLst>
                <a:gd name="adj" fmla="val 16667"/>
              </a:avLst>
            </a:prstGeom>
            <a:gradFill rotWithShape="1">
              <a:gsLst>
                <a:gs pos="0">
                  <a:srgbClr val="CCFFFF"/>
                </a:gs>
                <a:gs pos="50000">
                  <a:schemeClr val="bg1"/>
                </a:gs>
                <a:gs pos="100000">
                  <a:srgbClr val="CCFFFF"/>
                </a:gs>
              </a:gsLst>
              <a:lin ang="5400000" scaled="1"/>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sp>
          <p:nvSpPr>
            <p:cNvPr id="39" name="Text Box 42"/>
            <p:cNvSpPr txBox="1">
              <a:spLocks noChangeArrowheads="1"/>
            </p:cNvSpPr>
            <p:nvPr/>
          </p:nvSpPr>
          <p:spPr bwMode="auto">
            <a:xfrm>
              <a:off x="767119" y="1215663"/>
              <a:ext cx="2060815" cy="117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marL="655638" indent="-655638"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CN" sz="1700" u="sng" dirty="0">
                  <a:solidFill>
                    <a:srgbClr val="000066"/>
                  </a:solidFill>
                  <a:latin typeface="Calibri" pitchFamily="34" charset="0"/>
                  <a:ea typeface="SimSun" pitchFamily="2" charset="-122"/>
                </a:rPr>
                <a:t>Free Fall</a:t>
              </a:r>
              <a:r>
                <a:rPr kumimoji="0" lang="en-US" altLang="zh-TW" sz="1700" u="sng" dirty="0">
                  <a:solidFill>
                    <a:srgbClr val="000066"/>
                  </a:solidFill>
                  <a:latin typeface="Calibri" pitchFamily="34" charset="0"/>
                  <a:ea typeface="SimSun" pitchFamily="2" charset="-122"/>
                </a:rPr>
                <a:t> Drop</a:t>
              </a:r>
            </a:p>
            <a:p>
              <a:pPr algn="ctr">
                <a:spcBef>
                  <a:spcPct val="20000"/>
                </a:spcBef>
              </a:pPr>
              <a:endParaRPr kumimoji="0" lang="en-US" altLang="zh-CN" sz="1200" u="sng" dirty="0">
                <a:solidFill>
                  <a:srgbClr val="000066"/>
                </a:solidFill>
                <a:latin typeface="Calibri" pitchFamily="34" charset="0"/>
                <a:ea typeface="SimSun" pitchFamily="2" charset="-122"/>
              </a:endParaRPr>
            </a:p>
            <a:p>
              <a:pPr>
                <a:spcBef>
                  <a:spcPct val="20000"/>
                </a:spcBef>
              </a:pPr>
              <a:r>
                <a:rPr kumimoji="0" lang="en-US" altLang="zh-TW" sz="1200" dirty="0">
                  <a:solidFill>
                    <a:srgbClr val="000066"/>
                  </a:solidFill>
                  <a:latin typeface="Calibri" pitchFamily="34" charset="0"/>
                  <a:ea typeface="SimSun" pitchFamily="2" charset="-122"/>
                </a:rPr>
                <a:t>1</a:t>
              </a:r>
              <a:r>
                <a:rPr kumimoji="0" lang="en-US" altLang="zh-TW" sz="1200" dirty="0" smtClean="0">
                  <a:solidFill>
                    <a:srgbClr val="000066"/>
                  </a:solidFill>
                  <a:latin typeface="Calibri" pitchFamily="34" charset="0"/>
                  <a:ea typeface="SimSun" pitchFamily="2" charset="-122"/>
                </a:rPr>
                <a:t>. Height</a:t>
              </a:r>
              <a:r>
                <a:rPr kumimoji="0" lang="en-US" altLang="zh-TW" sz="1200" dirty="0">
                  <a:solidFill>
                    <a:srgbClr val="000066"/>
                  </a:solidFill>
                  <a:latin typeface="Calibri" pitchFamily="34" charset="0"/>
                  <a:ea typeface="SimSun" pitchFamily="2" charset="-122"/>
                </a:rPr>
                <a:t>: </a:t>
              </a:r>
              <a:r>
                <a:rPr kumimoji="0" lang="en-US" altLang="zh-CN" sz="1200" dirty="0" smtClean="0">
                  <a:solidFill>
                    <a:srgbClr val="000066"/>
                  </a:solidFill>
                  <a:latin typeface="Calibri" pitchFamily="34" charset="0"/>
                  <a:ea typeface="SimSun" pitchFamily="2" charset="-122"/>
                </a:rPr>
                <a:t>1.5 m</a:t>
              </a:r>
              <a:r>
                <a:rPr kumimoji="0" lang="en-US" altLang="zh-CN" sz="1200" dirty="0">
                  <a:solidFill>
                    <a:srgbClr val="000066"/>
                  </a:solidFill>
                  <a:latin typeface="Calibri" pitchFamily="34" charset="0"/>
                  <a:ea typeface="SimSun" pitchFamily="2" charset="-122"/>
                </a:rPr>
                <a:t>, </a:t>
              </a:r>
              <a:r>
                <a:rPr kumimoji="0" lang="en-US" altLang="zh-TW" sz="1200" dirty="0" smtClean="0">
                  <a:solidFill>
                    <a:srgbClr val="000066"/>
                  </a:solidFill>
                  <a:latin typeface="Calibri" pitchFamily="34" charset="0"/>
                  <a:ea typeface="SimSun" pitchFamily="2" charset="-122"/>
                </a:rPr>
                <a:t>1.2 m</a:t>
              </a:r>
              <a:endParaRPr kumimoji="0" lang="en-US" altLang="zh-TW" sz="1200" dirty="0">
                <a:solidFill>
                  <a:srgbClr val="000066"/>
                </a:solidFill>
                <a:latin typeface="Calibri" pitchFamily="34" charset="0"/>
                <a:ea typeface="SimSun" pitchFamily="2" charset="-122"/>
              </a:endParaRPr>
            </a:p>
            <a:p>
              <a:pPr>
                <a:spcBef>
                  <a:spcPct val="20000"/>
                </a:spcBef>
              </a:pPr>
              <a:r>
                <a:rPr kumimoji="0" lang="en-US" altLang="zh-TW" sz="1200" dirty="0">
                  <a:solidFill>
                    <a:srgbClr val="000066"/>
                  </a:solidFill>
                  <a:latin typeface="Calibri" pitchFamily="34" charset="0"/>
                  <a:ea typeface="SimSun" pitchFamily="2" charset="-122"/>
                </a:rPr>
                <a:t>2</a:t>
              </a:r>
              <a:r>
                <a:rPr kumimoji="0" lang="en-US" altLang="zh-TW" sz="1200" dirty="0" smtClean="0">
                  <a:solidFill>
                    <a:srgbClr val="000066"/>
                  </a:solidFill>
                  <a:latin typeface="Calibri" pitchFamily="34" charset="0"/>
                  <a:ea typeface="SimSun" pitchFamily="2" charset="-122"/>
                </a:rPr>
                <a:t>. Drop</a:t>
              </a:r>
              <a:r>
                <a:rPr kumimoji="0" lang="en-US" altLang="zh-TW" sz="1200" dirty="0">
                  <a:solidFill>
                    <a:srgbClr val="000066"/>
                  </a:solidFill>
                  <a:latin typeface="Calibri" pitchFamily="34" charset="0"/>
                  <a:ea typeface="SimSun" pitchFamily="2" charset="-122"/>
                </a:rPr>
                <a:t>: 6 </a:t>
              </a:r>
              <a:r>
                <a:rPr kumimoji="0" lang="en-US" altLang="zh-TW" sz="1200" dirty="0" smtClean="0">
                  <a:solidFill>
                    <a:srgbClr val="000066"/>
                  </a:solidFill>
                  <a:latin typeface="Calibri" pitchFamily="34" charset="0"/>
                  <a:ea typeface="SimSun" pitchFamily="2" charset="-122"/>
                </a:rPr>
                <a:t>faces</a:t>
              </a:r>
              <a:endParaRPr kumimoji="0" lang="en-US" altLang="zh-TW" sz="1200" dirty="0">
                <a:solidFill>
                  <a:srgbClr val="000066"/>
                </a:solidFill>
                <a:latin typeface="Calibri" pitchFamily="34" charset="0"/>
                <a:ea typeface="SimSun" pitchFamily="2" charset="-122"/>
              </a:endParaRPr>
            </a:p>
          </p:txBody>
        </p:sp>
        <p:sp>
          <p:nvSpPr>
            <p:cNvPr id="40" name="AutoShape 43"/>
            <p:cNvSpPr>
              <a:spLocks noChangeArrowheads="1"/>
            </p:cNvSpPr>
            <p:nvPr/>
          </p:nvSpPr>
          <p:spPr bwMode="auto">
            <a:xfrm>
              <a:off x="7855011" y="1079661"/>
              <a:ext cx="2220344" cy="5601463"/>
            </a:xfrm>
            <a:prstGeom prst="roundRect">
              <a:avLst>
                <a:gd name="adj" fmla="val 16667"/>
              </a:avLst>
            </a:prstGeom>
            <a:gradFill rotWithShape="1">
              <a:gsLst>
                <a:gs pos="0">
                  <a:srgbClr val="FFCCFF"/>
                </a:gs>
                <a:gs pos="50000">
                  <a:schemeClr val="bg1"/>
                </a:gs>
                <a:gs pos="100000">
                  <a:srgbClr val="FFCCFF"/>
                </a:gs>
              </a:gsLst>
              <a:lin ang="5400000" scaled="1"/>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sp>
          <p:nvSpPr>
            <p:cNvPr id="41" name="Text Box 44"/>
            <p:cNvSpPr txBox="1">
              <a:spLocks noChangeArrowheads="1"/>
            </p:cNvSpPr>
            <p:nvPr/>
          </p:nvSpPr>
          <p:spPr bwMode="auto">
            <a:xfrm>
              <a:off x="7860865" y="1232555"/>
              <a:ext cx="2214490" cy="117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TW" sz="1700" u="sng" dirty="0">
                  <a:solidFill>
                    <a:srgbClr val="000066"/>
                  </a:solidFill>
                  <a:latin typeface="Calibri" pitchFamily="34" charset="0"/>
                  <a:ea typeface="SimSun" pitchFamily="2" charset="-122"/>
                </a:rPr>
                <a:t>Keypad Life</a:t>
              </a:r>
              <a:r>
                <a:rPr kumimoji="0" lang="en-US" altLang="zh-CN" sz="1700" u="sng" dirty="0">
                  <a:solidFill>
                    <a:srgbClr val="000066"/>
                  </a:solidFill>
                  <a:latin typeface="Calibri" pitchFamily="34" charset="0"/>
                  <a:ea typeface="SimSun" pitchFamily="2" charset="-122"/>
                </a:rPr>
                <a:t> </a:t>
              </a:r>
              <a:r>
                <a:rPr kumimoji="0" lang="en-US" altLang="zh-TW" sz="1700" u="sng" dirty="0">
                  <a:solidFill>
                    <a:srgbClr val="000066"/>
                  </a:solidFill>
                  <a:latin typeface="Calibri" pitchFamily="34" charset="0"/>
                  <a:ea typeface="SimSun" pitchFamily="2" charset="-122"/>
                </a:rPr>
                <a:t>Test</a:t>
              </a:r>
            </a:p>
            <a:p>
              <a:pPr>
                <a:spcBef>
                  <a:spcPct val="20000"/>
                </a:spcBef>
              </a:pPr>
              <a:endParaRPr kumimoji="0" lang="en-US" altLang="zh-TW" sz="1200" dirty="0" smtClean="0">
                <a:solidFill>
                  <a:srgbClr val="000066"/>
                </a:solidFill>
                <a:latin typeface="Calibri" pitchFamily="34" charset="0"/>
                <a:ea typeface="SimSun" pitchFamily="2" charset="-122"/>
              </a:endParaRPr>
            </a:p>
            <a:p>
              <a:pPr marL="386540" indent="-386540">
                <a:spcBef>
                  <a:spcPct val="20000"/>
                </a:spcBef>
              </a:pPr>
              <a:r>
                <a:rPr kumimoji="0" lang="en-US" altLang="zh-TW" sz="1200" dirty="0" smtClean="0">
                  <a:solidFill>
                    <a:srgbClr val="000066"/>
                  </a:solidFill>
                  <a:latin typeface="Calibri" pitchFamily="34" charset="0"/>
                  <a:ea typeface="SimSun" pitchFamily="2" charset="-122"/>
                </a:rPr>
                <a:t>1. Press </a:t>
              </a:r>
              <a:r>
                <a:rPr kumimoji="0" lang="en-US" altLang="zh-TW" sz="1200" dirty="0">
                  <a:solidFill>
                    <a:srgbClr val="000066"/>
                  </a:solidFill>
                  <a:latin typeface="Calibri" pitchFamily="34" charset="0"/>
                  <a:ea typeface="SimSun" pitchFamily="2" charset="-122"/>
                </a:rPr>
                <a:t>force: 50~1000 </a:t>
              </a:r>
              <a:r>
                <a:rPr kumimoji="0" lang="en-US" altLang="zh-TW" sz="1200" dirty="0" smtClean="0">
                  <a:solidFill>
                    <a:srgbClr val="000066"/>
                  </a:solidFill>
                  <a:latin typeface="Calibri" pitchFamily="34" charset="0"/>
                  <a:ea typeface="SimSun" pitchFamily="2" charset="-122"/>
                </a:rPr>
                <a:t>gram</a:t>
              </a:r>
              <a:endParaRPr kumimoji="0" lang="en-US" altLang="zh-TW" sz="1200" dirty="0">
                <a:solidFill>
                  <a:srgbClr val="000066"/>
                </a:solidFill>
                <a:latin typeface="Calibri" pitchFamily="34" charset="0"/>
                <a:ea typeface="SimSun" pitchFamily="2" charset="-122"/>
              </a:endParaRPr>
            </a:p>
            <a:p>
              <a:pPr marL="386540" indent="-386540">
                <a:spcBef>
                  <a:spcPct val="20000"/>
                </a:spcBef>
              </a:pPr>
              <a:r>
                <a:rPr kumimoji="0" lang="en-US" altLang="zh-TW" sz="1200" dirty="0">
                  <a:solidFill>
                    <a:srgbClr val="000066"/>
                  </a:solidFill>
                  <a:latin typeface="Calibri" pitchFamily="34" charset="0"/>
                  <a:ea typeface="SimSun" pitchFamily="2" charset="-122"/>
                </a:rPr>
                <a:t>2</a:t>
              </a:r>
              <a:r>
                <a:rPr kumimoji="0" lang="en-US" altLang="zh-TW" sz="1200" dirty="0" smtClean="0">
                  <a:solidFill>
                    <a:srgbClr val="000066"/>
                  </a:solidFill>
                  <a:latin typeface="Calibri" pitchFamily="34" charset="0"/>
                  <a:ea typeface="SimSun" pitchFamily="2" charset="-122"/>
                </a:rPr>
                <a:t>. Speed</a:t>
              </a:r>
              <a:r>
                <a:rPr kumimoji="0" lang="en-US" altLang="zh-TW" sz="1200" dirty="0">
                  <a:solidFill>
                    <a:srgbClr val="000066"/>
                  </a:solidFill>
                  <a:latin typeface="Calibri" pitchFamily="34" charset="0"/>
                  <a:ea typeface="SimSun" pitchFamily="2" charset="-122"/>
                </a:rPr>
                <a:t>:</a:t>
              </a:r>
              <a:r>
                <a:rPr kumimoji="0" lang="en-US" altLang="zh-TW" sz="1200" dirty="0">
                  <a:solidFill>
                    <a:srgbClr val="000066"/>
                  </a:solidFill>
                  <a:latin typeface="Calibri" pitchFamily="34" charset="0"/>
                </a:rPr>
                <a:t> </a:t>
              </a:r>
              <a:r>
                <a:rPr kumimoji="0" lang="en-US" altLang="zh-TW" sz="1200" dirty="0" smtClean="0">
                  <a:solidFill>
                    <a:srgbClr val="000066"/>
                  </a:solidFill>
                  <a:latin typeface="Calibri" pitchFamily="34" charset="0"/>
                  <a:ea typeface="SimSun" pitchFamily="2" charset="-122"/>
                </a:rPr>
                <a:t>0.05~360 cycles/min</a:t>
              </a:r>
              <a:endParaRPr kumimoji="0" lang="en-US" altLang="zh-TW" sz="1200" dirty="0">
                <a:solidFill>
                  <a:srgbClr val="000066"/>
                </a:solidFill>
                <a:latin typeface="Calibri" pitchFamily="34" charset="0"/>
                <a:ea typeface="SimSun" pitchFamily="2" charset="-122"/>
              </a:endParaRPr>
            </a:p>
          </p:txBody>
        </p:sp>
        <p:pic>
          <p:nvPicPr>
            <p:cNvPr id="42" name="Picture 16" descr="DSC_036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81655" y="2651693"/>
              <a:ext cx="1974144" cy="125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圖片 4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81655" y="3975314"/>
              <a:ext cx="1974144" cy="2423996"/>
            </a:xfrm>
            <a:prstGeom prst="rect">
              <a:avLst/>
            </a:prstGeom>
          </p:spPr>
        </p:pic>
        <p:sp>
          <p:nvSpPr>
            <p:cNvPr id="44" name="AutoShape 41"/>
            <p:cNvSpPr>
              <a:spLocks noChangeArrowheads="1"/>
            </p:cNvSpPr>
            <p:nvPr/>
          </p:nvSpPr>
          <p:spPr bwMode="auto">
            <a:xfrm>
              <a:off x="5465350" y="1087600"/>
              <a:ext cx="2234462" cy="5601463"/>
            </a:xfrm>
            <a:prstGeom prst="roundRect">
              <a:avLst>
                <a:gd name="adj" fmla="val 16667"/>
              </a:avLst>
            </a:prstGeom>
            <a:gradFill flip="none" rotWithShape="1">
              <a:gsLst>
                <a:gs pos="89600">
                  <a:schemeClr val="bg2">
                    <a:lumMod val="40000"/>
                    <a:lumOff val="60000"/>
                  </a:schemeClr>
                </a:gs>
                <a:gs pos="0">
                  <a:srgbClr val="FFFF00"/>
                </a:gs>
                <a:gs pos="50000">
                  <a:schemeClr val="bg1"/>
                </a:gs>
                <a:gs pos="100000">
                  <a:srgbClr val="CCFF99"/>
                </a:gs>
              </a:gsLst>
              <a:lin ang="5400000" scaled="1"/>
              <a:tileRect/>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pic>
          <p:nvPicPr>
            <p:cNvPr id="45" name="圖片 4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2400" y="2577822"/>
              <a:ext cx="1985272" cy="3821488"/>
            </a:xfrm>
            <a:prstGeom prst="rect">
              <a:avLst/>
            </a:prstGeom>
          </p:spPr>
        </p:pic>
        <p:pic>
          <p:nvPicPr>
            <p:cNvPr id="46" name="圖片 4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46378" y="4231535"/>
              <a:ext cx="1852119" cy="2167777"/>
            </a:xfrm>
            <a:prstGeom prst="rect">
              <a:avLst/>
            </a:prstGeom>
          </p:spPr>
        </p:pic>
        <p:sp>
          <p:nvSpPr>
            <p:cNvPr id="47" name="Text Box 39"/>
            <p:cNvSpPr txBox="1">
              <a:spLocks noChangeArrowheads="1"/>
            </p:cNvSpPr>
            <p:nvPr/>
          </p:nvSpPr>
          <p:spPr bwMode="auto">
            <a:xfrm>
              <a:off x="3069515" y="1215541"/>
              <a:ext cx="2295336" cy="141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CN" sz="1700" u="sng" dirty="0">
                  <a:solidFill>
                    <a:srgbClr val="000066"/>
                  </a:solidFill>
                  <a:latin typeface="Calibri" pitchFamily="34" charset="0"/>
                  <a:ea typeface="SimSun" pitchFamily="2" charset="-122"/>
                </a:rPr>
                <a:t>Road Simulator </a:t>
              </a:r>
              <a:endParaRPr kumimoji="0" lang="en-US" altLang="zh-TW" sz="1700" u="sng" dirty="0">
                <a:solidFill>
                  <a:srgbClr val="000066"/>
                </a:solidFill>
                <a:latin typeface="Calibri" pitchFamily="34" charset="0"/>
                <a:ea typeface="SimSun" pitchFamily="2" charset="-122"/>
              </a:endParaRPr>
            </a:p>
            <a:p>
              <a:pPr>
                <a:spcBef>
                  <a:spcPct val="20000"/>
                </a:spcBef>
              </a:pPr>
              <a:endParaRPr kumimoji="0" lang="en-US" altLang="zh-TW" sz="1200" dirty="0" smtClean="0">
                <a:solidFill>
                  <a:srgbClr val="000066"/>
                </a:solidFill>
                <a:latin typeface="Calibri" pitchFamily="34" charset="0"/>
                <a:ea typeface="SimSun" pitchFamily="2" charset="-122"/>
              </a:endParaRPr>
            </a:p>
            <a:p>
              <a:pPr>
                <a:spcBef>
                  <a:spcPct val="20000"/>
                </a:spcBef>
              </a:pPr>
              <a:r>
                <a:rPr kumimoji="0" lang="en-US" altLang="zh-TW" sz="1200" dirty="0" smtClean="0">
                  <a:solidFill>
                    <a:srgbClr val="000066"/>
                  </a:solidFill>
                  <a:latin typeface="Calibri" pitchFamily="34" charset="0"/>
                  <a:ea typeface="SimSun" pitchFamily="2" charset="-122"/>
                </a:rPr>
                <a:t>1. Frequency</a:t>
              </a:r>
              <a:r>
                <a:rPr kumimoji="0" lang="en-US" altLang="zh-TW" sz="1200" dirty="0">
                  <a:solidFill>
                    <a:srgbClr val="000066"/>
                  </a:solidFill>
                  <a:latin typeface="Calibri" pitchFamily="34" charset="0"/>
                  <a:ea typeface="SimSun" pitchFamily="2" charset="-122"/>
                </a:rPr>
                <a:t>: </a:t>
              </a:r>
              <a:r>
                <a:rPr kumimoji="0" lang="en-US" altLang="zh-TW" sz="1200" dirty="0" smtClean="0">
                  <a:solidFill>
                    <a:srgbClr val="000066"/>
                  </a:solidFill>
                  <a:latin typeface="Calibri" pitchFamily="34" charset="0"/>
                  <a:ea typeface="SimSun" pitchFamily="2" charset="-122"/>
                </a:rPr>
                <a:t>10Hz~55Hz</a:t>
              </a:r>
              <a:endParaRPr kumimoji="0" lang="en-US" altLang="zh-TW" sz="1200" dirty="0">
                <a:solidFill>
                  <a:srgbClr val="000066"/>
                </a:solidFill>
                <a:latin typeface="Calibri" pitchFamily="34" charset="0"/>
                <a:ea typeface="SimSun" pitchFamily="2" charset="-122"/>
              </a:endParaRPr>
            </a:p>
            <a:p>
              <a:pPr>
                <a:spcBef>
                  <a:spcPct val="20000"/>
                </a:spcBef>
              </a:pPr>
              <a:r>
                <a:rPr kumimoji="0" lang="en-US" altLang="zh-TW" sz="1200" dirty="0">
                  <a:solidFill>
                    <a:srgbClr val="000066"/>
                  </a:solidFill>
                  <a:latin typeface="Calibri" pitchFamily="34" charset="0"/>
                  <a:ea typeface="SimSun" pitchFamily="2" charset="-122"/>
                </a:rPr>
                <a:t>2</a:t>
              </a:r>
              <a:r>
                <a:rPr kumimoji="0" lang="en-US" altLang="zh-TW" sz="1200" dirty="0" smtClean="0">
                  <a:solidFill>
                    <a:srgbClr val="000066"/>
                  </a:solidFill>
                  <a:latin typeface="Calibri" pitchFamily="34" charset="0"/>
                  <a:ea typeface="SimSun" pitchFamily="2" charset="-122"/>
                </a:rPr>
                <a:t>. Displacement</a:t>
              </a:r>
              <a:r>
                <a:rPr kumimoji="0" lang="en-US" altLang="zh-TW" sz="1200" dirty="0">
                  <a:solidFill>
                    <a:srgbClr val="000066"/>
                  </a:solidFill>
                  <a:latin typeface="Calibri" pitchFamily="34" charset="0"/>
                  <a:ea typeface="SimSun" pitchFamily="2" charset="-122"/>
                </a:rPr>
                <a:t>: </a:t>
              </a:r>
              <a:r>
                <a:rPr kumimoji="0" lang="en-US" altLang="zh-TW" sz="1200" dirty="0" smtClean="0">
                  <a:solidFill>
                    <a:srgbClr val="000066"/>
                  </a:solidFill>
                  <a:latin typeface="Calibri" pitchFamily="34" charset="0"/>
                  <a:ea typeface="SimSun" pitchFamily="2" charset="-122"/>
                </a:rPr>
                <a:t>0.75 mm</a:t>
              </a:r>
              <a:endParaRPr kumimoji="0" lang="en-US" altLang="zh-TW" sz="1200" dirty="0">
                <a:solidFill>
                  <a:srgbClr val="000066"/>
                </a:solidFill>
                <a:latin typeface="Calibri" pitchFamily="34" charset="0"/>
                <a:ea typeface="SimSun" pitchFamily="2" charset="-122"/>
              </a:endParaRPr>
            </a:p>
            <a:p>
              <a:pPr>
                <a:spcBef>
                  <a:spcPct val="20000"/>
                </a:spcBef>
              </a:pPr>
              <a:r>
                <a:rPr kumimoji="0" lang="en-US" altLang="zh-TW" sz="1200" dirty="0">
                  <a:solidFill>
                    <a:srgbClr val="000066"/>
                  </a:solidFill>
                  <a:latin typeface="Calibri" pitchFamily="34" charset="0"/>
                  <a:ea typeface="SimSun" pitchFamily="2" charset="-122"/>
                </a:rPr>
                <a:t>3</a:t>
              </a:r>
              <a:r>
                <a:rPr kumimoji="0" lang="en-US" altLang="zh-TW" sz="1200" dirty="0" smtClean="0">
                  <a:solidFill>
                    <a:srgbClr val="000066"/>
                  </a:solidFill>
                  <a:latin typeface="Calibri" pitchFamily="34" charset="0"/>
                  <a:ea typeface="SimSun" pitchFamily="2" charset="-122"/>
                </a:rPr>
                <a:t>. Cycle: 60 cycles</a:t>
              </a:r>
              <a:endParaRPr kumimoji="0" lang="en-US" altLang="zh-TW" sz="1200" dirty="0">
                <a:solidFill>
                  <a:srgbClr val="000066"/>
                </a:solidFill>
                <a:latin typeface="Calibri" pitchFamily="34" charset="0"/>
                <a:ea typeface="SimSun" pitchFamily="2" charset="-122"/>
              </a:endParaRPr>
            </a:p>
          </p:txBody>
        </p:sp>
        <p:pic>
          <p:nvPicPr>
            <p:cNvPr id="48" name="Picture 17" descr="DSC_037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190307" y="4327490"/>
              <a:ext cx="1972909" cy="207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8" descr="DSC_0377"/>
            <p:cNvPicPr>
              <a:picLocks noChangeAspect="1" noChangeArrowheads="1"/>
            </p:cNvPicPr>
            <p:nvPr/>
          </p:nvPicPr>
          <p:blipFill>
            <a:blip r:embed="rId7" cstate="email">
              <a:lum bright="20000"/>
              <a:extLst>
                <a:ext uri="{28A0092B-C50C-407E-A947-70E740481C1C}">
                  <a14:useLocalDpi xmlns:a14="http://schemas.microsoft.com/office/drawing/2010/main"/>
                </a:ext>
              </a:extLst>
            </a:blip>
            <a:srcRect/>
            <a:stretch>
              <a:fillRect/>
            </a:stretch>
          </p:blipFill>
          <p:spPr bwMode="auto">
            <a:xfrm>
              <a:off x="3190307" y="2577824"/>
              <a:ext cx="1972909" cy="165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 Box 44"/>
            <p:cNvSpPr txBox="1">
              <a:spLocks noChangeArrowheads="1"/>
            </p:cNvSpPr>
            <p:nvPr/>
          </p:nvSpPr>
          <p:spPr bwMode="auto">
            <a:xfrm>
              <a:off x="5472250" y="1223558"/>
              <a:ext cx="2227563" cy="141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TW" sz="1700" u="sng" dirty="0" smtClean="0">
                  <a:solidFill>
                    <a:srgbClr val="000066"/>
                  </a:solidFill>
                  <a:latin typeface="Calibri" pitchFamily="34" charset="0"/>
                  <a:ea typeface="SimSun" pitchFamily="2" charset="-122"/>
                </a:rPr>
                <a:t>Push Pull Test</a:t>
              </a:r>
              <a:endParaRPr kumimoji="0" lang="en-US" altLang="zh-TW" sz="1700" u="sng" dirty="0">
                <a:solidFill>
                  <a:srgbClr val="000066"/>
                </a:solidFill>
                <a:latin typeface="Calibri" pitchFamily="34" charset="0"/>
                <a:ea typeface="SimSun" pitchFamily="2" charset="-122"/>
              </a:endParaRPr>
            </a:p>
            <a:p>
              <a:pPr>
                <a:spcBef>
                  <a:spcPct val="20000"/>
                </a:spcBef>
              </a:pPr>
              <a:endParaRPr kumimoji="0" lang="en-US" altLang="zh-TW" sz="1200" dirty="0" smtClean="0">
                <a:solidFill>
                  <a:srgbClr val="000066"/>
                </a:solidFill>
                <a:latin typeface="Calibri" pitchFamily="34" charset="0"/>
                <a:ea typeface="SimSun" pitchFamily="2" charset="-122"/>
              </a:endParaRPr>
            </a:p>
            <a:p>
              <a:pPr>
                <a:spcBef>
                  <a:spcPct val="20000"/>
                </a:spcBef>
              </a:pPr>
              <a:r>
                <a:rPr kumimoji="0" lang="en-US" altLang="zh-TW" sz="1200" dirty="0" smtClean="0">
                  <a:solidFill>
                    <a:srgbClr val="000066"/>
                  </a:solidFill>
                  <a:latin typeface="Calibri" pitchFamily="34" charset="0"/>
                  <a:ea typeface="SimSun" pitchFamily="2" charset="-122"/>
                </a:rPr>
                <a:t>1. Force Range: &lt; 50 Kg</a:t>
              </a:r>
              <a:endParaRPr kumimoji="0" lang="en-US" altLang="zh-TW" sz="1200" dirty="0">
                <a:solidFill>
                  <a:srgbClr val="000066"/>
                </a:solidFill>
                <a:latin typeface="Calibri" pitchFamily="34" charset="0"/>
                <a:ea typeface="SimSun" pitchFamily="2" charset="-122"/>
              </a:endParaRPr>
            </a:p>
            <a:p>
              <a:pPr marL="386540" indent="-386540">
                <a:spcBef>
                  <a:spcPct val="20000"/>
                </a:spcBef>
              </a:pPr>
              <a:r>
                <a:rPr kumimoji="0" lang="en-US" altLang="zh-TW" sz="1200" dirty="0" smtClean="0">
                  <a:solidFill>
                    <a:srgbClr val="000066"/>
                  </a:solidFill>
                  <a:latin typeface="Calibri" pitchFamily="34" charset="0"/>
                  <a:ea typeface="SimSun" pitchFamily="2" charset="-122"/>
                </a:rPr>
                <a:t>2. Test Range: 1 ~ 200 m/min</a:t>
              </a:r>
            </a:p>
            <a:p>
              <a:pPr marL="386540" indent="-386540">
                <a:spcBef>
                  <a:spcPct val="20000"/>
                </a:spcBef>
              </a:pPr>
              <a:r>
                <a:rPr kumimoji="0" lang="en-US" altLang="zh-TW" sz="1200" dirty="0" smtClean="0">
                  <a:solidFill>
                    <a:srgbClr val="000066"/>
                  </a:solidFill>
                  <a:latin typeface="Calibri" pitchFamily="34" charset="0"/>
                  <a:ea typeface="SimSun" pitchFamily="2" charset="-122"/>
                </a:rPr>
                <a:t>3. DC Jack, USB/ HDMI, IEC...</a:t>
              </a:r>
              <a:endParaRPr kumimoji="0" lang="en-US" altLang="zh-TW" sz="1200" dirty="0">
                <a:solidFill>
                  <a:srgbClr val="000066"/>
                </a:solidFill>
                <a:latin typeface="Calibri" pitchFamily="34" charset="0"/>
                <a:ea typeface="SimSun" pitchFamily="2" charset="-122"/>
              </a:endParaRPr>
            </a:p>
          </p:txBody>
        </p:sp>
        <p:pic>
          <p:nvPicPr>
            <p:cNvPr id="51" name="圖片 5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46378" y="2789754"/>
              <a:ext cx="1852119" cy="1332471"/>
            </a:xfrm>
            <a:prstGeom prst="rect">
              <a:avLst/>
            </a:prstGeom>
          </p:spPr>
        </p:pic>
        <p:cxnSp>
          <p:nvCxnSpPr>
            <p:cNvPr id="52" name="直線接點 51"/>
            <p:cNvCxnSpPr/>
            <p:nvPr/>
          </p:nvCxnSpPr>
          <p:spPr bwMode="auto">
            <a:xfrm>
              <a:off x="647856" y="1551318"/>
              <a:ext cx="9548292" cy="0"/>
            </a:xfrm>
            <a:prstGeom prst="line">
              <a:avLst/>
            </a:prstGeom>
            <a:noFill/>
            <a:ln w="9525" cap="flat" cmpd="sng" algn="ctr">
              <a:noFill/>
              <a:prstDash val="solid"/>
              <a:round/>
              <a:headEnd type="none" w="med" len="med"/>
              <a:tailEnd type="none" w="med" len="med"/>
            </a:ln>
            <a:effectLst/>
          </p:spPr>
        </p:cxnSp>
      </p:grpSp>
      <p:sp>
        <p:nvSpPr>
          <p:cNvPr id="20"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53</a:t>
            </a:fld>
            <a:endParaRPr lang="en-US" altLang="zh-TW" dirty="0" smtClean="0">
              <a:solidFill>
                <a:schemeClr val="tx1"/>
              </a:solidFill>
              <a:latin typeface="Calibri" pitchFamily="34" charset="0"/>
            </a:endParaRPr>
          </a:p>
        </p:txBody>
      </p:sp>
      <p:sp>
        <p:nvSpPr>
          <p:cNvPr id="21" name="矩形 20"/>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668802689"/>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Rectangle 14"/>
          <p:cNvSpPr>
            <a:spLocks noChangeArrowheads="1"/>
          </p:cNvSpPr>
          <p:nvPr/>
        </p:nvSpPr>
        <p:spPr bwMode="auto">
          <a:xfrm>
            <a:off x="354769" y="277509"/>
            <a:ext cx="9984154" cy="652605"/>
          </a:xfrm>
          <a:prstGeom prst="rect">
            <a:avLst/>
          </a:prstGeom>
          <a:noFill/>
          <a:ln w="9525">
            <a:noFill/>
            <a:miter lim="800000"/>
            <a:headEnd/>
            <a:tailEnd/>
          </a:ln>
        </p:spPr>
        <p:txBody>
          <a:bodyPr lIns="97652" tIns="48827" rIns="97652" bIns="48827">
            <a:spAutoFit/>
          </a:bodyPr>
          <a:lstStyle/>
          <a:p>
            <a:pPr eaLnBrk="0" hangingPunct="0">
              <a:defRPr/>
            </a:pPr>
            <a:r>
              <a:rPr kumimoji="0" lang="en-US" altLang="zh-TW" sz="3600" dirty="0">
                <a:latin typeface="Calibri" pitchFamily="34" charset="0"/>
                <a:ea typeface="+mj-ea"/>
                <a:cs typeface="Calibri" pitchFamily="34" charset="0"/>
              </a:rPr>
              <a:t>Mechanical </a:t>
            </a:r>
            <a:r>
              <a:rPr kumimoji="0" lang="en-US" altLang="zh-TW" sz="3600" dirty="0" smtClean="0">
                <a:latin typeface="Calibri" pitchFamily="34" charset="0"/>
                <a:ea typeface="+mj-ea"/>
                <a:cs typeface="Calibri" pitchFamily="34" charset="0"/>
              </a:rPr>
              <a:t>Test - 3</a:t>
            </a:r>
            <a:endParaRPr kumimoji="0" lang="en-US" altLang="zh-TW" sz="3600" dirty="0">
              <a:latin typeface="Calibri" pitchFamily="34" charset="0"/>
              <a:ea typeface="+mj-ea"/>
              <a:cs typeface="Calibri" pitchFamily="34" charset="0"/>
            </a:endParaRPr>
          </a:p>
        </p:txBody>
      </p:sp>
      <p:pic>
        <p:nvPicPr>
          <p:cNvPr id="8397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2179" y="983411"/>
            <a:ext cx="11190051" cy="5598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54</a:t>
            </a:fld>
            <a:endParaRPr lang="en-US" altLang="zh-TW" dirty="0" smtClean="0">
              <a:solidFill>
                <a:schemeClr val="tx1"/>
              </a:solidFill>
              <a:latin typeface="Calibri" pitchFamily="34" charset="0"/>
            </a:endParaRPr>
          </a:p>
        </p:txBody>
      </p:sp>
      <p:sp>
        <p:nvSpPr>
          <p:cNvPr id="6" name="矩形 5"/>
          <p:cNvSpPr/>
          <p:nvPr/>
        </p:nvSpPr>
        <p:spPr>
          <a:xfrm>
            <a:off x="354769" y="-120739"/>
            <a:ext cx="1604927" cy="461665"/>
          </a:xfrm>
          <a:prstGeom prst="rect">
            <a:avLst/>
          </a:prstGeom>
        </p:spPr>
        <p:txBody>
          <a:bodyPr wrap="none">
            <a:spAutoFit/>
          </a:bodyPr>
          <a:lstStyle/>
          <a:p>
            <a:r>
              <a:rPr lang="en-US" altLang="zh-TW" sz="2400" b="1" dirty="0" smtClean="0"/>
              <a:t>5. HW spec</a:t>
            </a:r>
            <a:endParaRPr lang="zh-TW" altLang="en-US" sz="2400" b="1" dirty="0"/>
          </a:p>
        </p:txBody>
      </p:sp>
    </p:spTree>
    <p:extLst>
      <p:ext uri="{BB962C8B-B14F-4D97-AF65-F5344CB8AC3E}">
        <p14:creationId xmlns:p14="http://schemas.microsoft.com/office/powerpoint/2010/main" val="3562567016"/>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2144360"/>
            <a:ext cx="10515600" cy="3233650"/>
          </a:xfrm>
        </p:spPr>
        <p:txBody>
          <a:bodyPr/>
          <a:lstStyle/>
          <a:p>
            <a:r>
              <a:rPr lang="en-US" altLang="zh-TW" u="sng" dirty="0"/>
              <a:t>AV1 video decoding is required for all new devices and product variants launching after March 31, 2021*.</a:t>
            </a:r>
          </a:p>
          <a:p>
            <a:r>
              <a:rPr lang="en-US" altLang="zh-TW" dirty="0"/>
              <a:t>Requirement applies to new Android 10 and Android 11 devices and</a:t>
            </a:r>
          </a:p>
          <a:p>
            <a:pPr marL="0" indent="0">
              <a:buNone/>
            </a:pPr>
            <a:r>
              <a:rPr lang="en-US" altLang="zh-TW" dirty="0"/>
              <a:t>products.</a:t>
            </a:r>
          </a:p>
          <a:p>
            <a:r>
              <a:rPr lang="en-US" altLang="zh-TW" dirty="0"/>
              <a:t>Devices must support 60fps decode at the maximum supported decode and display resolution of the device (2K, 4K or 8K).</a:t>
            </a:r>
          </a:p>
        </p:txBody>
      </p:sp>
      <p:sp>
        <p:nvSpPr>
          <p:cNvPr id="4" name="標題 1"/>
          <p:cNvSpPr>
            <a:spLocks noGrp="1"/>
          </p:cNvSpPr>
          <p:nvPr>
            <p:ph type="title"/>
          </p:nvPr>
        </p:nvSpPr>
        <p:spPr>
          <a:xfrm>
            <a:off x="231371" y="1146190"/>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zh-TW" sz="3600" b="1" dirty="0"/>
              <a:t>AV1 Video Decoding</a:t>
            </a:r>
            <a:endParaRPr lang="zh-TW" altLang="en-US" sz="3600" dirty="0">
              <a:latin typeface="微軟正黑體" pitchFamily="34" charset="-120"/>
              <a:ea typeface="微軟正黑體" pitchFamily="34" charset="-120"/>
            </a:endParaRPr>
          </a:p>
        </p:txBody>
      </p:sp>
      <p:sp>
        <p:nvSpPr>
          <p:cNvPr id="6" name="矩形 5"/>
          <p:cNvSpPr/>
          <p:nvPr/>
        </p:nvSpPr>
        <p:spPr>
          <a:xfrm>
            <a:off x="99547" y="324842"/>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5248323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231371" y="285577"/>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altLang="zh-TW" sz="3600" b="1" dirty="0"/>
              <a:t>Android 11</a:t>
            </a:r>
            <a:r>
              <a:rPr lang="en-US" altLang="zh-CN" sz="3600" b="1" dirty="0"/>
              <a:t> features</a:t>
            </a:r>
            <a:endParaRPr lang="zh-TW" altLang="en-US" sz="3600" b="1" dirty="0"/>
          </a:p>
        </p:txBody>
      </p:sp>
      <p:graphicFrame>
        <p:nvGraphicFramePr>
          <p:cNvPr id="6" name="內容版面配置區 5">
            <a:extLst>
              <a:ext uri="{FF2B5EF4-FFF2-40B4-BE49-F238E27FC236}">
                <a16:creationId xmlns:a16="http://schemas.microsoft.com/office/drawing/2014/main" xmlns="" id="{05F0F674-96B8-8D45-9E11-7D09ED8FA31C}"/>
              </a:ext>
            </a:extLst>
          </p:cNvPr>
          <p:cNvGraphicFramePr>
            <a:graphicFrameLocks noGrp="1"/>
          </p:cNvGraphicFramePr>
          <p:nvPr>
            <p:ph idx="1"/>
            <p:extLst>
              <p:ext uri="{D42A27DB-BD31-4B8C-83A1-F6EECF244321}">
                <p14:modId xmlns:p14="http://schemas.microsoft.com/office/powerpoint/2010/main" val="492242022"/>
              </p:ext>
            </p:extLst>
          </p:nvPr>
        </p:nvGraphicFramePr>
        <p:xfrm>
          <a:off x="838200" y="1026045"/>
          <a:ext cx="10515600" cy="5642549"/>
        </p:xfrm>
        <a:graphic>
          <a:graphicData uri="http://schemas.openxmlformats.org/drawingml/2006/table">
            <a:tbl>
              <a:tblPr firstRow="1" bandRow="1">
                <a:tableStyleId>{5C22544A-7EE6-4342-B048-85BDC9FD1C3A}</a:tableStyleId>
              </a:tblPr>
              <a:tblGrid>
                <a:gridCol w="2245242">
                  <a:extLst>
                    <a:ext uri="{9D8B030D-6E8A-4147-A177-3AD203B41FA5}">
                      <a16:colId xmlns:a16="http://schemas.microsoft.com/office/drawing/2014/main" xmlns="" val="2809165257"/>
                    </a:ext>
                  </a:extLst>
                </a:gridCol>
                <a:gridCol w="8270358">
                  <a:extLst>
                    <a:ext uri="{9D8B030D-6E8A-4147-A177-3AD203B41FA5}">
                      <a16:colId xmlns:a16="http://schemas.microsoft.com/office/drawing/2014/main" xmlns="" val="2078780783"/>
                    </a:ext>
                  </a:extLst>
                </a:gridCol>
              </a:tblGrid>
              <a:tr h="426739">
                <a:tc>
                  <a:txBody>
                    <a:bodyPr/>
                    <a:lstStyle/>
                    <a:p>
                      <a:r>
                        <a:rPr lang="en-US" altLang="zh-TW" sz="1600" dirty="0">
                          <a:latin typeface="Microsoft JhengHei" panose="020B0604030504040204" pitchFamily="34" charset="-120"/>
                          <a:ea typeface="Microsoft JhengHei" panose="020B0604030504040204" pitchFamily="34" charset="-120"/>
                        </a:rPr>
                        <a:t>Item</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r>
                        <a:rPr lang="en-US" altLang="zh-TW" sz="1600"/>
                        <a:t>What’s New for TV?</a:t>
                      </a:r>
                      <a:endParaRPr lang="zh-TW" altLang="en-US"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2912618664"/>
                  </a:ext>
                </a:extLst>
              </a:tr>
              <a:tr h="547596">
                <a:tc>
                  <a:txBody>
                    <a:bodyPr/>
                    <a:lstStyle/>
                    <a:p>
                      <a:r>
                        <a:rPr lang="en-US" altLang="zh-CN" sz="1600" dirty="0">
                          <a:latin typeface="Microsoft JhengHei" panose="020B0604030504040204" pitchFamily="34" charset="-120"/>
                          <a:ea typeface="Microsoft JhengHei" panose="020B0604030504040204" pitchFamily="34" charset="-120"/>
                        </a:rPr>
                        <a:t>Performance</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lvl="0" indent="-285750">
                        <a:lnSpc>
                          <a:spcPct val="120000"/>
                        </a:lnSpc>
                        <a:buFont typeface="Arial" panose="020B0604020202020204" pitchFamily="34" charset="0"/>
                        <a:buChar char="•"/>
                      </a:pPr>
                      <a:r>
                        <a:rPr lang="en-US" altLang="zh-CN" sz="1600" b="1" dirty="0">
                          <a:solidFill>
                            <a:srgbClr val="0432FF"/>
                          </a:solidFill>
                          <a:latin typeface="Microsoft JhengHei" panose="020B0604030504040204" pitchFamily="34" charset="-120"/>
                          <a:ea typeface="Microsoft JhengHei" panose="020B0604030504040204" pitchFamily="34" charset="-120"/>
                        </a:rPr>
                        <a:t>Reduced </a:t>
                      </a:r>
                      <a:r>
                        <a:rPr lang="en-US" altLang="zh-CN" sz="1600" b="1">
                          <a:solidFill>
                            <a:srgbClr val="0432FF"/>
                          </a:solidFill>
                          <a:latin typeface="Microsoft JhengHei" panose="020B0604030504040204" pitchFamily="34" charset="-120"/>
                          <a:ea typeface="Microsoft JhengHei" panose="020B0604030504040204" pitchFamily="34" charset="-120"/>
                        </a:rPr>
                        <a:t>cold start </a:t>
                      </a:r>
                      <a:r>
                        <a:rPr lang="en-US" altLang="zh-CN" sz="1600" b="1" dirty="0">
                          <a:solidFill>
                            <a:srgbClr val="0432FF"/>
                          </a:solidFill>
                          <a:latin typeface="Microsoft JhengHei" panose="020B0604030504040204" pitchFamily="34" charset="-120"/>
                          <a:ea typeface="Microsoft JhengHei" panose="020B0604030504040204" pitchFamily="34" charset="-120"/>
                        </a:rPr>
                        <a:t>time</a:t>
                      </a:r>
                      <a:endParaRPr lang="en" altLang="zh-TW" sz="1600" b="1" dirty="0">
                        <a:solidFill>
                          <a:srgbClr val="0432FF"/>
                        </a:solidFill>
                        <a:latin typeface="Microsoft JhengHei" panose="020B0604030504040204" pitchFamily="34" charset="-120"/>
                        <a:ea typeface="Microsoft JhengHei" panose="020B0604030504040204" pitchFamily="34" charset="-120"/>
                      </a:endParaRPr>
                    </a:p>
                    <a:p>
                      <a:pPr marL="285750" lvl="0" indent="-285750">
                        <a:lnSpc>
                          <a:spcPct val="120000"/>
                        </a:lnSpc>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Speeding up app starts by adding binder cache</a:t>
                      </a:r>
                      <a:endParaRPr lang="en" altLang="zh-TW" sz="1600" b="1"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3071845211"/>
                  </a:ext>
                </a:extLst>
              </a:tr>
              <a:tr h="1010093">
                <a:tc>
                  <a:txBody>
                    <a:bodyPr/>
                    <a:lstStyle/>
                    <a:p>
                      <a:r>
                        <a:rPr lang="en-US" altLang="zh-TW" sz="1600" dirty="0">
                          <a:latin typeface="Microsoft JhengHei" panose="020B0604030504040204" pitchFamily="34" charset="-120"/>
                          <a:ea typeface="Microsoft JhengHei" panose="020B0604030504040204" pitchFamily="34" charset="-120"/>
                        </a:rPr>
                        <a:t>Privacy &amp; Security</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indent="-285750">
                        <a:buFont typeface="Arial" panose="020B0604020202020204" pitchFamily="34" charset="0"/>
                        <a:buChar char="•"/>
                      </a:pPr>
                      <a:r>
                        <a:rPr lang="en-US" altLang="zh-CN" sz="1600" dirty="0">
                          <a:solidFill>
                            <a:srgbClr val="0432FF"/>
                          </a:solidFill>
                          <a:latin typeface="Microsoft JhengHei" panose="020B0604030504040204" pitchFamily="34" charset="-120"/>
                          <a:ea typeface="Microsoft JhengHei" panose="020B0604030504040204" pitchFamily="34" charset="-120"/>
                        </a:rPr>
                        <a:t>Restrictions for Microphone access from background</a:t>
                      </a:r>
                    </a:p>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One-time permission option for sensitive permissions</a:t>
                      </a:r>
                    </a:p>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Limited package visibility only allowing apps to interact with the apps they need to</a:t>
                      </a:r>
                      <a:endParaRPr lang="en" altLang="zh-TW"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4236827554"/>
                  </a:ext>
                </a:extLst>
              </a:tr>
              <a:tr h="942438">
                <a:tc>
                  <a:txBody>
                    <a:bodyPr/>
                    <a:lstStyle/>
                    <a:p>
                      <a:r>
                        <a:rPr lang="en-US" altLang="zh-TW" sz="1600" dirty="0">
                          <a:latin typeface="Microsoft JhengHei" panose="020B0604030504040204" pitchFamily="34" charset="-120"/>
                          <a:ea typeface="Microsoft JhengHei" panose="020B0604030504040204" pitchFamily="34" charset="-120"/>
                        </a:rPr>
                        <a:t>Power and Sleep Functionality</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Energy saver features optimizing standby behavior</a:t>
                      </a:r>
                    </a:p>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Configurable wake keys</a:t>
                      </a:r>
                    </a:p>
                    <a:p>
                      <a:pPr marL="285750" indent="-285750">
                        <a:buFont typeface="Arial" panose="020B0604020202020204" pitchFamily="34" charset="0"/>
                        <a:buChar char="•"/>
                      </a:pPr>
                      <a:r>
                        <a:rPr lang="en-US" altLang="zh-CN" sz="1600" dirty="0">
                          <a:solidFill>
                            <a:srgbClr val="0432FF"/>
                          </a:solidFill>
                          <a:latin typeface="Microsoft JhengHei" panose="020B0604030504040204" pitchFamily="34" charset="-120"/>
                          <a:ea typeface="Microsoft JhengHei" panose="020B0604030504040204" pitchFamily="34" charset="-120"/>
                        </a:rPr>
                        <a:t>CEC wake up via One-Touch-Play (for OTT)</a:t>
                      </a:r>
                      <a:endParaRPr lang="en" altLang="zh-TW" sz="1600" dirty="0">
                        <a:solidFill>
                          <a:srgbClr val="0432FF"/>
                        </a:solidFill>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3653517498"/>
                  </a:ext>
                </a:extLst>
              </a:tr>
              <a:tr h="426739">
                <a:tc>
                  <a:txBody>
                    <a:bodyPr/>
                    <a:lstStyle/>
                    <a:p>
                      <a:r>
                        <a:rPr lang="en-US" altLang="zh-TW" sz="1600" dirty="0">
                          <a:latin typeface="Microsoft JhengHei" panose="020B0604030504040204" pitchFamily="34" charset="-120"/>
                          <a:ea typeface="Microsoft JhengHei" panose="020B0604030504040204" pitchFamily="34" charset="-120"/>
                        </a:rPr>
                        <a:t>Media decoder</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432FF"/>
                          </a:solidFill>
                          <a:latin typeface="Microsoft JhengHei" panose="020B0604030504040204" pitchFamily="34" charset="-120"/>
                          <a:ea typeface="Microsoft JhengHei" panose="020B0604030504040204" pitchFamily="34" charset="-120"/>
                        </a:rPr>
                        <a:t>Media decoder latency optimizations</a:t>
                      </a:r>
                      <a:endParaRPr lang="en-US" altLang="zh-TW" sz="1600" dirty="0">
                        <a:solidFill>
                          <a:srgbClr val="0432FF"/>
                        </a:solidFill>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845870931"/>
                  </a:ext>
                </a:extLst>
              </a:tr>
              <a:tr h="426739">
                <a:tc>
                  <a:txBody>
                    <a:bodyPr/>
                    <a:lstStyle/>
                    <a:p>
                      <a:r>
                        <a:rPr lang="en-US" altLang="zh-CN" sz="1600" dirty="0">
                          <a:latin typeface="Microsoft JhengHei" panose="020B0604030504040204" pitchFamily="34" charset="-120"/>
                          <a:ea typeface="Microsoft JhengHei" panose="020B0604030504040204" pitchFamily="34" charset="-120"/>
                        </a:rPr>
                        <a:t>Display Handling</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latin typeface="Microsoft JhengHei" panose="020B0604030504040204" pitchFamily="34" charset="-120"/>
                          <a:ea typeface="Microsoft JhengHei" panose="020B0604030504040204" pitchFamily="34" charset="-120"/>
                        </a:rPr>
                        <a:t>Display API improvements for display modes, hot plugging</a:t>
                      </a:r>
                      <a:endParaRPr lang="en-US" altLang="zh-TW"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226233402"/>
                  </a:ext>
                </a:extLst>
              </a:tr>
              <a:tr h="426739">
                <a:tc>
                  <a:txBody>
                    <a:bodyPr/>
                    <a:lstStyle/>
                    <a:p>
                      <a:r>
                        <a:rPr lang="en-US" altLang="zh-TW" sz="1600" dirty="0">
                          <a:latin typeface="Microsoft JhengHei" panose="020B0604030504040204" pitchFamily="34" charset="-120"/>
                          <a:ea typeface="Microsoft JhengHei" panose="020B0604030504040204" pitchFamily="34" charset="-120"/>
                        </a:rPr>
                        <a:t>Silent</a:t>
                      </a:r>
                      <a:r>
                        <a:rPr lang="zh-TW" altLang="en-US" sz="1600" dirty="0">
                          <a:latin typeface="Microsoft JhengHei" panose="020B0604030504040204" pitchFamily="34" charset="-120"/>
                          <a:ea typeface="Microsoft JhengHei" panose="020B0604030504040204" pitchFamily="34" charset="-120"/>
                        </a:rPr>
                        <a:t> </a:t>
                      </a:r>
                      <a:r>
                        <a:rPr lang="en-US" altLang="zh-TW" sz="1600" dirty="0">
                          <a:latin typeface="Microsoft JhengHei" panose="020B0604030504040204" pitchFamily="34" charset="-120"/>
                          <a:ea typeface="Microsoft JhengHei" panose="020B0604030504040204" pitchFamily="34" charset="-120"/>
                        </a:rPr>
                        <a:t>OTA</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432FF"/>
                          </a:solidFill>
                          <a:latin typeface="Microsoft JhengHei" panose="020B0604030504040204" pitchFamily="34" charset="-120"/>
                          <a:ea typeface="Microsoft JhengHei" panose="020B0604030504040204" pitchFamily="34" charset="-120"/>
                        </a:rPr>
                        <a:t>Quiescent boot for standby OTA</a:t>
                      </a:r>
                      <a:endParaRPr lang="en-US" altLang="zh-TW" sz="1600" dirty="0">
                        <a:solidFill>
                          <a:srgbClr val="0432FF"/>
                        </a:solidFill>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1969153774"/>
                  </a:ext>
                </a:extLst>
              </a:tr>
              <a:tr h="426739">
                <a:tc>
                  <a:txBody>
                    <a:bodyPr/>
                    <a:lstStyle/>
                    <a:p>
                      <a:r>
                        <a:rPr lang="en-US" altLang="zh-TW" sz="1600" dirty="0">
                          <a:latin typeface="Microsoft JhengHei" panose="020B0604030504040204" pitchFamily="34" charset="-120"/>
                          <a:ea typeface="Microsoft JhengHei" panose="020B0604030504040204" pitchFamily="34" charset="-120"/>
                        </a:rPr>
                        <a:t>Google</a:t>
                      </a:r>
                      <a:r>
                        <a:rPr lang="zh-TW" altLang="en-US" sz="1600" dirty="0">
                          <a:latin typeface="Microsoft JhengHei" panose="020B0604030504040204" pitchFamily="34" charset="-120"/>
                          <a:ea typeface="Microsoft JhengHei" panose="020B0604030504040204" pitchFamily="34" charset="-120"/>
                        </a:rPr>
                        <a:t> </a:t>
                      </a:r>
                      <a:r>
                        <a:rPr lang="en-US" altLang="zh-TW" sz="1600" dirty="0">
                          <a:latin typeface="Microsoft JhengHei" panose="020B0604030504040204" pitchFamily="34" charset="-120"/>
                          <a:ea typeface="Microsoft JhengHei" panose="020B0604030504040204" pitchFamily="34" charset="-120"/>
                        </a:rPr>
                        <a:t>Assistant</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600" dirty="0">
                          <a:solidFill>
                            <a:srgbClr val="0432FF"/>
                          </a:solidFill>
                          <a:latin typeface="Microsoft JhengHei" panose="020B0604030504040204" pitchFamily="34" charset="-120"/>
                          <a:ea typeface="Microsoft JhengHei" panose="020B0604030504040204" pitchFamily="34" charset="-120"/>
                        </a:rPr>
                        <a:t>Google Assistant: Audio pipeline and launch path optimizations</a:t>
                      </a:r>
                    </a:p>
                  </a:txBody>
                  <a:tcPr/>
                </a:tc>
                <a:extLst>
                  <a:ext uri="{0D108BD9-81ED-4DB2-BD59-A6C34878D82A}">
                    <a16:rowId xmlns:a16="http://schemas.microsoft.com/office/drawing/2014/main" xmlns="" val="661488667"/>
                  </a:ext>
                </a:extLst>
              </a:tr>
              <a:tr h="426739">
                <a:tc>
                  <a:txBody>
                    <a:bodyPr/>
                    <a:lstStyle/>
                    <a:p>
                      <a:r>
                        <a:rPr lang="en-US" altLang="zh-CN" sz="1600" dirty="0">
                          <a:latin typeface="Microsoft JhengHei" panose="020B0604030504040204" pitchFamily="34" charset="-120"/>
                          <a:ea typeface="Microsoft JhengHei" panose="020B0604030504040204" pitchFamily="34" charset="-120"/>
                        </a:rPr>
                        <a:t>Android TV Other application/service</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dirty="0">
                          <a:latin typeface="Microsoft JhengHei" panose="020B0604030504040204" pitchFamily="34" charset="-120"/>
                          <a:ea typeface="Microsoft JhengHei" panose="020B0604030504040204" pitchFamily="34" charset="-120"/>
                        </a:rPr>
                        <a:t>Significant improvement in Accessibility App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dirty="0" err="1">
                          <a:latin typeface="Microsoft JhengHei" panose="020B0604030504040204" pitchFamily="34" charset="-120"/>
                          <a:ea typeface="Microsoft JhengHei" panose="020B0604030504040204" pitchFamily="34" charset="-120"/>
                        </a:rPr>
                        <a:t>Gboard</a:t>
                      </a:r>
                      <a:r>
                        <a:rPr lang="en-US" altLang="zh-CN" sz="1600" dirty="0">
                          <a:latin typeface="Microsoft JhengHei" panose="020B0604030504040204" pitchFamily="34" charset="-120"/>
                          <a:ea typeface="Microsoft JhengHei" panose="020B0604030504040204" pitchFamily="34" charset="-120"/>
                        </a:rPr>
                        <a:t>: New UI and features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dirty="0">
                          <a:latin typeface="Microsoft JhengHei" panose="020B0604030504040204" pitchFamily="34" charset="-120"/>
                          <a:ea typeface="Microsoft JhengHei" panose="020B0604030504040204" pitchFamily="34" charset="-120"/>
                        </a:rPr>
                        <a:t>Building high quality Google TV experiences</a:t>
                      </a:r>
                      <a:endParaRPr lang="en" altLang="zh-TW"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a16="http://schemas.microsoft.com/office/drawing/2014/main" xmlns="" val="203337134"/>
                  </a:ext>
                </a:extLst>
              </a:tr>
            </a:tbl>
          </a:graphicData>
        </a:graphic>
      </p:graphicFrame>
      <p:sp>
        <p:nvSpPr>
          <p:cNvPr id="5" name="矩形 4"/>
          <p:cNvSpPr/>
          <p:nvPr/>
        </p:nvSpPr>
        <p:spPr>
          <a:xfrm>
            <a:off x="231371" y="0"/>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1426507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xmlns="" id="{B315CF0F-9D4B-324F-B315-568BACB71491}"/>
              </a:ext>
            </a:extLst>
          </p:cNvPr>
          <p:cNvPicPr>
            <a:picLocks noChangeAspect="1"/>
          </p:cNvPicPr>
          <p:nvPr/>
        </p:nvPicPr>
        <p:blipFill>
          <a:blip r:embed="rId3"/>
          <a:stretch>
            <a:fillRect/>
          </a:stretch>
        </p:blipFill>
        <p:spPr>
          <a:xfrm>
            <a:off x="823700" y="1998314"/>
            <a:ext cx="9923271" cy="4008154"/>
          </a:xfrm>
          <a:prstGeom prst="rect">
            <a:avLst/>
          </a:prstGeom>
        </p:spPr>
      </p:pic>
      <p:sp>
        <p:nvSpPr>
          <p:cNvPr id="5" name="標題 1">
            <a:extLst>
              <a:ext uri="{FF2B5EF4-FFF2-40B4-BE49-F238E27FC236}">
                <a16:creationId xmlns:a16="http://schemas.microsoft.com/office/drawing/2014/main" xmlns="" id="{0FEDF050-27B7-384C-8EB9-48EBDD3C081B}"/>
              </a:ext>
            </a:extLst>
          </p:cNvPr>
          <p:cNvSpPr>
            <a:spLocks noGrp="1"/>
          </p:cNvSpPr>
          <p:nvPr>
            <p:ph type="title"/>
          </p:nvPr>
        </p:nvSpPr>
        <p:spPr>
          <a:xfrm>
            <a:off x="231371" y="841390"/>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altLang="zh-TW" sz="3600" b="1" dirty="0"/>
              <a:t>GTVS Apps Changes for Android 11</a:t>
            </a:r>
          </a:p>
        </p:txBody>
      </p:sp>
      <p:sp>
        <p:nvSpPr>
          <p:cNvPr id="6" name="矩形 5"/>
          <p:cNvSpPr/>
          <p:nvPr/>
        </p:nvSpPr>
        <p:spPr>
          <a:xfrm>
            <a:off x="231371" y="288984"/>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34389593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
          <p:cNvSpPr>
            <a:spLocks noChangeArrowheads="1"/>
          </p:cNvSpPr>
          <p:nvPr/>
        </p:nvSpPr>
        <p:spPr bwMode="auto">
          <a:xfrm>
            <a:off x="688190" y="1253553"/>
            <a:ext cx="37490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r>
              <a:rPr lang="en-US" altLang="zh-TW" sz="2000" b="1" u="none" dirty="0">
                <a:solidFill>
                  <a:srgbClr val="00B050"/>
                </a:solidFill>
                <a:latin typeface="+mn-lt"/>
                <a:ea typeface="新細明體" panose="02020500000000000000" pitchFamily="18" charset="-120"/>
                <a:cs typeface="Arial" panose="020B0604020202020204" pitchFamily="34" charset="0"/>
              </a:rPr>
              <a:t>CTS Test (Compatibility Test Suite)</a:t>
            </a:r>
            <a:endParaRPr lang="zh-TW" altLang="en-US" sz="2000" b="1" u="none" dirty="0">
              <a:solidFill>
                <a:srgbClr val="00B050"/>
              </a:solidFill>
              <a:latin typeface="+mn-lt"/>
              <a:ea typeface="新細明體" panose="02020500000000000000" pitchFamily="18" charset="-120"/>
              <a:cs typeface="Arial" panose="020B0604020202020204" pitchFamily="34" charset="0"/>
            </a:endParaRPr>
          </a:p>
        </p:txBody>
      </p:sp>
      <p:grpSp>
        <p:nvGrpSpPr>
          <p:cNvPr id="32" name="群組 31"/>
          <p:cNvGrpSpPr/>
          <p:nvPr/>
        </p:nvGrpSpPr>
        <p:grpSpPr>
          <a:xfrm>
            <a:off x="1264254" y="1653663"/>
            <a:ext cx="7666772" cy="3879579"/>
            <a:chOff x="1702241" y="843558"/>
            <a:chExt cx="5268034" cy="2693660"/>
          </a:xfrm>
        </p:grpSpPr>
        <p:cxnSp>
          <p:nvCxnSpPr>
            <p:cNvPr id="18" name="直線接點 17"/>
            <p:cNvCxnSpPr>
              <a:stCxn id="13" idx="1"/>
            </p:cNvCxnSpPr>
            <p:nvPr/>
          </p:nvCxnSpPr>
          <p:spPr bwMode="auto">
            <a:xfrm flipH="1">
              <a:off x="4499992" y="1562871"/>
              <a:ext cx="1224136" cy="864863"/>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pic>
          <p:nvPicPr>
            <p:cNvPr id="2" name="圖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02241" y="912680"/>
              <a:ext cx="3549699" cy="2624538"/>
            </a:xfrm>
            <a:prstGeom prst="rect">
              <a:avLst/>
            </a:prstGeom>
          </p:spPr>
        </p:pic>
        <p:sp>
          <p:nvSpPr>
            <p:cNvPr id="13" name="雲朵形 12"/>
            <p:cNvSpPr/>
            <p:nvPr/>
          </p:nvSpPr>
          <p:spPr bwMode="auto">
            <a:xfrm>
              <a:off x="4932040" y="843558"/>
              <a:ext cx="1584176" cy="720080"/>
            </a:xfrm>
            <a:prstGeom prst="cloud">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wrap="none" anchor="ctr"/>
            <a:lstStyle/>
            <a:p>
              <a:pPr eaLnBrk="0" hangingPunct="0">
                <a:defRPr/>
              </a:pPr>
              <a:r>
                <a:rPr lang="en-US" altLang="zh-TW" sz="2133" dirty="0">
                  <a:solidFill>
                    <a:schemeClr val="tx1"/>
                  </a:solidFill>
                  <a:ea typeface="華康中楷體" pitchFamily="49" charset="-120"/>
                </a:rPr>
                <a:t>   Internet</a:t>
              </a:r>
              <a:endParaRPr lang="zh-TW" altLang="en-US" sz="2133" dirty="0">
                <a:solidFill>
                  <a:schemeClr val="tx1"/>
                </a:solidFill>
                <a:ea typeface="華康中楷體" pitchFamily="49" charset="-120"/>
              </a:endParaRPr>
            </a:p>
          </p:txBody>
        </p:sp>
        <p:sp>
          <p:nvSpPr>
            <p:cNvPr id="27" name="文字方塊 26"/>
            <p:cNvSpPr txBox="1"/>
            <p:nvPr/>
          </p:nvSpPr>
          <p:spPr>
            <a:xfrm>
              <a:off x="5274641" y="1877093"/>
              <a:ext cx="1207720" cy="263602"/>
            </a:xfrm>
            <a:prstGeom prst="rect">
              <a:avLst/>
            </a:prstGeom>
            <a:noFill/>
          </p:spPr>
          <p:txBody>
            <a:bodyPr wrap="square" rtlCol="0">
              <a:spAutoFit/>
            </a:bodyPr>
            <a:lstStyle/>
            <a:p>
              <a:r>
                <a:rPr lang="en-US" altLang="zh-TW" sz="1867" dirty="0"/>
                <a:t>Wireless</a:t>
              </a:r>
              <a:endParaRPr lang="zh-TW" altLang="en-US" sz="1867" dirty="0"/>
            </a:p>
          </p:txBody>
        </p:sp>
        <p:sp>
          <p:nvSpPr>
            <p:cNvPr id="28" name="文字方塊 27"/>
            <p:cNvSpPr txBox="1"/>
            <p:nvPr/>
          </p:nvSpPr>
          <p:spPr>
            <a:xfrm>
              <a:off x="3896132" y="1764748"/>
              <a:ext cx="1207720" cy="263602"/>
            </a:xfrm>
            <a:prstGeom prst="rect">
              <a:avLst/>
            </a:prstGeom>
            <a:noFill/>
          </p:spPr>
          <p:txBody>
            <a:bodyPr wrap="square" rtlCol="0">
              <a:spAutoFit/>
            </a:bodyPr>
            <a:lstStyle/>
            <a:p>
              <a:r>
                <a:rPr lang="en-US" altLang="zh-TW" sz="1867" dirty="0"/>
                <a:t>Base Station</a:t>
              </a:r>
              <a:endParaRPr lang="zh-TW" altLang="en-US" sz="1867" dirty="0"/>
            </a:p>
          </p:txBody>
        </p:sp>
        <p:pic>
          <p:nvPicPr>
            <p:cNvPr id="30" name="圖片 3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33549" y="1644587"/>
              <a:ext cx="417630" cy="46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圖片 3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62156" y="1764748"/>
              <a:ext cx="908119" cy="54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文字方塊 32"/>
          <p:cNvSpPr txBox="1"/>
          <p:nvPr/>
        </p:nvSpPr>
        <p:spPr>
          <a:xfrm>
            <a:off x="688190" y="5590100"/>
            <a:ext cx="9217024" cy="1323439"/>
          </a:xfrm>
          <a:prstGeom prst="rect">
            <a:avLst/>
          </a:prstGeom>
          <a:noFill/>
        </p:spPr>
        <p:txBody>
          <a:bodyPr wrap="square" rtlCol="0">
            <a:spAutoFit/>
          </a:bodyPr>
          <a:lstStyle/>
          <a:p>
            <a:pPr marL="380990" indent="-380990">
              <a:buFont typeface="Arial" panose="020B0604020202020204" pitchFamily="34" charset="0"/>
              <a:buChar char="•"/>
            </a:pPr>
            <a:r>
              <a:rPr lang="en-US" altLang="zh-TW" sz="2000" dirty="0"/>
              <a:t>The CTS is an automated testing suite</a:t>
            </a:r>
          </a:p>
          <a:p>
            <a:pPr marL="380990" indent="-380990">
              <a:buFont typeface="Arial" panose="020B0604020202020204" pitchFamily="34" charset="0"/>
              <a:buChar char="•"/>
            </a:pPr>
            <a:r>
              <a:rPr lang="en-US" altLang="zh-TW" sz="2000" dirty="0"/>
              <a:t>The CTS runs on a desktop machine and executes test cases directly on attached devices or an emulator</a:t>
            </a:r>
          </a:p>
          <a:p>
            <a:pPr marL="380990" indent="-380990">
              <a:buFont typeface="Arial" panose="020B0604020202020204" pitchFamily="34" charset="0"/>
              <a:buChar char="•"/>
            </a:pPr>
            <a:endParaRPr lang="zh-TW" altLang="en-US" sz="2000" dirty="0"/>
          </a:p>
        </p:txBody>
      </p:sp>
      <p:sp>
        <p:nvSpPr>
          <p:cNvPr id="15" name="標題 1"/>
          <p:cNvSpPr txBox="1">
            <a:spLocks/>
          </p:cNvSpPr>
          <p:nvPr/>
        </p:nvSpPr>
        <p:spPr>
          <a:xfrm>
            <a:off x="245323" y="640648"/>
            <a:ext cx="10515600" cy="49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lvl1pPr>
              <a:lnSpc>
                <a:spcPct val="90000"/>
              </a:lnSpc>
              <a:spcBef>
                <a:spcPct val="0"/>
              </a:spcBef>
              <a:buNone/>
              <a:defRPr sz="3600" b="1">
                <a:latin typeface="+mj-lt"/>
                <a:ea typeface="+mj-ea"/>
                <a:cs typeface="+mj-cs"/>
              </a:defRPr>
            </a:lvl1pPr>
          </a:lstStyle>
          <a:p>
            <a:r>
              <a:rPr lang="en-US" altLang="zh-TW" dirty="0"/>
              <a:t>ATV </a:t>
            </a:r>
            <a:r>
              <a:rPr lang="en-US" altLang="zh-TW" dirty="0" err="1"/>
              <a:t>xTS</a:t>
            </a:r>
            <a:r>
              <a:rPr lang="en-US" altLang="zh-TW" dirty="0"/>
              <a:t> Certification</a:t>
            </a:r>
            <a:endParaRPr lang="zh-TW" altLang="en-US" dirty="0"/>
          </a:p>
        </p:txBody>
      </p:sp>
      <p:sp>
        <p:nvSpPr>
          <p:cNvPr id="14" name="矩形 13"/>
          <p:cNvSpPr/>
          <p:nvPr/>
        </p:nvSpPr>
        <p:spPr>
          <a:xfrm>
            <a:off x="366636" y="133762"/>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4012180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431371" y="1052929"/>
            <a:ext cx="9956015" cy="650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TW" sz="1800" b="1" i="1" dirty="0">
                <a:solidFill>
                  <a:srgbClr val="00B050"/>
                </a:solidFill>
                <a:latin typeface="+mn-lt"/>
              </a:rPr>
              <a:t>Google GMS TEST &amp; pre-CERTIFICATION for Android TV</a:t>
            </a:r>
            <a:endParaRPr lang="zh-TW" altLang="en-US" sz="1800" i="1" dirty="0">
              <a:solidFill>
                <a:srgbClr val="00B050"/>
              </a:solidFill>
              <a:latin typeface="+mn-lt"/>
            </a:endParaRPr>
          </a:p>
        </p:txBody>
      </p:sp>
      <p:sp>
        <p:nvSpPr>
          <p:cNvPr id="13" name="文字方塊 12"/>
          <p:cNvSpPr txBox="1"/>
          <p:nvPr/>
        </p:nvSpPr>
        <p:spPr>
          <a:xfrm>
            <a:off x="431371" y="1237509"/>
            <a:ext cx="9339492" cy="5191165"/>
          </a:xfrm>
          <a:prstGeom prst="rect">
            <a:avLst/>
          </a:prstGeom>
          <a:noFill/>
        </p:spPr>
        <p:txBody>
          <a:bodyPr wrap="square">
            <a:spAutoFit/>
          </a:bodyPr>
          <a:lstStyle/>
          <a:p>
            <a:pPr>
              <a:defRPr/>
            </a:pPr>
            <a:endParaRPr lang="en-US" altLang="zh-TW" sz="1400" b="1" dirty="0">
              <a:solidFill>
                <a:srgbClr val="000000"/>
              </a:solidFill>
            </a:endParaRPr>
          </a:p>
          <a:p>
            <a:pPr>
              <a:spcBef>
                <a:spcPts val="800"/>
              </a:spcBef>
              <a:defRPr/>
            </a:pPr>
            <a:r>
              <a:rPr lang="en-US" altLang="zh-TW" sz="1600" b="1" dirty="0">
                <a:solidFill>
                  <a:srgbClr val="000000"/>
                </a:solidFill>
                <a:cs typeface="Times New Roman" panose="02020603050405020304" pitchFamily="18" charset="0"/>
              </a:rPr>
              <a:t>1.CTS test </a:t>
            </a:r>
            <a:r>
              <a:rPr lang="en-US" altLang="zh-TW" sz="1600" dirty="0">
                <a:solidFill>
                  <a:srgbClr val="000000"/>
                </a:solidFill>
                <a:cs typeface="Times New Roman" panose="02020603050405020304" pitchFamily="18" charset="0"/>
              </a:rPr>
              <a:t>– to verify device’s </a:t>
            </a:r>
            <a:r>
              <a:rPr lang="en-US" altLang="zh-TW" sz="1600" dirty="0"/>
              <a:t>compatibility.</a:t>
            </a:r>
            <a:endParaRPr lang="en-US" altLang="zh-TW" sz="1600" b="1"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2.CTS Verifier </a:t>
            </a:r>
            <a:r>
              <a:rPr lang="en-US" altLang="zh-TW" sz="1600" dirty="0">
                <a:solidFill>
                  <a:srgbClr val="000000"/>
                </a:solidFill>
                <a:cs typeface="Times New Roman" panose="02020603050405020304" pitchFamily="18" charset="0"/>
              </a:rPr>
              <a:t>– to verify device’s </a:t>
            </a:r>
            <a:r>
              <a:rPr lang="en-US" altLang="zh-TW" sz="1600" dirty="0"/>
              <a:t>compatibility that can not be automated.</a:t>
            </a:r>
            <a:endParaRPr lang="en-US" altLang="zh-TW" sz="1600"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3.GTS </a:t>
            </a:r>
            <a:r>
              <a:rPr lang="en-US" altLang="zh-TW" sz="1600" dirty="0">
                <a:solidFill>
                  <a:srgbClr val="000000"/>
                </a:solidFill>
                <a:cs typeface="Times New Roman" panose="02020603050405020304" pitchFamily="18" charset="0"/>
              </a:rPr>
              <a:t>– to verify device’s Google GMS </a:t>
            </a:r>
            <a:r>
              <a:rPr lang="en-US" altLang="zh-TW" sz="1600" dirty="0"/>
              <a:t>compatibility.</a:t>
            </a:r>
            <a:endParaRPr lang="en-US" altLang="zh-TW" sz="1600"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4.VTS/CTS-GSI </a:t>
            </a:r>
            <a:r>
              <a:rPr lang="en-US" altLang="zh-TW" sz="1600" dirty="0">
                <a:solidFill>
                  <a:srgbClr val="000000"/>
                </a:solidFill>
                <a:cs typeface="Times New Roman" panose="02020603050405020304" pitchFamily="18" charset="0"/>
              </a:rPr>
              <a:t>– to verify compliance to Treble architecture</a:t>
            </a:r>
          </a:p>
          <a:p>
            <a:pPr>
              <a:spcBef>
                <a:spcPts val="800"/>
              </a:spcBef>
              <a:defRPr/>
            </a:pPr>
            <a:r>
              <a:rPr lang="en-US" altLang="zh-TW" sz="1600" b="1" dirty="0">
                <a:solidFill>
                  <a:srgbClr val="000000"/>
                </a:solidFill>
                <a:cs typeface="Times New Roman" panose="02020603050405020304" pitchFamily="18" charset="0"/>
              </a:rPr>
              <a:t>5.STS </a:t>
            </a:r>
            <a:r>
              <a:rPr lang="en-US" altLang="zh-TW" sz="1600" dirty="0">
                <a:solidFill>
                  <a:srgbClr val="000000"/>
                </a:solidFill>
                <a:cs typeface="Times New Roman" panose="02020603050405020304" pitchFamily="18" charset="0"/>
              </a:rPr>
              <a:t>– to verify device is updated with latest security patches</a:t>
            </a:r>
          </a:p>
          <a:p>
            <a:pPr>
              <a:spcBef>
                <a:spcPts val="800"/>
              </a:spcBef>
              <a:defRPr/>
            </a:pPr>
            <a:r>
              <a:rPr lang="en-US" altLang="zh-TW" sz="1600" b="1" dirty="0">
                <a:solidFill>
                  <a:srgbClr val="000000"/>
                </a:solidFill>
                <a:cs typeface="Times New Roman" panose="02020603050405020304" pitchFamily="18" charset="0"/>
              </a:rPr>
              <a:t>6.</a:t>
            </a:r>
            <a:r>
              <a:rPr lang="en-US" altLang="zh-TW" sz="1600" dirty="0"/>
              <a:t> </a:t>
            </a:r>
            <a:r>
              <a:rPr lang="en-US" altLang="zh-TW" sz="1600" b="1" dirty="0"/>
              <a:t>TV Test Suite (TVTS</a:t>
            </a:r>
            <a:r>
              <a:rPr lang="en-US" altLang="zh-TW" sz="1600" dirty="0"/>
              <a:t>)</a:t>
            </a:r>
            <a:r>
              <a:rPr lang="en-US" altLang="zh-TW" sz="1600" dirty="0">
                <a:solidFill>
                  <a:srgbClr val="000000"/>
                </a:solidFill>
                <a:cs typeface="Times New Roman" panose="02020603050405020304" pitchFamily="18" charset="0"/>
              </a:rPr>
              <a:t> –to verify Android TV device’s </a:t>
            </a:r>
            <a:r>
              <a:rPr lang="en-US" altLang="zh-TW" sz="1600" dirty="0"/>
              <a:t>compatibility.</a:t>
            </a:r>
            <a:endParaRPr lang="en-US" altLang="zh-TW" sz="1600" b="1"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7.Smoke Tests </a:t>
            </a:r>
            <a:r>
              <a:rPr lang="en-US" altLang="zh-TW" sz="1600" dirty="0">
                <a:solidFill>
                  <a:srgbClr val="000000"/>
                </a:solidFill>
                <a:cs typeface="Times New Roman" panose="02020603050405020304" pitchFamily="18" charset="0"/>
              </a:rPr>
              <a:t>– tests cover the following functionalities</a:t>
            </a: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8</a:t>
            </a:r>
            <a:r>
              <a:rPr lang="en-US" altLang="zh-TW" sz="1600" dirty="0">
                <a:solidFill>
                  <a:srgbClr val="000000"/>
                </a:solidFill>
                <a:cs typeface="Times New Roman" panose="02020603050405020304" pitchFamily="18" charset="0"/>
              </a:rPr>
              <a:t>.</a:t>
            </a:r>
            <a:r>
              <a:rPr lang="en-US" altLang="zh-TW" sz="1600" b="1" dirty="0">
                <a:solidFill>
                  <a:srgbClr val="000000"/>
                </a:solidFill>
                <a:cs typeface="Times New Roman" panose="02020603050405020304" pitchFamily="18" charset="0"/>
              </a:rPr>
              <a:t>Function test </a:t>
            </a:r>
            <a:r>
              <a:rPr lang="en-US" altLang="zh-TW" sz="1600" dirty="0">
                <a:solidFill>
                  <a:srgbClr val="000000"/>
                </a:solidFill>
                <a:cs typeface="Times New Roman" panose="02020603050405020304" pitchFamily="18" charset="0"/>
              </a:rPr>
              <a:t>– to verify device’s functions, like network</a:t>
            </a:r>
            <a:r>
              <a:rPr lang="zh-TW" altLang="en-US" sz="1600" dirty="0">
                <a:solidFill>
                  <a:srgbClr val="000000"/>
                </a:solidFill>
                <a:cs typeface="Times New Roman" panose="02020603050405020304" pitchFamily="18" charset="0"/>
              </a:rPr>
              <a:t>、</a:t>
            </a:r>
            <a:r>
              <a:rPr lang="en-US" altLang="zh-TW" sz="1600" dirty="0">
                <a:solidFill>
                  <a:srgbClr val="000000"/>
                </a:solidFill>
                <a:cs typeface="Times New Roman" panose="02020603050405020304" pitchFamily="18" charset="0"/>
              </a:rPr>
              <a:t>video player</a:t>
            </a:r>
            <a:r>
              <a:rPr lang="zh-TW" altLang="en-US" sz="1600" dirty="0">
                <a:solidFill>
                  <a:srgbClr val="000000"/>
                </a:solidFill>
                <a:cs typeface="Times New Roman" panose="02020603050405020304" pitchFamily="18" charset="0"/>
              </a:rPr>
              <a:t>、</a:t>
            </a:r>
            <a:r>
              <a:rPr lang="en-US" altLang="zh-TW" sz="1600" dirty="0">
                <a:solidFill>
                  <a:srgbClr val="000000"/>
                </a:solidFill>
                <a:cs typeface="Times New Roman" panose="02020603050405020304" pitchFamily="18" charset="0"/>
              </a:rPr>
              <a:t>USB port… </a:t>
            </a:r>
          </a:p>
        </p:txBody>
      </p:sp>
      <p:pic>
        <p:nvPicPr>
          <p:cNvPr id="14" name="Picture 1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99224" y="1378367"/>
            <a:ext cx="2879491" cy="2112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0"/>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128448" y="1474378"/>
            <a:ext cx="1248139" cy="2066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群組 15"/>
          <p:cNvGrpSpPr/>
          <p:nvPr/>
        </p:nvGrpSpPr>
        <p:grpSpPr>
          <a:xfrm>
            <a:off x="681183" y="4066666"/>
            <a:ext cx="6758967" cy="1440160"/>
            <a:chOff x="1189376" y="2839528"/>
            <a:chExt cx="4844885" cy="936013"/>
          </a:xfrm>
        </p:grpSpPr>
        <p:sp>
          <p:nvSpPr>
            <p:cNvPr id="17" name="矩形 2"/>
            <p:cNvSpPr>
              <a:spLocks noChangeArrowheads="1"/>
            </p:cNvSpPr>
            <p:nvPr/>
          </p:nvSpPr>
          <p:spPr bwMode="auto">
            <a:xfrm>
              <a:off x="1189376" y="2839528"/>
              <a:ext cx="1128537" cy="936013"/>
            </a:xfrm>
            <a:prstGeom prst="rect">
              <a:avLst/>
            </a:prstGeom>
            <a:solidFill>
              <a:schemeClr val="accent1"/>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pPr eaLnBrk="1" hangingPunct="1"/>
              <a:r>
                <a:rPr lang="en-US" altLang="zh-TW" sz="1333" i="0" u="none" dirty="0">
                  <a:latin typeface="+mj-lt"/>
                </a:rPr>
                <a:t>-Audio</a:t>
              </a:r>
            </a:p>
            <a:p>
              <a:pPr eaLnBrk="1" hangingPunct="1"/>
              <a:r>
                <a:rPr lang="en-US" altLang="zh-TW" sz="1333" i="0" u="none" dirty="0">
                  <a:latin typeface="+mj-lt"/>
                </a:rPr>
                <a:t>-</a:t>
              </a:r>
              <a:r>
                <a:rPr lang="en-US" altLang="zh-TW" sz="1333" i="0" u="none" dirty="0" err="1">
                  <a:latin typeface="+mj-lt"/>
                </a:rPr>
                <a:t>Youtube</a:t>
              </a:r>
              <a:endParaRPr lang="en-US" altLang="zh-TW" sz="1333" i="0" u="none" dirty="0">
                <a:latin typeface="+mj-lt"/>
              </a:endParaRPr>
            </a:p>
            <a:p>
              <a:pPr eaLnBrk="1" hangingPunct="1"/>
              <a:r>
                <a:rPr lang="en-US" altLang="zh-TW" sz="1333" i="0" u="none" dirty="0">
                  <a:latin typeface="+mj-lt"/>
                </a:rPr>
                <a:t>-Play Movies</a:t>
              </a:r>
            </a:p>
            <a:p>
              <a:pPr eaLnBrk="1" hangingPunct="1"/>
              <a:r>
                <a:rPr lang="en-US" altLang="zh-TW" sz="1333" i="0" u="none" dirty="0">
                  <a:latin typeface="+mj-lt"/>
                </a:rPr>
                <a:t>-Play Games</a:t>
              </a:r>
            </a:p>
            <a:p>
              <a:pPr eaLnBrk="1" hangingPunct="1"/>
              <a:r>
                <a:rPr lang="en-US" altLang="zh-TW" sz="1333" i="0" u="none" dirty="0">
                  <a:latin typeface="+mj-lt"/>
                </a:rPr>
                <a:t>-Remote Controls</a:t>
              </a:r>
            </a:p>
          </p:txBody>
        </p:sp>
        <p:sp>
          <p:nvSpPr>
            <p:cNvPr id="18" name="矩形 17"/>
            <p:cNvSpPr/>
            <p:nvPr/>
          </p:nvSpPr>
          <p:spPr bwMode="auto">
            <a:xfrm>
              <a:off x="2428906" y="2839528"/>
              <a:ext cx="1144800" cy="928800"/>
            </a:xfrm>
            <a:prstGeom prst="rect">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p>
              <a:pPr>
                <a:defRPr/>
              </a:pPr>
              <a:r>
                <a:rPr lang="en-US" altLang="zh-TW" sz="1333" dirty="0">
                  <a:solidFill>
                    <a:srgbClr val="000000"/>
                  </a:solidFill>
                  <a:latin typeface="+mj-lt"/>
                  <a:cs typeface="Times New Roman" panose="02020603050405020304" pitchFamily="18" charset="0"/>
                </a:rPr>
                <a:t>-Voice Search</a:t>
              </a:r>
            </a:p>
            <a:p>
              <a:pPr>
                <a:defRPr/>
              </a:pPr>
              <a:r>
                <a:rPr lang="en-US" altLang="zh-TW" sz="1333" dirty="0">
                  <a:solidFill>
                    <a:srgbClr val="000000"/>
                  </a:solidFill>
                  <a:latin typeface="+mj-lt"/>
                  <a:cs typeface="Times New Roman" panose="02020603050405020304" pitchFamily="18" charset="0"/>
                </a:rPr>
                <a:t>-Companion App</a:t>
              </a:r>
            </a:p>
            <a:p>
              <a:pPr>
                <a:defRPr/>
              </a:pPr>
              <a:r>
                <a:rPr lang="en-US" altLang="zh-TW" sz="1333" dirty="0">
                  <a:solidFill>
                    <a:srgbClr val="000000"/>
                  </a:solidFill>
                  <a:latin typeface="+mj-lt"/>
                  <a:cs typeface="Times New Roman" panose="02020603050405020304" pitchFamily="18" charset="0"/>
                </a:rPr>
                <a:t>-Voice Actions</a:t>
              </a:r>
            </a:p>
            <a:p>
              <a:pPr>
                <a:defRPr/>
              </a:pPr>
              <a:r>
                <a:rPr lang="en-US" altLang="zh-TW" sz="1333" dirty="0">
                  <a:solidFill>
                    <a:srgbClr val="000000"/>
                  </a:solidFill>
                  <a:latin typeface="+mj-lt"/>
                  <a:cs typeface="Times New Roman" panose="02020603050405020304" pitchFamily="18" charset="0"/>
                </a:rPr>
                <a:t>-Accessories</a:t>
              </a:r>
            </a:p>
            <a:p>
              <a:pPr>
                <a:defRPr/>
              </a:pPr>
              <a:r>
                <a:rPr lang="en-US" altLang="zh-TW" sz="1333" dirty="0">
                  <a:solidFill>
                    <a:srgbClr val="000000"/>
                  </a:solidFill>
                  <a:latin typeface="+mj-lt"/>
                  <a:cs typeface="Times New Roman" panose="02020603050405020304" pitchFamily="18" charset="0"/>
                </a:rPr>
                <a:t>-Cast</a:t>
              </a:r>
            </a:p>
            <a:p>
              <a:pPr>
                <a:defRPr/>
              </a:pPr>
              <a:r>
                <a:rPr lang="en-US" altLang="zh-TW" sz="1333" dirty="0">
                  <a:solidFill>
                    <a:srgbClr val="000000"/>
                  </a:solidFill>
                  <a:latin typeface="+mj-lt"/>
                  <a:cs typeface="Times New Roman" panose="02020603050405020304" pitchFamily="18" charset="0"/>
                </a:rPr>
                <a:t>-Standby, etc</a:t>
              </a:r>
              <a:r>
                <a:rPr lang="en-US" altLang="zh-TW" sz="1333" dirty="0">
                  <a:solidFill>
                    <a:srgbClr val="000000"/>
                  </a:solidFill>
                  <a:latin typeface="+mj-lt"/>
                </a:rPr>
                <a:t>.</a:t>
              </a:r>
            </a:p>
            <a:p>
              <a:pPr>
                <a:defRPr/>
              </a:pPr>
              <a:endParaRPr lang="zh-TW" altLang="en-US" sz="1333" dirty="0">
                <a:solidFill>
                  <a:srgbClr val="000000"/>
                </a:solidFill>
                <a:latin typeface="+mj-lt"/>
              </a:endParaRPr>
            </a:p>
          </p:txBody>
        </p:sp>
        <p:sp>
          <p:nvSpPr>
            <p:cNvPr id="19" name="矩形 4"/>
            <p:cNvSpPr>
              <a:spLocks noChangeArrowheads="1"/>
            </p:cNvSpPr>
            <p:nvPr/>
          </p:nvSpPr>
          <p:spPr bwMode="auto">
            <a:xfrm>
              <a:off x="3668435" y="2846853"/>
              <a:ext cx="1144800" cy="928688"/>
            </a:xfrm>
            <a:prstGeom prst="rect">
              <a:avLst/>
            </a:prstGeom>
            <a:solidFill>
              <a:schemeClr val="accent1"/>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pPr eaLnBrk="1" hangingPunct="1"/>
              <a:r>
                <a:rPr lang="en-US" altLang="zh-TW" sz="1333" i="0" u="none" dirty="0">
                  <a:latin typeface="+mj-lt"/>
                </a:rPr>
                <a:t>-Boot-up</a:t>
              </a:r>
            </a:p>
            <a:p>
              <a:pPr eaLnBrk="1" hangingPunct="1"/>
              <a:r>
                <a:rPr lang="en-US" altLang="zh-TW" sz="1333" i="0" u="none" dirty="0">
                  <a:latin typeface="+mj-lt"/>
                </a:rPr>
                <a:t>-Launcher</a:t>
              </a:r>
            </a:p>
            <a:p>
              <a:pPr eaLnBrk="1" hangingPunct="1"/>
              <a:r>
                <a:rPr lang="en-US" altLang="zh-TW" sz="1333" i="0" u="none" dirty="0">
                  <a:latin typeface="+mj-lt"/>
                </a:rPr>
                <a:t>-HDMI CEC</a:t>
              </a:r>
            </a:p>
            <a:p>
              <a:pPr eaLnBrk="1" hangingPunct="1"/>
              <a:r>
                <a:rPr lang="en-US" altLang="zh-TW" sz="1333" i="0" u="none" dirty="0">
                  <a:latin typeface="+mj-lt"/>
                </a:rPr>
                <a:t>-HDMI ARC</a:t>
              </a:r>
            </a:p>
            <a:p>
              <a:pPr eaLnBrk="1" hangingPunct="1"/>
              <a:r>
                <a:rPr lang="en-US" altLang="zh-TW" sz="1333" i="0" u="none" dirty="0">
                  <a:latin typeface="+mj-lt"/>
                </a:rPr>
                <a:t>-Component Input</a:t>
              </a:r>
            </a:p>
            <a:p>
              <a:pPr eaLnBrk="1" hangingPunct="1"/>
              <a:endParaRPr lang="zh-TW" altLang="en-US" sz="1333" i="0" u="none" dirty="0">
                <a:latin typeface="+mj-lt"/>
              </a:endParaRPr>
            </a:p>
          </p:txBody>
        </p:sp>
        <p:sp>
          <p:nvSpPr>
            <p:cNvPr id="20" name="矩形 5"/>
            <p:cNvSpPr>
              <a:spLocks noChangeArrowheads="1"/>
            </p:cNvSpPr>
            <p:nvPr/>
          </p:nvSpPr>
          <p:spPr bwMode="auto">
            <a:xfrm>
              <a:off x="4888351" y="2839640"/>
              <a:ext cx="1145910" cy="928688"/>
            </a:xfrm>
            <a:prstGeom prst="rect">
              <a:avLst/>
            </a:prstGeom>
            <a:solidFill>
              <a:schemeClr val="accent1"/>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pPr eaLnBrk="1" hangingPunct="1"/>
              <a:r>
                <a:rPr lang="en-US" altLang="zh-TW" sz="1333" i="0" u="none" dirty="0">
                  <a:latin typeface="+mj-lt"/>
                </a:rPr>
                <a:t>-Optical Audio Out</a:t>
              </a:r>
            </a:p>
            <a:p>
              <a:pPr eaLnBrk="1" hangingPunct="1"/>
              <a:r>
                <a:rPr lang="en-US" altLang="zh-TW" sz="1333" i="0" u="none" dirty="0">
                  <a:latin typeface="+mj-lt"/>
                </a:rPr>
                <a:t>-Restricted Profile</a:t>
              </a:r>
            </a:p>
            <a:p>
              <a:pPr eaLnBrk="1" hangingPunct="1"/>
              <a:r>
                <a:rPr lang="en-US" altLang="zh-TW" sz="1333" i="0" u="none" dirty="0">
                  <a:latin typeface="+mj-lt"/>
                </a:rPr>
                <a:t>-Client ID check</a:t>
              </a:r>
            </a:p>
            <a:p>
              <a:pPr eaLnBrk="1" hangingPunct="1"/>
              <a:r>
                <a:rPr lang="en-US" altLang="zh-TW" sz="1333" i="0" u="none" dirty="0">
                  <a:latin typeface="+mj-lt"/>
                </a:rPr>
                <a:t>-Serial number check</a:t>
              </a:r>
            </a:p>
            <a:p>
              <a:pPr eaLnBrk="1" hangingPunct="1"/>
              <a:r>
                <a:rPr lang="en-US" altLang="zh-TW" sz="1333" i="0" u="none" dirty="0">
                  <a:latin typeface="+mj-lt"/>
                </a:rPr>
                <a:t>-Games</a:t>
              </a:r>
            </a:p>
            <a:p>
              <a:pPr eaLnBrk="1" hangingPunct="1"/>
              <a:r>
                <a:rPr lang="en-US" altLang="zh-TW" sz="1333" i="0" u="none" dirty="0">
                  <a:latin typeface="+mj-lt"/>
                </a:rPr>
                <a:t>-Apps</a:t>
              </a:r>
            </a:p>
            <a:p>
              <a:pPr eaLnBrk="1" hangingPunct="1"/>
              <a:endParaRPr lang="zh-TW" altLang="en-US" sz="1333" i="0" u="none" dirty="0">
                <a:latin typeface="+mj-lt"/>
              </a:endParaRPr>
            </a:p>
          </p:txBody>
        </p:sp>
      </p:grpSp>
      <p:graphicFrame>
        <p:nvGraphicFramePr>
          <p:cNvPr id="2" name="物件 1"/>
          <p:cNvGraphicFramePr>
            <a:graphicFrameLocks noChangeAspect="1"/>
          </p:cNvGraphicFramePr>
          <p:nvPr>
            <p:extLst>
              <p:ext uri="{D42A27DB-BD31-4B8C-83A1-F6EECF244321}">
                <p14:modId xmlns:p14="http://schemas.microsoft.com/office/powerpoint/2010/main" val="3223189378"/>
              </p:ext>
            </p:extLst>
          </p:nvPr>
        </p:nvGraphicFramePr>
        <p:xfrm>
          <a:off x="7920203" y="4021769"/>
          <a:ext cx="1728192" cy="2605277"/>
        </p:xfrm>
        <a:graphic>
          <a:graphicData uri="http://schemas.openxmlformats.org/presentationml/2006/ole">
            <mc:AlternateContent xmlns:mc="http://schemas.openxmlformats.org/markup-compatibility/2006">
              <mc:Choice xmlns:v="urn:schemas-microsoft-com:vml" Requires="v">
                <p:oleObj spid="_x0000_s14342" name="工作表" r:id="rId6" imgW="4819650" imgH="7077170" progId="Excel.Sheet.12">
                  <p:embed/>
                </p:oleObj>
              </mc:Choice>
              <mc:Fallback>
                <p:oleObj name="工作表" r:id="rId6" imgW="4819650" imgH="7077170" progId="Excel.Sheet.1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0203" y="4021769"/>
                        <a:ext cx="1728192" cy="2605277"/>
                      </a:xfrm>
                      <a:prstGeom prst="rect">
                        <a:avLst/>
                      </a:prstGeom>
                      <a:noFill/>
                      <a:ln>
                        <a:noFill/>
                      </a:ln>
                    </p:spPr>
                  </p:pic>
                </p:oleObj>
              </mc:Fallback>
            </mc:AlternateContent>
          </a:graphicData>
        </a:graphic>
      </p:graphicFrame>
      <p:graphicFrame>
        <p:nvGraphicFramePr>
          <p:cNvPr id="3" name="物件 2"/>
          <p:cNvGraphicFramePr>
            <a:graphicFrameLocks noChangeAspect="1"/>
          </p:cNvGraphicFramePr>
          <p:nvPr>
            <p:extLst>
              <p:ext uri="{D42A27DB-BD31-4B8C-83A1-F6EECF244321}">
                <p14:modId xmlns:p14="http://schemas.microsoft.com/office/powerpoint/2010/main" val="2941826373"/>
              </p:ext>
            </p:extLst>
          </p:nvPr>
        </p:nvGraphicFramePr>
        <p:xfrm>
          <a:off x="9770864" y="4024100"/>
          <a:ext cx="1785681" cy="2642561"/>
        </p:xfrm>
        <a:graphic>
          <a:graphicData uri="http://schemas.openxmlformats.org/presentationml/2006/ole">
            <mc:AlternateContent xmlns:mc="http://schemas.openxmlformats.org/markup-compatibility/2006">
              <mc:Choice xmlns:v="urn:schemas-microsoft-com:vml" Requires="v">
                <p:oleObj spid="_x0000_s14343" name="工作表" r:id="rId9" imgW="4819650" imgH="7829550" progId="Excel.Sheet.12">
                  <p:embed/>
                </p:oleObj>
              </mc:Choice>
              <mc:Fallback>
                <p:oleObj name="工作表" r:id="rId9" imgW="4819650" imgH="7829550" progId="Excel.Sheet.12">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70864" y="4024100"/>
                        <a:ext cx="1785681" cy="2642561"/>
                      </a:xfrm>
                      <a:prstGeom prst="rect">
                        <a:avLst/>
                      </a:prstGeom>
                      <a:noFill/>
                      <a:ln>
                        <a:noFill/>
                      </a:ln>
                    </p:spPr>
                  </p:pic>
                </p:oleObj>
              </mc:Fallback>
            </mc:AlternateContent>
          </a:graphicData>
        </a:graphic>
      </p:graphicFrame>
      <p:sp>
        <p:nvSpPr>
          <p:cNvPr id="22" name="標題 1">
            <a:extLst>
              <a:ext uri="{FF2B5EF4-FFF2-40B4-BE49-F238E27FC236}">
                <a16:creationId xmlns:a16="http://schemas.microsoft.com/office/drawing/2014/main" xmlns="" id="{CF805C35-F945-444C-9431-C7A918E971EC}"/>
              </a:ext>
            </a:extLst>
          </p:cNvPr>
          <p:cNvSpPr txBox="1">
            <a:spLocks/>
          </p:cNvSpPr>
          <p:nvPr/>
        </p:nvSpPr>
        <p:spPr>
          <a:xfrm>
            <a:off x="236917" y="775942"/>
            <a:ext cx="10515600" cy="49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lvl1pPr>
              <a:lnSpc>
                <a:spcPct val="90000"/>
              </a:lnSpc>
              <a:spcBef>
                <a:spcPct val="0"/>
              </a:spcBef>
              <a:buNone/>
              <a:defRPr sz="3600" b="1">
                <a:latin typeface="+mj-lt"/>
                <a:ea typeface="+mj-ea"/>
                <a:cs typeface="+mj-cs"/>
              </a:defRPr>
            </a:lvl1pPr>
          </a:lstStyle>
          <a:p>
            <a:r>
              <a:rPr lang="en-US" altLang="zh-TW" dirty="0"/>
              <a:t>ATV </a:t>
            </a:r>
            <a:r>
              <a:rPr lang="en-US" altLang="zh-TW" dirty="0" err="1"/>
              <a:t>xTS</a:t>
            </a:r>
            <a:r>
              <a:rPr lang="en-US" altLang="zh-TW" dirty="0"/>
              <a:t> Certification</a:t>
            </a:r>
            <a:endParaRPr lang="zh-TW" altLang="en-US" dirty="0"/>
          </a:p>
        </p:txBody>
      </p:sp>
      <p:sp>
        <p:nvSpPr>
          <p:cNvPr id="21" name="矩形 20"/>
          <p:cNvSpPr/>
          <p:nvPr/>
        </p:nvSpPr>
        <p:spPr>
          <a:xfrm>
            <a:off x="99547" y="324842"/>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6236783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字方塊 31">
            <a:extLst>
              <a:ext uri="{FF2B5EF4-FFF2-40B4-BE49-F238E27FC236}">
                <a16:creationId xmlns:a16="http://schemas.microsoft.com/office/drawing/2014/main" xmlns="" id="{C26EEBF9-7A9B-8041-8342-327D142F9896}"/>
              </a:ext>
            </a:extLst>
          </p:cNvPr>
          <p:cNvSpPr txBox="1"/>
          <p:nvPr/>
        </p:nvSpPr>
        <p:spPr>
          <a:xfrm flipH="1">
            <a:off x="320468" y="1032849"/>
            <a:ext cx="12273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85000" lnSpcReduction="20000"/>
          </a:bodyPr>
          <a:lstStyle>
            <a:defPPr>
              <a:defRPr lang="zh-TW"/>
            </a:defPPr>
            <a:lvl1pPr>
              <a:lnSpc>
                <a:spcPct val="90000"/>
              </a:lnSpc>
              <a:spcBef>
                <a:spcPct val="0"/>
              </a:spcBef>
              <a:buNone/>
              <a:defRPr sz="3600" b="1">
                <a:latin typeface="+mj-lt"/>
                <a:ea typeface="+mj-ea"/>
                <a:cs typeface="+mj-cs"/>
              </a:defRPr>
            </a:lvl1pPr>
          </a:lstStyle>
          <a:p>
            <a:r>
              <a:rPr lang="en-US" altLang="zh-TW" dirty="0"/>
              <a:t>Processing Flow to Apply Google Security Patch</a:t>
            </a:r>
            <a:endParaRPr lang="zh-TW" altLang="en-US" dirty="0"/>
          </a:p>
        </p:txBody>
      </p:sp>
      <p:grpSp>
        <p:nvGrpSpPr>
          <p:cNvPr id="2" name="群組 1">
            <a:extLst>
              <a:ext uri="{FF2B5EF4-FFF2-40B4-BE49-F238E27FC236}">
                <a16:creationId xmlns:a16="http://schemas.microsoft.com/office/drawing/2014/main" xmlns="" id="{81906A12-4B94-4007-9CE5-FE660D92B915}"/>
              </a:ext>
            </a:extLst>
          </p:cNvPr>
          <p:cNvGrpSpPr/>
          <p:nvPr/>
        </p:nvGrpSpPr>
        <p:grpSpPr>
          <a:xfrm>
            <a:off x="657922" y="2375211"/>
            <a:ext cx="10950497" cy="1527716"/>
            <a:chOff x="982660" y="3139281"/>
            <a:chExt cx="9703891" cy="579438"/>
          </a:xfrm>
        </p:grpSpPr>
        <p:sp>
          <p:nvSpPr>
            <p:cNvPr id="43" name="矩形 42">
              <a:extLst>
                <a:ext uri="{FF2B5EF4-FFF2-40B4-BE49-F238E27FC236}">
                  <a16:creationId xmlns:a16="http://schemas.microsoft.com/office/drawing/2014/main" xmlns="" id="{87003E01-FC20-4CE4-8425-DF93BDC6E474}"/>
                </a:ext>
              </a:extLst>
            </p:cNvPr>
            <p:cNvSpPr/>
            <p:nvPr/>
          </p:nvSpPr>
          <p:spPr>
            <a:xfrm>
              <a:off x="982660" y="3139281"/>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Google release security patches and corresponding STS test suite</a:t>
              </a:r>
              <a:endParaRPr lang="zh-TW" altLang="en-US" sz="1600" dirty="0"/>
            </a:p>
          </p:txBody>
        </p:sp>
        <p:sp>
          <p:nvSpPr>
            <p:cNvPr id="44" name="矩形 43">
              <a:extLst>
                <a:ext uri="{FF2B5EF4-FFF2-40B4-BE49-F238E27FC236}">
                  <a16:creationId xmlns:a16="http://schemas.microsoft.com/office/drawing/2014/main" xmlns="" id="{DEAD7189-E8D1-4526-84E7-4DFC5041998F}"/>
                </a:ext>
              </a:extLst>
            </p:cNvPr>
            <p:cNvSpPr/>
            <p:nvPr/>
          </p:nvSpPr>
          <p:spPr>
            <a:xfrm>
              <a:off x="3376084" y="3139281"/>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FII to apply security patches and build the test image</a:t>
              </a:r>
              <a:endParaRPr lang="zh-TW" altLang="en-US" sz="1600" dirty="0"/>
            </a:p>
          </p:txBody>
        </p:sp>
        <p:sp>
          <p:nvSpPr>
            <p:cNvPr id="45" name="矩形 44">
              <a:extLst>
                <a:ext uri="{FF2B5EF4-FFF2-40B4-BE49-F238E27FC236}">
                  <a16:creationId xmlns:a16="http://schemas.microsoft.com/office/drawing/2014/main" xmlns="" id="{C57DFA3F-6B72-496D-9869-9FD41EB6A6E3}"/>
                </a:ext>
              </a:extLst>
            </p:cNvPr>
            <p:cNvSpPr/>
            <p:nvPr/>
          </p:nvSpPr>
          <p:spPr>
            <a:xfrm>
              <a:off x="5923004" y="313928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Check if test image can pass corresponding STS test suite</a:t>
              </a:r>
              <a:endParaRPr lang="zh-TW" altLang="en-US" sz="1600" dirty="0"/>
            </a:p>
          </p:txBody>
        </p:sp>
        <p:sp>
          <p:nvSpPr>
            <p:cNvPr id="51" name="箭號: 向下 50">
              <a:extLst>
                <a:ext uri="{FF2B5EF4-FFF2-40B4-BE49-F238E27FC236}">
                  <a16:creationId xmlns:a16="http://schemas.microsoft.com/office/drawing/2014/main" xmlns="" id="{E6D5B4BE-20EF-4397-B136-D6A156334342}"/>
                </a:ext>
              </a:extLst>
            </p:cNvPr>
            <p:cNvSpPr/>
            <p:nvPr/>
          </p:nvSpPr>
          <p:spPr>
            <a:xfrm rot="16200000">
              <a:off x="3055123" y="3213654"/>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57" name="矩形 56">
              <a:extLst>
                <a:ext uri="{FF2B5EF4-FFF2-40B4-BE49-F238E27FC236}">
                  <a16:creationId xmlns:a16="http://schemas.microsoft.com/office/drawing/2014/main" xmlns="" id="{2C78B741-4D52-4DF7-AA4F-022A07555F19}"/>
                </a:ext>
              </a:extLst>
            </p:cNvPr>
            <p:cNvSpPr/>
            <p:nvPr/>
          </p:nvSpPr>
          <p:spPr>
            <a:xfrm>
              <a:off x="8513938" y="313928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Upload security patches to SKB Bitbucket (Git server)</a:t>
              </a:r>
              <a:endParaRPr lang="zh-TW" altLang="en-US" sz="1600" dirty="0"/>
            </a:p>
          </p:txBody>
        </p:sp>
        <p:sp>
          <p:nvSpPr>
            <p:cNvPr id="11" name="箭號: 向下 10">
              <a:extLst>
                <a:ext uri="{FF2B5EF4-FFF2-40B4-BE49-F238E27FC236}">
                  <a16:creationId xmlns:a16="http://schemas.microsoft.com/office/drawing/2014/main" xmlns="" id="{84EAC606-EE8B-40EB-80ED-141B50BE01E3}"/>
                </a:ext>
              </a:extLst>
            </p:cNvPr>
            <p:cNvSpPr/>
            <p:nvPr/>
          </p:nvSpPr>
          <p:spPr>
            <a:xfrm rot="16200000">
              <a:off x="5519740" y="3213654"/>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12" name="箭號: 向下 11">
              <a:extLst>
                <a:ext uri="{FF2B5EF4-FFF2-40B4-BE49-F238E27FC236}">
                  <a16:creationId xmlns:a16="http://schemas.microsoft.com/office/drawing/2014/main" xmlns="" id="{DE84F375-9DB2-4D0E-873D-04272B419EE9}"/>
                </a:ext>
              </a:extLst>
            </p:cNvPr>
            <p:cNvSpPr/>
            <p:nvPr/>
          </p:nvSpPr>
          <p:spPr>
            <a:xfrm rot="16200000">
              <a:off x="8177059" y="321365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grpSp>
      <p:sp>
        <p:nvSpPr>
          <p:cNvPr id="13" name="矩形 12"/>
          <p:cNvSpPr/>
          <p:nvPr/>
        </p:nvSpPr>
        <p:spPr>
          <a:xfrm>
            <a:off x="99547" y="324842"/>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15312481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FA0C9643-169C-4121-B178-12480B7FBD42}"/>
              </a:ext>
            </a:extLst>
          </p:cNvPr>
          <p:cNvSpPr>
            <a:spLocks noChangeArrowheads="1"/>
          </p:cNvSpPr>
          <p:nvPr/>
        </p:nvSpPr>
        <p:spPr bwMode="auto">
          <a:xfrm>
            <a:off x="2037903" y="1184275"/>
            <a:ext cx="3184361" cy="461665"/>
          </a:xfrm>
          <a:prstGeom prst="rect">
            <a:avLst/>
          </a:prstGeom>
          <a:noFill/>
        </p:spPr>
        <p:txBody>
          <a:bodyPr wrap="square" rtlCol="0">
            <a:spAutoFit/>
          </a:bodyPr>
          <a:lstStyle/>
          <a:p>
            <a:pPr algn="ctr"/>
            <a:r>
              <a:rPr lang="en-US" altLang="zh-TW" sz="2400" b="1" u="sng" dirty="0"/>
              <a:t>From OTA Server</a:t>
            </a:r>
            <a:endParaRPr lang="zh-TW" altLang="en-US" sz="2400" b="1" u="sng" dirty="0"/>
          </a:p>
        </p:txBody>
      </p:sp>
      <p:grpSp>
        <p:nvGrpSpPr>
          <p:cNvPr id="3" name="群組 2"/>
          <p:cNvGrpSpPr/>
          <p:nvPr/>
        </p:nvGrpSpPr>
        <p:grpSpPr>
          <a:xfrm>
            <a:off x="389743" y="1874442"/>
            <a:ext cx="6907445" cy="4793502"/>
            <a:chOff x="174476" y="1174875"/>
            <a:chExt cx="6907445" cy="4793502"/>
          </a:xfrm>
        </p:grpSpPr>
        <p:sp>
          <p:nvSpPr>
            <p:cNvPr id="5" name="橢圓 4">
              <a:extLst>
                <a:ext uri="{FF2B5EF4-FFF2-40B4-BE49-F238E27FC236}">
                  <a16:creationId xmlns:a16="http://schemas.microsoft.com/office/drawing/2014/main" xmlns="" id="{03FC4795-CFE6-4529-AD59-F9A7DF36ED1D}"/>
                </a:ext>
              </a:extLst>
            </p:cNvPr>
            <p:cNvSpPr/>
            <p:nvPr/>
          </p:nvSpPr>
          <p:spPr>
            <a:xfrm>
              <a:off x="174476" y="1174875"/>
              <a:ext cx="1975104" cy="579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OTA Preparation</a:t>
              </a:r>
              <a:endParaRPr lang="zh-TW" altLang="en-US" sz="1600" dirty="0"/>
            </a:p>
          </p:txBody>
        </p:sp>
        <p:sp>
          <p:nvSpPr>
            <p:cNvPr id="6" name="矩形 5">
              <a:extLst>
                <a:ext uri="{FF2B5EF4-FFF2-40B4-BE49-F238E27FC236}">
                  <a16:creationId xmlns:a16="http://schemas.microsoft.com/office/drawing/2014/main" xmlns="" id="{26BF6B56-D1AD-4970-94DB-F0435538F1A4}"/>
                </a:ext>
              </a:extLst>
            </p:cNvPr>
            <p:cNvSpPr/>
            <p:nvPr/>
          </p:nvSpPr>
          <p:spPr>
            <a:xfrm>
              <a:off x="320780" y="3453384"/>
              <a:ext cx="1682496" cy="579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Generate OTA file</a:t>
              </a:r>
              <a:endParaRPr lang="zh-TW" altLang="en-US" sz="1600" dirty="0"/>
            </a:p>
          </p:txBody>
        </p:sp>
        <p:sp>
          <p:nvSpPr>
            <p:cNvPr id="7" name="矩形 6">
              <a:extLst>
                <a:ext uri="{FF2B5EF4-FFF2-40B4-BE49-F238E27FC236}">
                  <a16:creationId xmlns:a16="http://schemas.microsoft.com/office/drawing/2014/main" xmlns="" id="{DF22B545-A40A-4659-988E-40356B719017}"/>
                </a:ext>
              </a:extLst>
            </p:cNvPr>
            <p:cNvSpPr/>
            <p:nvPr/>
          </p:nvSpPr>
          <p:spPr>
            <a:xfrm>
              <a:off x="320780" y="4596384"/>
              <a:ext cx="1682496" cy="579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Upload to OTA Server</a:t>
              </a:r>
              <a:endParaRPr lang="zh-TW" altLang="en-US" sz="1600" dirty="0"/>
            </a:p>
          </p:txBody>
        </p:sp>
        <p:sp>
          <p:nvSpPr>
            <p:cNvPr id="21" name="箭號: 向下 20">
              <a:extLst>
                <a:ext uri="{FF2B5EF4-FFF2-40B4-BE49-F238E27FC236}">
                  <a16:creationId xmlns:a16="http://schemas.microsoft.com/office/drawing/2014/main" xmlns="" id="{91B568FB-A2E3-41BC-BE48-009FEA708A0A}"/>
                </a:ext>
              </a:extLst>
            </p:cNvPr>
            <p:cNvSpPr/>
            <p:nvPr/>
          </p:nvSpPr>
          <p:spPr>
            <a:xfrm>
              <a:off x="1024327" y="2946327"/>
              <a:ext cx="275402" cy="430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2" name="箭號: 向下 21">
              <a:extLst>
                <a:ext uri="{FF2B5EF4-FFF2-40B4-BE49-F238E27FC236}">
                  <a16:creationId xmlns:a16="http://schemas.microsoft.com/office/drawing/2014/main" xmlns="" id="{DFFD7014-7518-4626-A2C9-015E5CD50804}"/>
                </a:ext>
              </a:extLst>
            </p:cNvPr>
            <p:cNvSpPr/>
            <p:nvPr/>
          </p:nvSpPr>
          <p:spPr>
            <a:xfrm>
              <a:off x="1024327" y="4109188"/>
              <a:ext cx="275402" cy="430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34" name="矩形 33">
              <a:extLst>
                <a:ext uri="{FF2B5EF4-FFF2-40B4-BE49-F238E27FC236}">
                  <a16:creationId xmlns:a16="http://schemas.microsoft.com/office/drawing/2014/main" xmlns="" id="{ABF2EFA4-FCC2-4081-9F33-7984071BB350}"/>
                </a:ext>
              </a:extLst>
            </p:cNvPr>
            <p:cNvSpPr/>
            <p:nvPr/>
          </p:nvSpPr>
          <p:spPr>
            <a:xfrm>
              <a:off x="301247" y="2298302"/>
              <a:ext cx="1682496" cy="579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Build/Release new version</a:t>
              </a:r>
              <a:endParaRPr lang="zh-TW" altLang="en-US" sz="1600" dirty="0"/>
            </a:p>
          </p:txBody>
        </p:sp>
        <p:sp>
          <p:nvSpPr>
            <p:cNvPr id="35" name="箭號: 向下 34">
              <a:extLst>
                <a:ext uri="{FF2B5EF4-FFF2-40B4-BE49-F238E27FC236}">
                  <a16:creationId xmlns:a16="http://schemas.microsoft.com/office/drawing/2014/main" xmlns="" id="{A040A31D-4C04-4B85-9F48-84D1A0BAA647}"/>
                </a:ext>
              </a:extLst>
            </p:cNvPr>
            <p:cNvSpPr/>
            <p:nvPr/>
          </p:nvSpPr>
          <p:spPr>
            <a:xfrm>
              <a:off x="1004794" y="1810818"/>
              <a:ext cx="275402" cy="430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40" name="橢圓 39">
              <a:extLst>
                <a:ext uri="{FF2B5EF4-FFF2-40B4-BE49-F238E27FC236}">
                  <a16:creationId xmlns:a16="http://schemas.microsoft.com/office/drawing/2014/main" xmlns="" id="{3AF33199-B532-40AC-92CE-46F34BF948F6}"/>
                </a:ext>
              </a:extLst>
            </p:cNvPr>
            <p:cNvSpPr/>
            <p:nvPr/>
          </p:nvSpPr>
          <p:spPr>
            <a:xfrm>
              <a:off x="2373883" y="1174875"/>
              <a:ext cx="1975104" cy="57943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OTA Client Start</a:t>
              </a:r>
              <a:endParaRPr lang="zh-TW" altLang="en-US" sz="1600" dirty="0"/>
            </a:p>
          </p:txBody>
        </p:sp>
        <p:sp>
          <p:nvSpPr>
            <p:cNvPr id="41" name="矩形 40">
              <a:extLst>
                <a:ext uri="{FF2B5EF4-FFF2-40B4-BE49-F238E27FC236}">
                  <a16:creationId xmlns:a16="http://schemas.microsoft.com/office/drawing/2014/main" xmlns="" id="{C743CC26-6C16-4A1E-99C9-92354405B574}"/>
                </a:ext>
              </a:extLst>
            </p:cNvPr>
            <p:cNvSpPr/>
            <p:nvPr/>
          </p:nvSpPr>
          <p:spPr>
            <a:xfrm>
              <a:off x="2520186" y="2300918"/>
              <a:ext cx="1682496"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Connect to OTA Server</a:t>
              </a:r>
              <a:endParaRPr lang="zh-TW" altLang="en-US" sz="1600" dirty="0"/>
            </a:p>
          </p:txBody>
        </p:sp>
        <p:sp>
          <p:nvSpPr>
            <p:cNvPr id="42" name="菱形 41">
              <a:extLst>
                <a:ext uri="{FF2B5EF4-FFF2-40B4-BE49-F238E27FC236}">
                  <a16:creationId xmlns:a16="http://schemas.microsoft.com/office/drawing/2014/main" xmlns="" id="{41A0956D-3BFC-4B4D-89A1-DAEB7CC17BD1}"/>
                </a:ext>
              </a:extLst>
            </p:cNvPr>
            <p:cNvSpPr/>
            <p:nvPr/>
          </p:nvSpPr>
          <p:spPr>
            <a:xfrm>
              <a:off x="2454168" y="3206526"/>
              <a:ext cx="1814533" cy="1179576"/>
            </a:xfrm>
            <a:prstGeom prst="diamond">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Check version</a:t>
              </a:r>
              <a:endParaRPr lang="zh-TW" altLang="en-US" sz="1600" dirty="0"/>
            </a:p>
          </p:txBody>
        </p:sp>
        <p:sp>
          <p:nvSpPr>
            <p:cNvPr id="43" name="矩形 42">
              <a:extLst>
                <a:ext uri="{FF2B5EF4-FFF2-40B4-BE49-F238E27FC236}">
                  <a16:creationId xmlns:a16="http://schemas.microsoft.com/office/drawing/2014/main" xmlns="" id="{87003E01-FC20-4CE4-8425-DF93BDC6E474}"/>
                </a:ext>
              </a:extLst>
            </p:cNvPr>
            <p:cNvSpPr/>
            <p:nvPr/>
          </p:nvSpPr>
          <p:spPr>
            <a:xfrm>
              <a:off x="5006998" y="1174875"/>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Download and store OTA file</a:t>
              </a:r>
              <a:endParaRPr lang="zh-TW" altLang="en-US" sz="1600" dirty="0"/>
            </a:p>
          </p:txBody>
        </p:sp>
        <p:sp>
          <p:nvSpPr>
            <p:cNvPr id="44" name="矩形 43">
              <a:extLst>
                <a:ext uri="{FF2B5EF4-FFF2-40B4-BE49-F238E27FC236}">
                  <a16:creationId xmlns:a16="http://schemas.microsoft.com/office/drawing/2014/main" xmlns="" id="{DEAD7189-E8D1-4526-84E7-4DFC5041998F}"/>
                </a:ext>
              </a:extLst>
            </p:cNvPr>
            <p:cNvSpPr/>
            <p:nvPr/>
          </p:nvSpPr>
          <p:spPr>
            <a:xfrm>
              <a:off x="5006997" y="2257873"/>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Reboot to recovery</a:t>
              </a:r>
              <a:endParaRPr lang="zh-TW" altLang="en-US" sz="1600" dirty="0"/>
            </a:p>
          </p:txBody>
        </p:sp>
        <p:sp>
          <p:nvSpPr>
            <p:cNvPr id="45" name="矩形 44">
              <a:extLst>
                <a:ext uri="{FF2B5EF4-FFF2-40B4-BE49-F238E27FC236}">
                  <a16:creationId xmlns:a16="http://schemas.microsoft.com/office/drawing/2014/main" xmlns="" id="{C57DFA3F-6B72-496D-9869-9FD41EB6A6E3}"/>
                </a:ext>
              </a:extLst>
            </p:cNvPr>
            <p:cNvSpPr/>
            <p:nvPr/>
          </p:nvSpPr>
          <p:spPr>
            <a:xfrm>
              <a:off x="4892898" y="336029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Execute commands to update files in recovery</a:t>
              </a:r>
              <a:endParaRPr lang="zh-TW" altLang="en-US" sz="1600" dirty="0"/>
            </a:p>
          </p:txBody>
        </p:sp>
        <p:sp>
          <p:nvSpPr>
            <p:cNvPr id="46" name="橢圓 45">
              <a:extLst>
                <a:ext uri="{FF2B5EF4-FFF2-40B4-BE49-F238E27FC236}">
                  <a16:creationId xmlns:a16="http://schemas.microsoft.com/office/drawing/2014/main" xmlns="" id="{5F5C1058-7626-4C5A-83D5-C4473B928EEA}"/>
                </a:ext>
              </a:extLst>
            </p:cNvPr>
            <p:cNvSpPr/>
            <p:nvPr/>
          </p:nvSpPr>
          <p:spPr>
            <a:xfrm>
              <a:off x="5006997" y="5388939"/>
              <a:ext cx="1975104" cy="57943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OTA Process finish</a:t>
              </a:r>
              <a:endParaRPr lang="zh-TW" altLang="en-US" sz="1600" dirty="0"/>
            </a:p>
          </p:txBody>
        </p:sp>
        <p:sp>
          <p:nvSpPr>
            <p:cNvPr id="47" name="箭號: 向下 46">
              <a:extLst>
                <a:ext uri="{FF2B5EF4-FFF2-40B4-BE49-F238E27FC236}">
                  <a16:creationId xmlns:a16="http://schemas.microsoft.com/office/drawing/2014/main" xmlns="" id="{925E3FBA-4158-405B-95CD-97EF32FA030D}"/>
                </a:ext>
              </a:extLst>
            </p:cNvPr>
            <p:cNvSpPr/>
            <p:nvPr/>
          </p:nvSpPr>
          <p:spPr>
            <a:xfrm>
              <a:off x="3223733" y="1810817"/>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48" name="箭號: 向下 47">
              <a:extLst>
                <a:ext uri="{FF2B5EF4-FFF2-40B4-BE49-F238E27FC236}">
                  <a16:creationId xmlns:a16="http://schemas.microsoft.com/office/drawing/2014/main" xmlns="" id="{0CCFDBCA-59E4-43E6-AD61-2AC664F32F83}"/>
                </a:ext>
              </a:extLst>
            </p:cNvPr>
            <p:cNvSpPr/>
            <p:nvPr/>
          </p:nvSpPr>
          <p:spPr>
            <a:xfrm>
              <a:off x="3223733" y="2897313"/>
              <a:ext cx="275402" cy="294168"/>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cxnSp>
          <p:nvCxnSpPr>
            <p:cNvPr id="49" name="接點: 肘形 48">
              <a:extLst>
                <a:ext uri="{FF2B5EF4-FFF2-40B4-BE49-F238E27FC236}">
                  <a16:creationId xmlns:a16="http://schemas.microsoft.com/office/drawing/2014/main" xmlns="" id="{75A1ACEA-7505-4174-A41C-D06EBAAB9FD6}"/>
                </a:ext>
              </a:extLst>
            </p:cNvPr>
            <p:cNvCxnSpPr>
              <a:cxnSpLocks/>
              <a:stCxn id="42" idx="3"/>
              <a:endCxn id="43" idx="1"/>
            </p:cNvCxnSpPr>
            <p:nvPr/>
          </p:nvCxnSpPr>
          <p:spPr>
            <a:xfrm flipV="1">
              <a:off x="4268701" y="1464594"/>
              <a:ext cx="738297" cy="2331720"/>
            </a:xfrm>
            <a:prstGeom prst="bentConnector3">
              <a:avLst>
                <a:gd name="adj1" fmla="val 50000"/>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50" name="接點: 肘形 49">
              <a:extLst>
                <a:ext uri="{FF2B5EF4-FFF2-40B4-BE49-F238E27FC236}">
                  <a16:creationId xmlns:a16="http://schemas.microsoft.com/office/drawing/2014/main" xmlns="" id="{CC6F5113-6A2C-499E-966E-86D75441C878}"/>
                </a:ext>
              </a:extLst>
            </p:cNvPr>
            <p:cNvCxnSpPr>
              <a:cxnSpLocks/>
              <a:stCxn id="42" idx="2"/>
              <a:endCxn id="46" idx="2"/>
            </p:cNvCxnSpPr>
            <p:nvPr/>
          </p:nvCxnSpPr>
          <p:spPr>
            <a:xfrm rot="16200000" flipH="1">
              <a:off x="3537938" y="4209599"/>
              <a:ext cx="1292556" cy="1645562"/>
            </a:xfrm>
            <a:prstGeom prst="bentConnector2">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51" name="箭號: 向下 50">
              <a:extLst>
                <a:ext uri="{FF2B5EF4-FFF2-40B4-BE49-F238E27FC236}">
                  <a16:creationId xmlns:a16="http://schemas.microsoft.com/office/drawing/2014/main" xmlns="" id="{E6D5B4BE-20EF-4397-B136-D6A156334342}"/>
                </a:ext>
              </a:extLst>
            </p:cNvPr>
            <p:cNvSpPr/>
            <p:nvPr/>
          </p:nvSpPr>
          <p:spPr>
            <a:xfrm>
              <a:off x="5856847" y="181720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2" name="箭號: 向下 51">
              <a:extLst>
                <a:ext uri="{FF2B5EF4-FFF2-40B4-BE49-F238E27FC236}">
                  <a16:creationId xmlns:a16="http://schemas.microsoft.com/office/drawing/2014/main" xmlns="" id="{1B3EC49A-EE6B-4A80-815D-CC17DF05F6EE}"/>
                </a:ext>
              </a:extLst>
            </p:cNvPr>
            <p:cNvSpPr/>
            <p:nvPr/>
          </p:nvSpPr>
          <p:spPr>
            <a:xfrm>
              <a:off x="5856847" y="2944687"/>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3" name="箭號: 向下 52">
              <a:extLst>
                <a:ext uri="{FF2B5EF4-FFF2-40B4-BE49-F238E27FC236}">
                  <a16:creationId xmlns:a16="http://schemas.microsoft.com/office/drawing/2014/main" xmlns="" id="{31CE47D3-B8A0-4283-81D9-AB7191DAA31E}"/>
                </a:ext>
              </a:extLst>
            </p:cNvPr>
            <p:cNvSpPr/>
            <p:nvPr/>
          </p:nvSpPr>
          <p:spPr>
            <a:xfrm>
              <a:off x="5856847" y="395808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4" name="文字方塊 53">
              <a:extLst>
                <a:ext uri="{FF2B5EF4-FFF2-40B4-BE49-F238E27FC236}">
                  <a16:creationId xmlns:a16="http://schemas.microsoft.com/office/drawing/2014/main" xmlns="" id="{76A7A262-0720-4336-95A7-3FD91AB31888}"/>
                </a:ext>
              </a:extLst>
            </p:cNvPr>
            <p:cNvSpPr txBox="1"/>
            <p:nvPr/>
          </p:nvSpPr>
          <p:spPr>
            <a:xfrm>
              <a:off x="3911107" y="3072256"/>
              <a:ext cx="875754" cy="523220"/>
            </a:xfrm>
            <a:prstGeom prst="rect">
              <a:avLst/>
            </a:prstGeom>
            <a:noFill/>
          </p:spPr>
          <p:txBody>
            <a:bodyPr wrap="square" rtlCol="0">
              <a:spAutoFit/>
            </a:bodyPr>
            <a:lstStyle/>
            <a:p>
              <a:r>
                <a:rPr lang="en-US" altLang="zh-TW" sz="1400" dirty="0">
                  <a:solidFill>
                    <a:srgbClr val="FF0000"/>
                  </a:solidFill>
                </a:rPr>
                <a:t>Need to upgrade</a:t>
              </a:r>
              <a:endParaRPr lang="zh-TW" altLang="en-US" sz="1400" dirty="0">
                <a:solidFill>
                  <a:srgbClr val="FF0000"/>
                </a:solidFill>
              </a:endParaRPr>
            </a:p>
          </p:txBody>
        </p:sp>
        <p:sp>
          <p:nvSpPr>
            <p:cNvPr id="55" name="文字方塊 54">
              <a:extLst>
                <a:ext uri="{FF2B5EF4-FFF2-40B4-BE49-F238E27FC236}">
                  <a16:creationId xmlns:a16="http://schemas.microsoft.com/office/drawing/2014/main" xmlns="" id="{E0D623D1-DCA4-412F-A605-F7AD30304909}"/>
                </a:ext>
              </a:extLst>
            </p:cNvPr>
            <p:cNvSpPr txBox="1"/>
            <p:nvPr/>
          </p:nvSpPr>
          <p:spPr>
            <a:xfrm>
              <a:off x="3318185" y="4886103"/>
              <a:ext cx="950516" cy="307777"/>
            </a:xfrm>
            <a:prstGeom prst="rect">
              <a:avLst/>
            </a:prstGeom>
            <a:noFill/>
          </p:spPr>
          <p:txBody>
            <a:bodyPr wrap="square" rtlCol="0">
              <a:spAutoFit/>
            </a:bodyPr>
            <a:lstStyle/>
            <a:p>
              <a:r>
                <a:rPr lang="en-US" altLang="zh-TW" sz="1400" dirty="0">
                  <a:solidFill>
                    <a:srgbClr val="FF0000"/>
                  </a:solidFill>
                </a:rPr>
                <a:t>Up to date</a:t>
              </a:r>
              <a:endParaRPr lang="zh-TW" altLang="en-US" sz="1400" dirty="0">
                <a:solidFill>
                  <a:srgbClr val="FF0000"/>
                </a:solidFill>
              </a:endParaRPr>
            </a:p>
          </p:txBody>
        </p:sp>
        <p:sp>
          <p:nvSpPr>
            <p:cNvPr id="57" name="矩形 56">
              <a:extLst>
                <a:ext uri="{FF2B5EF4-FFF2-40B4-BE49-F238E27FC236}">
                  <a16:creationId xmlns:a16="http://schemas.microsoft.com/office/drawing/2014/main" xmlns="" id="{2C78B741-4D52-4DF7-AA4F-022A07555F19}"/>
                </a:ext>
              </a:extLst>
            </p:cNvPr>
            <p:cNvSpPr/>
            <p:nvPr/>
          </p:nvSpPr>
          <p:spPr>
            <a:xfrm>
              <a:off x="4909308" y="4370179"/>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Reboot to normal system image</a:t>
              </a:r>
              <a:endParaRPr lang="zh-TW" altLang="en-US" sz="1600" dirty="0"/>
            </a:p>
          </p:txBody>
        </p:sp>
        <p:sp>
          <p:nvSpPr>
            <p:cNvPr id="58" name="箭號: 向下 57">
              <a:extLst>
                <a:ext uri="{FF2B5EF4-FFF2-40B4-BE49-F238E27FC236}">
                  <a16:creationId xmlns:a16="http://schemas.microsoft.com/office/drawing/2014/main" xmlns="" id="{11164744-AA79-4BBA-A036-269D1836E6EB}"/>
                </a:ext>
              </a:extLst>
            </p:cNvPr>
            <p:cNvSpPr/>
            <p:nvPr/>
          </p:nvSpPr>
          <p:spPr>
            <a:xfrm>
              <a:off x="5856847" y="4960476"/>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grpSp>
      <p:sp>
        <p:nvSpPr>
          <p:cNvPr id="32" name="文字方塊 31">
            <a:extLst>
              <a:ext uri="{FF2B5EF4-FFF2-40B4-BE49-F238E27FC236}">
                <a16:creationId xmlns:a16="http://schemas.microsoft.com/office/drawing/2014/main" xmlns="" id="{C26EEBF9-7A9B-8041-8342-327D142F9896}"/>
              </a:ext>
            </a:extLst>
          </p:cNvPr>
          <p:cNvSpPr txBox="1"/>
          <p:nvPr/>
        </p:nvSpPr>
        <p:spPr>
          <a:xfrm flipH="1">
            <a:off x="57746" y="753825"/>
            <a:ext cx="12273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85000" lnSpcReduction="20000"/>
          </a:bodyPr>
          <a:lstStyle>
            <a:defPPr>
              <a:defRPr lang="zh-TW"/>
            </a:defPPr>
            <a:lvl1pPr>
              <a:lnSpc>
                <a:spcPct val="90000"/>
              </a:lnSpc>
              <a:spcBef>
                <a:spcPct val="0"/>
              </a:spcBef>
              <a:buNone/>
              <a:defRPr sz="3600" b="1">
                <a:latin typeface="+mj-lt"/>
                <a:ea typeface="+mj-ea"/>
                <a:cs typeface="+mj-cs"/>
              </a:defRPr>
            </a:lvl1pPr>
          </a:lstStyle>
          <a:p>
            <a:r>
              <a:rPr lang="en-US" altLang="zh-TW" dirty="0"/>
              <a:t>OTA Upgrade Flow</a:t>
            </a:r>
            <a:endParaRPr lang="zh-TW" altLang="en-US" dirty="0"/>
          </a:p>
        </p:txBody>
      </p:sp>
      <p:grpSp>
        <p:nvGrpSpPr>
          <p:cNvPr id="33" name="群組 32">
            <a:extLst>
              <a:ext uri="{FF2B5EF4-FFF2-40B4-BE49-F238E27FC236}">
                <a16:creationId xmlns:a16="http://schemas.microsoft.com/office/drawing/2014/main" xmlns="" id="{949F4994-18AB-B44B-A47C-E7722293340A}"/>
              </a:ext>
            </a:extLst>
          </p:cNvPr>
          <p:cNvGrpSpPr/>
          <p:nvPr/>
        </p:nvGrpSpPr>
        <p:grpSpPr>
          <a:xfrm>
            <a:off x="8762767" y="1834308"/>
            <a:ext cx="2189023" cy="4793502"/>
            <a:chOff x="4892898" y="1174875"/>
            <a:chExt cx="2189023" cy="4793502"/>
          </a:xfrm>
        </p:grpSpPr>
        <p:sp>
          <p:nvSpPr>
            <p:cNvPr id="36" name="矩形 35">
              <a:extLst>
                <a:ext uri="{FF2B5EF4-FFF2-40B4-BE49-F238E27FC236}">
                  <a16:creationId xmlns:a16="http://schemas.microsoft.com/office/drawing/2014/main" xmlns="" id="{061E0C6F-5C7C-B94A-8856-0111CC521674}"/>
                </a:ext>
              </a:extLst>
            </p:cNvPr>
            <p:cNvSpPr/>
            <p:nvPr/>
          </p:nvSpPr>
          <p:spPr>
            <a:xfrm>
              <a:off x="5006998" y="1174875"/>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Copy OTA file to USB</a:t>
              </a:r>
              <a:endParaRPr lang="zh-TW" altLang="en-US" sz="1600" dirty="0"/>
            </a:p>
          </p:txBody>
        </p:sp>
        <p:sp>
          <p:nvSpPr>
            <p:cNvPr id="37" name="矩形 36">
              <a:extLst>
                <a:ext uri="{FF2B5EF4-FFF2-40B4-BE49-F238E27FC236}">
                  <a16:creationId xmlns:a16="http://schemas.microsoft.com/office/drawing/2014/main" xmlns="" id="{3F7A87E8-BF88-E14D-867D-F2D9E1194F76}"/>
                </a:ext>
              </a:extLst>
            </p:cNvPr>
            <p:cNvSpPr/>
            <p:nvPr/>
          </p:nvSpPr>
          <p:spPr>
            <a:xfrm>
              <a:off x="5006997" y="2257873"/>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200" dirty="0"/>
                <a:t>Reboot to recovery</a:t>
              </a:r>
            </a:p>
            <a:p>
              <a:pPr algn="ctr"/>
              <a:r>
                <a:rPr lang="en-US" altLang="zh-TW" sz="1200" dirty="0"/>
                <a:t>(by SW command or HW button)</a:t>
              </a:r>
              <a:endParaRPr lang="zh-TW" altLang="en-US" sz="1200" dirty="0"/>
            </a:p>
          </p:txBody>
        </p:sp>
        <p:sp>
          <p:nvSpPr>
            <p:cNvPr id="38" name="矩形 37">
              <a:extLst>
                <a:ext uri="{FF2B5EF4-FFF2-40B4-BE49-F238E27FC236}">
                  <a16:creationId xmlns:a16="http://schemas.microsoft.com/office/drawing/2014/main" xmlns="" id="{542B2730-AE58-7A4C-B2C7-61C35CEC2FFC}"/>
                </a:ext>
              </a:extLst>
            </p:cNvPr>
            <p:cNvSpPr/>
            <p:nvPr/>
          </p:nvSpPr>
          <p:spPr>
            <a:xfrm>
              <a:off x="4892898" y="336029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Execute commands to update files in recovery</a:t>
              </a:r>
              <a:endParaRPr lang="zh-TW" altLang="en-US" sz="1600" dirty="0"/>
            </a:p>
          </p:txBody>
        </p:sp>
        <p:sp>
          <p:nvSpPr>
            <p:cNvPr id="39" name="橢圓 38">
              <a:extLst>
                <a:ext uri="{FF2B5EF4-FFF2-40B4-BE49-F238E27FC236}">
                  <a16:creationId xmlns:a16="http://schemas.microsoft.com/office/drawing/2014/main" xmlns="" id="{9D84CB99-031C-814A-804D-EC3F7018AB19}"/>
                </a:ext>
              </a:extLst>
            </p:cNvPr>
            <p:cNvSpPr/>
            <p:nvPr/>
          </p:nvSpPr>
          <p:spPr>
            <a:xfrm>
              <a:off x="5006997" y="5388939"/>
              <a:ext cx="1975104" cy="57943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OTA Process finish</a:t>
              </a:r>
              <a:endParaRPr lang="zh-TW" altLang="en-US" sz="1600" dirty="0"/>
            </a:p>
          </p:txBody>
        </p:sp>
        <p:sp>
          <p:nvSpPr>
            <p:cNvPr id="56" name="箭號: 向下 50">
              <a:extLst>
                <a:ext uri="{FF2B5EF4-FFF2-40B4-BE49-F238E27FC236}">
                  <a16:creationId xmlns:a16="http://schemas.microsoft.com/office/drawing/2014/main" xmlns="" id="{27CD90D5-D0AF-8345-876F-92F4402A43BA}"/>
                </a:ext>
              </a:extLst>
            </p:cNvPr>
            <p:cNvSpPr/>
            <p:nvPr/>
          </p:nvSpPr>
          <p:spPr>
            <a:xfrm>
              <a:off x="5856847" y="181720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9" name="箭號: 向下 51">
              <a:extLst>
                <a:ext uri="{FF2B5EF4-FFF2-40B4-BE49-F238E27FC236}">
                  <a16:creationId xmlns:a16="http://schemas.microsoft.com/office/drawing/2014/main" xmlns="" id="{AF6A8767-B875-EC42-8350-B9D1416E9C7A}"/>
                </a:ext>
              </a:extLst>
            </p:cNvPr>
            <p:cNvSpPr/>
            <p:nvPr/>
          </p:nvSpPr>
          <p:spPr>
            <a:xfrm>
              <a:off x="5856847" y="2944687"/>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60" name="箭號: 向下 52">
              <a:extLst>
                <a:ext uri="{FF2B5EF4-FFF2-40B4-BE49-F238E27FC236}">
                  <a16:creationId xmlns:a16="http://schemas.microsoft.com/office/drawing/2014/main" xmlns="" id="{15A1A84E-EB8F-744C-AE04-A3ABA586A925}"/>
                </a:ext>
              </a:extLst>
            </p:cNvPr>
            <p:cNvSpPr/>
            <p:nvPr/>
          </p:nvSpPr>
          <p:spPr>
            <a:xfrm>
              <a:off x="5856847" y="395808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61" name="矩形 60">
              <a:extLst>
                <a:ext uri="{FF2B5EF4-FFF2-40B4-BE49-F238E27FC236}">
                  <a16:creationId xmlns:a16="http://schemas.microsoft.com/office/drawing/2014/main" xmlns="" id="{E7DFCF63-62D4-0840-A0BB-AFA6E53EE491}"/>
                </a:ext>
              </a:extLst>
            </p:cNvPr>
            <p:cNvSpPr/>
            <p:nvPr/>
          </p:nvSpPr>
          <p:spPr>
            <a:xfrm>
              <a:off x="4909308" y="4370179"/>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Reboot to normal system image</a:t>
              </a:r>
              <a:endParaRPr lang="zh-TW" altLang="en-US" sz="1600" dirty="0"/>
            </a:p>
          </p:txBody>
        </p:sp>
        <p:sp>
          <p:nvSpPr>
            <p:cNvPr id="62" name="箭號: 向下 57">
              <a:extLst>
                <a:ext uri="{FF2B5EF4-FFF2-40B4-BE49-F238E27FC236}">
                  <a16:creationId xmlns:a16="http://schemas.microsoft.com/office/drawing/2014/main" xmlns="" id="{094D1FB6-2A41-8849-9964-39DD5C51FCB5}"/>
                </a:ext>
              </a:extLst>
            </p:cNvPr>
            <p:cNvSpPr/>
            <p:nvPr/>
          </p:nvSpPr>
          <p:spPr>
            <a:xfrm>
              <a:off x="5856847" y="4960476"/>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grpSp>
      <p:sp>
        <p:nvSpPr>
          <p:cNvPr id="63" name="Rectangle 2">
            <a:extLst>
              <a:ext uri="{FF2B5EF4-FFF2-40B4-BE49-F238E27FC236}">
                <a16:creationId xmlns:a16="http://schemas.microsoft.com/office/drawing/2014/main" xmlns="" id="{21CD88AA-85D6-284E-A2BE-FEC17190D2F1}"/>
              </a:ext>
            </a:extLst>
          </p:cNvPr>
          <p:cNvSpPr>
            <a:spLocks noChangeArrowheads="1"/>
          </p:cNvSpPr>
          <p:nvPr/>
        </p:nvSpPr>
        <p:spPr bwMode="auto">
          <a:xfrm>
            <a:off x="8469119" y="1229741"/>
            <a:ext cx="2759908" cy="461665"/>
          </a:xfrm>
          <a:prstGeom prst="rect">
            <a:avLst/>
          </a:prstGeom>
          <a:noFill/>
        </p:spPr>
        <p:txBody>
          <a:bodyPr wrap="square" rtlCol="0">
            <a:spAutoFit/>
          </a:bodyPr>
          <a:lstStyle/>
          <a:p>
            <a:pPr algn="ctr"/>
            <a:r>
              <a:rPr lang="en-US" altLang="zh-TW" sz="2400" b="1" u="sng" dirty="0"/>
              <a:t>From USB Storage</a:t>
            </a:r>
            <a:endParaRPr lang="zh-TW" altLang="en-US" sz="2400" b="1" u="sng" dirty="0"/>
          </a:p>
        </p:txBody>
      </p:sp>
      <p:sp>
        <p:nvSpPr>
          <p:cNvPr id="64" name="矩形 63"/>
          <p:cNvSpPr/>
          <p:nvPr/>
        </p:nvSpPr>
        <p:spPr>
          <a:xfrm>
            <a:off x="97801" y="103907"/>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7576789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2">
            <a:extLst>
              <a:ext uri="{FF2B5EF4-FFF2-40B4-BE49-F238E27FC236}">
                <a16:creationId xmlns:a16="http://schemas.microsoft.com/office/drawing/2014/main" xmlns="" id="{8EB8529D-13F7-FF49-A3A6-FF0E6C9E5409}"/>
              </a:ext>
            </a:extLst>
          </p:cNvPr>
          <p:cNvGrpSpPr/>
          <p:nvPr/>
        </p:nvGrpSpPr>
        <p:grpSpPr>
          <a:xfrm>
            <a:off x="1076229" y="1934426"/>
            <a:ext cx="2028825" cy="1285875"/>
            <a:chOff x="1724025" y="1857375"/>
            <a:chExt cx="2028825" cy="1285875"/>
          </a:xfrm>
        </p:grpSpPr>
        <p:sp>
          <p:nvSpPr>
            <p:cNvPr id="5" name="圓角矩形 3">
              <a:extLst>
                <a:ext uri="{FF2B5EF4-FFF2-40B4-BE49-F238E27FC236}">
                  <a16:creationId xmlns:a16="http://schemas.microsoft.com/office/drawing/2014/main" xmlns="" id="{F30FAE22-6AB3-1A43-BE48-61660506BC6B}"/>
                </a:ext>
              </a:extLst>
            </p:cNvPr>
            <p:cNvSpPr/>
            <p:nvPr/>
          </p:nvSpPr>
          <p:spPr>
            <a:xfrm>
              <a:off x="1724025" y="1857375"/>
              <a:ext cx="2028825" cy="12858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6" name="文字方塊 5">
              <a:extLst>
                <a:ext uri="{FF2B5EF4-FFF2-40B4-BE49-F238E27FC236}">
                  <a16:creationId xmlns:a16="http://schemas.microsoft.com/office/drawing/2014/main" xmlns="" id="{B46F83AC-E6AC-F149-8878-6944D4B515A4}"/>
                </a:ext>
              </a:extLst>
            </p:cNvPr>
            <p:cNvSpPr txBox="1"/>
            <p:nvPr/>
          </p:nvSpPr>
          <p:spPr>
            <a:xfrm>
              <a:off x="2153980" y="1857375"/>
              <a:ext cx="1168911" cy="523220"/>
            </a:xfrm>
            <a:prstGeom prst="rect">
              <a:avLst/>
            </a:prstGeom>
            <a:noFill/>
          </p:spPr>
          <p:txBody>
            <a:bodyPr wrap="none" rtlCol="0">
              <a:spAutoFit/>
            </a:bodyPr>
            <a:lstStyle/>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Build</a:t>
              </a:r>
            </a:p>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environment</a:t>
              </a:r>
              <a:endParaRPr lang="zh-TW" altLang="en-US" sz="1400" dirty="0">
                <a:solidFill>
                  <a:schemeClr val="bg1"/>
                </a:solidFill>
                <a:latin typeface="Arial" panose="020B0604020202020204" pitchFamily="34" charset="0"/>
                <a:ea typeface="Arial Unicode MS" panose="020B0604020202020204" pitchFamily="34" charset="-120"/>
                <a:cs typeface="Arial" panose="020B0604020202020204" pitchFamily="34" charset="0"/>
              </a:endParaRPr>
            </a:p>
          </p:txBody>
        </p:sp>
      </p:grpSp>
      <p:sp>
        <p:nvSpPr>
          <p:cNvPr id="7" name="文字方塊 6">
            <a:extLst>
              <a:ext uri="{FF2B5EF4-FFF2-40B4-BE49-F238E27FC236}">
                <a16:creationId xmlns:a16="http://schemas.microsoft.com/office/drawing/2014/main" xmlns="" id="{132F7914-CFCF-8148-9F7B-D512870628A4}"/>
              </a:ext>
            </a:extLst>
          </p:cNvPr>
          <p:cNvSpPr txBox="1"/>
          <p:nvPr/>
        </p:nvSpPr>
        <p:spPr>
          <a:xfrm>
            <a:off x="1201774" y="2596413"/>
            <a:ext cx="1766830" cy="338554"/>
          </a:xfrm>
          <a:prstGeom prst="rect">
            <a:avLst/>
          </a:prstGeom>
          <a:noFill/>
          <a:ln w="12700">
            <a:solidFill>
              <a:schemeClr val="tx1"/>
            </a:solidFill>
          </a:ln>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Unsigned images</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grpSp>
        <p:nvGrpSpPr>
          <p:cNvPr id="8" name="群組 7">
            <a:extLst>
              <a:ext uri="{FF2B5EF4-FFF2-40B4-BE49-F238E27FC236}">
                <a16:creationId xmlns:a16="http://schemas.microsoft.com/office/drawing/2014/main" xmlns="" id="{570FA31F-4090-384B-BD76-889F2B4F3B0D}"/>
              </a:ext>
            </a:extLst>
          </p:cNvPr>
          <p:cNvGrpSpPr/>
          <p:nvPr/>
        </p:nvGrpSpPr>
        <p:grpSpPr>
          <a:xfrm>
            <a:off x="4233471" y="1934426"/>
            <a:ext cx="2028825" cy="1285875"/>
            <a:chOff x="1724025" y="1857375"/>
            <a:chExt cx="2028825" cy="1285875"/>
          </a:xfrm>
        </p:grpSpPr>
        <p:sp>
          <p:nvSpPr>
            <p:cNvPr id="9" name="圓角矩形 8">
              <a:extLst>
                <a:ext uri="{FF2B5EF4-FFF2-40B4-BE49-F238E27FC236}">
                  <a16:creationId xmlns:a16="http://schemas.microsoft.com/office/drawing/2014/main" xmlns="" id="{7728853D-EEF5-5A4F-AC32-3B2BBE246C89}"/>
                </a:ext>
              </a:extLst>
            </p:cNvPr>
            <p:cNvSpPr/>
            <p:nvPr/>
          </p:nvSpPr>
          <p:spPr>
            <a:xfrm>
              <a:off x="1724025" y="1857375"/>
              <a:ext cx="2028825" cy="12858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10" name="文字方塊 9">
              <a:extLst>
                <a:ext uri="{FF2B5EF4-FFF2-40B4-BE49-F238E27FC236}">
                  <a16:creationId xmlns:a16="http://schemas.microsoft.com/office/drawing/2014/main" xmlns="" id="{2EEAA422-6EA1-D64E-A62D-637BF8213A82}"/>
                </a:ext>
              </a:extLst>
            </p:cNvPr>
            <p:cNvSpPr txBox="1"/>
            <p:nvPr/>
          </p:nvSpPr>
          <p:spPr>
            <a:xfrm>
              <a:off x="2133143" y="1857375"/>
              <a:ext cx="1210589" cy="307777"/>
            </a:xfrm>
            <a:prstGeom prst="rect">
              <a:avLst/>
            </a:prstGeom>
            <a:noFill/>
          </p:spPr>
          <p:txBody>
            <a:bodyPr wrap="none" rtlCol="0">
              <a:spAutoFit/>
            </a:bodyPr>
            <a:lstStyle/>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Signing tools</a:t>
              </a:r>
            </a:p>
          </p:txBody>
        </p:sp>
      </p:grpSp>
      <p:sp>
        <p:nvSpPr>
          <p:cNvPr id="11" name="文字方塊 10">
            <a:extLst>
              <a:ext uri="{FF2B5EF4-FFF2-40B4-BE49-F238E27FC236}">
                <a16:creationId xmlns:a16="http://schemas.microsoft.com/office/drawing/2014/main" xmlns="" id="{712846E9-FD3E-A541-92A5-5E1B75505B8C}"/>
              </a:ext>
            </a:extLst>
          </p:cNvPr>
          <p:cNvSpPr txBox="1"/>
          <p:nvPr/>
        </p:nvSpPr>
        <p:spPr>
          <a:xfrm>
            <a:off x="4415314" y="2596413"/>
            <a:ext cx="1633781" cy="553998"/>
          </a:xfrm>
          <a:prstGeom prst="rect">
            <a:avLst/>
          </a:prstGeom>
          <a:noFill/>
          <a:ln w="12700">
            <a:solidFill>
              <a:schemeClr val="tx1"/>
            </a:solidFill>
          </a:ln>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secure boot key</a:t>
            </a:r>
          </a:p>
          <a:p>
            <a:pPr algn="ctr"/>
            <a:r>
              <a:rPr lang="en-US" altLang="zh-TW" sz="1400" dirty="0">
                <a:latin typeface="Arial" panose="020B0604020202020204" pitchFamily="34" charset="0"/>
                <a:ea typeface="Arial Unicode MS" panose="020B0604020202020204" pitchFamily="34" charset="-120"/>
                <a:cs typeface="Arial" panose="020B0604020202020204" pitchFamily="34" charset="0"/>
              </a:rPr>
              <a:t>(HW root key)</a:t>
            </a:r>
            <a:endParaRPr lang="zh-TW" altLang="en-US" sz="1400" dirty="0">
              <a:latin typeface="Arial" panose="020B0604020202020204" pitchFamily="34" charset="0"/>
              <a:ea typeface="Arial Unicode MS" panose="020B0604020202020204" pitchFamily="34" charset="-120"/>
              <a:cs typeface="Arial" panose="020B0604020202020204" pitchFamily="34" charset="0"/>
            </a:endParaRPr>
          </a:p>
        </p:txBody>
      </p:sp>
      <p:sp>
        <p:nvSpPr>
          <p:cNvPr id="12" name="向右箭號 11">
            <a:extLst>
              <a:ext uri="{FF2B5EF4-FFF2-40B4-BE49-F238E27FC236}">
                <a16:creationId xmlns:a16="http://schemas.microsoft.com/office/drawing/2014/main" xmlns="" id="{3B0F4350-D519-4E49-A73D-E92F0EA79ECA}"/>
              </a:ext>
            </a:extLst>
          </p:cNvPr>
          <p:cNvSpPr/>
          <p:nvPr/>
        </p:nvSpPr>
        <p:spPr>
          <a:xfrm>
            <a:off x="3384875" y="2457646"/>
            <a:ext cx="666750" cy="257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sp>
        <p:nvSpPr>
          <p:cNvPr id="13" name="向右箭號 12">
            <a:extLst>
              <a:ext uri="{FF2B5EF4-FFF2-40B4-BE49-F238E27FC236}">
                <a16:creationId xmlns:a16="http://schemas.microsoft.com/office/drawing/2014/main" xmlns="" id="{DE91553B-BD8D-6D4D-A6C1-4C2AE5017C09}"/>
              </a:ext>
            </a:extLst>
          </p:cNvPr>
          <p:cNvSpPr/>
          <p:nvPr/>
        </p:nvSpPr>
        <p:spPr>
          <a:xfrm>
            <a:off x="6515004" y="2448448"/>
            <a:ext cx="666750" cy="257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grpSp>
        <p:nvGrpSpPr>
          <p:cNvPr id="14" name="群組 13">
            <a:extLst>
              <a:ext uri="{FF2B5EF4-FFF2-40B4-BE49-F238E27FC236}">
                <a16:creationId xmlns:a16="http://schemas.microsoft.com/office/drawing/2014/main" xmlns="" id="{5DC621BA-5B68-BD4A-A7FF-DDF0F12D4348}"/>
              </a:ext>
            </a:extLst>
          </p:cNvPr>
          <p:cNvGrpSpPr/>
          <p:nvPr/>
        </p:nvGrpSpPr>
        <p:grpSpPr>
          <a:xfrm>
            <a:off x="7614846" y="1934426"/>
            <a:ext cx="2028825" cy="1285875"/>
            <a:chOff x="1724025" y="1857375"/>
            <a:chExt cx="2028825" cy="1285875"/>
          </a:xfrm>
        </p:grpSpPr>
        <p:sp>
          <p:nvSpPr>
            <p:cNvPr id="15" name="圓角矩形 14">
              <a:extLst>
                <a:ext uri="{FF2B5EF4-FFF2-40B4-BE49-F238E27FC236}">
                  <a16:creationId xmlns:a16="http://schemas.microsoft.com/office/drawing/2014/main" xmlns="" id="{82E8BC30-539C-7048-8481-70D670508C38}"/>
                </a:ext>
              </a:extLst>
            </p:cNvPr>
            <p:cNvSpPr/>
            <p:nvPr/>
          </p:nvSpPr>
          <p:spPr>
            <a:xfrm>
              <a:off x="1724025" y="1857375"/>
              <a:ext cx="2028825" cy="12858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16" name="文字方塊 15">
              <a:extLst>
                <a:ext uri="{FF2B5EF4-FFF2-40B4-BE49-F238E27FC236}">
                  <a16:creationId xmlns:a16="http://schemas.microsoft.com/office/drawing/2014/main" xmlns="" id="{F62075CD-9ECB-364A-8704-B0207CD96739}"/>
                </a:ext>
              </a:extLst>
            </p:cNvPr>
            <p:cNvSpPr txBox="1"/>
            <p:nvPr/>
          </p:nvSpPr>
          <p:spPr>
            <a:xfrm>
              <a:off x="2392029" y="1857375"/>
              <a:ext cx="692818" cy="307777"/>
            </a:xfrm>
            <a:prstGeom prst="rect">
              <a:avLst/>
            </a:prstGeom>
            <a:noFill/>
          </p:spPr>
          <p:txBody>
            <a:bodyPr wrap="none" rtlCol="0">
              <a:spAutoFit/>
            </a:bodyPr>
            <a:lstStyle/>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Result</a:t>
              </a:r>
            </a:p>
          </p:txBody>
        </p:sp>
      </p:grpSp>
      <p:sp>
        <p:nvSpPr>
          <p:cNvPr id="17" name="文字方塊 16">
            <a:extLst>
              <a:ext uri="{FF2B5EF4-FFF2-40B4-BE49-F238E27FC236}">
                <a16:creationId xmlns:a16="http://schemas.microsoft.com/office/drawing/2014/main" xmlns="" id="{22D78FB4-5FDE-6B4F-A003-C4ADE89CFF82}"/>
              </a:ext>
            </a:extLst>
          </p:cNvPr>
          <p:cNvSpPr txBox="1"/>
          <p:nvPr/>
        </p:nvSpPr>
        <p:spPr>
          <a:xfrm>
            <a:off x="7867030" y="2601175"/>
            <a:ext cx="1539204" cy="338554"/>
          </a:xfrm>
          <a:prstGeom prst="rect">
            <a:avLst/>
          </a:prstGeom>
          <a:noFill/>
          <a:ln w="12700">
            <a:solidFill>
              <a:schemeClr val="tx1"/>
            </a:solidFill>
          </a:ln>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Signed images</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18" name="橢圓 17">
            <a:extLst>
              <a:ext uri="{FF2B5EF4-FFF2-40B4-BE49-F238E27FC236}">
                <a16:creationId xmlns:a16="http://schemas.microsoft.com/office/drawing/2014/main" xmlns="" id="{BB584D2E-8C9C-7749-8A9E-73B3BA8F3BAF}"/>
              </a:ext>
            </a:extLst>
          </p:cNvPr>
          <p:cNvSpPr/>
          <p:nvPr/>
        </p:nvSpPr>
        <p:spPr>
          <a:xfrm>
            <a:off x="1269987" y="4301031"/>
            <a:ext cx="714375" cy="66675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1100" b="1" dirty="0">
                <a:latin typeface="Arial" panose="020B0604020202020204" pitchFamily="34" charset="0"/>
                <a:ea typeface="Arial Unicode MS" panose="020B0604020202020204" pitchFamily="34" charset="-120"/>
                <a:cs typeface="Arial" panose="020B0604020202020204" pitchFamily="34" charset="0"/>
              </a:rPr>
              <a:t>Start</a:t>
            </a:r>
            <a:endParaRPr lang="zh-TW" altLang="en-US" sz="1100" b="1" dirty="0">
              <a:latin typeface="Arial" panose="020B0604020202020204" pitchFamily="34" charset="0"/>
              <a:ea typeface="Arial Unicode MS" panose="020B0604020202020204" pitchFamily="34" charset="-120"/>
              <a:cs typeface="Arial" panose="020B0604020202020204" pitchFamily="34" charset="0"/>
            </a:endParaRPr>
          </a:p>
        </p:txBody>
      </p:sp>
      <p:sp>
        <p:nvSpPr>
          <p:cNvPr id="19" name="矩形 18">
            <a:extLst>
              <a:ext uri="{FF2B5EF4-FFF2-40B4-BE49-F238E27FC236}">
                <a16:creationId xmlns:a16="http://schemas.microsoft.com/office/drawing/2014/main" xmlns="" id="{855034A2-A866-2A41-9CD0-A7B30F3CBD75}"/>
              </a:ext>
            </a:extLst>
          </p:cNvPr>
          <p:cNvSpPr/>
          <p:nvPr/>
        </p:nvSpPr>
        <p:spPr>
          <a:xfrm>
            <a:off x="2598429" y="4191494"/>
            <a:ext cx="1352550" cy="88582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20" name="文字方塊 19">
            <a:extLst>
              <a:ext uri="{FF2B5EF4-FFF2-40B4-BE49-F238E27FC236}">
                <a16:creationId xmlns:a16="http://schemas.microsoft.com/office/drawing/2014/main" xmlns="" id="{465B5408-6EF9-324D-95D3-CAAF9387C531}"/>
              </a:ext>
            </a:extLst>
          </p:cNvPr>
          <p:cNvSpPr txBox="1"/>
          <p:nvPr/>
        </p:nvSpPr>
        <p:spPr>
          <a:xfrm>
            <a:off x="2720109" y="4210544"/>
            <a:ext cx="1128835" cy="307777"/>
          </a:xfrm>
          <a:prstGeom prst="rect">
            <a:avLst/>
          </a:prstGeom>
          <a:noFill/>
        </p:spPr>
        <p:txBody>
          <a:bodyPr wrap="none" rtlCol="0">
            <a:spAutoFit/>
          </a:bodyPr>
          <a:lstStyle/>
          <a:p>
            <a:pPr algn="ctr"/>
            <a:r>
              <a:rPr lang="en-US" altLang="zh-TW" sz="1400" b="1" dirty="0" err="1">
                <a:latin typeface="Arial" panose="020B0604020202020204" pitchFamily="34" charset="0"/>
                <a:ea typeface="Arial Unicode MS" panose="020B0604020202020204" pitchFamily="34" charset="-120"/>
                <a:cs typeface="Arial" panose="020B0604020202020204" pitchFamily="34" charset="0"/>
              </a:rPr>
              <a:t>Bootloader</a:t>
            </a:r>
            <a:endParaRPr lang="zh-TW" altLang="en-US" sz="1400" b="1" dirty="0">
              <a:latin typeface="Arial" panose="020B0604020202020204" pitchFamily="34" charset="0"/>
              <a:ea typeface="Arial Unicode MS" panose="020B0604020202020204" pitchFamily="34" charset="-120"/>
              <a:cs typeface="Arial" panose="020B0604020202020204" pitchFamily="34" charset="0"/>
            </a:endParaRPr>
          </a:p>
        </p:txBody>
      </p:sp>
      <p:cxnSp>
        <p:nvCxnSpPr>
          <p:cNvPr id="21" name="肘形接點 20">
            <a:extLst>
              <a:ext uri="{FF2B5EF4-FFF2-40B4-BE49-F238E27FC236}">
                <a16:creationId xmlns:a16="http://schemas.microsoft.com/office/drawing/2014/main" xmlns="" id="{086EB065-5C32-7144-8E95-2A713A86940B}"/>
              </a:ext>
            </a:extLst>
          </p:cNvPr>
          <p:cNvCxnSpPr>
            <a:stCxn id="18" idx="6"/>
            <a:endCxn id="19" idx="1"/>
          </p:cNvCxnSpPr>
          <p:nvPr/>
        </p:nvCxnSpPr>
        <p:spPr>
          <a:xfrm>
            <a:off x="1984362" y="4634406"/>
            <a:ext cx="614067" cy="1"/>
          </a:xfrm>
          <a:prstGeom prst="bentConnector3">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xmlns="" id="{23E0F934-8C9F-8940-8DB9-7D31EBF8327F}"/>
              </a:ext>
            </a:extLst>
          </p:cNvPr>
          <p:cNvSpPr txBox="1"/>
          <p:nvPr/>
        </p:nvSpPr>
        <p:spPr>
          <a:xfrm>
            <a:off x="2658234" y="4523738"/>
            <a:ext cx="1232940" cy="600164"/>
          </a:xfrm>
          <a:prstGeom prst="rect">
            <a:avLst/>
          </a:prstGeom>
          <a:noFill/>
        </p:spPr>
        <p:txBody>
          <a:bodyPr wrap="square" rtlCol="0">
            <a:spAutoFit/>
          </a:bodyPr>
          <a:lstStyle/>
          <a:p>
            <a:pPr algn="ctr"/>
            <a:r>
              <a:rPr lang="en-US" altLang="zh-TW" sz="1100" dirty="0">
                <a:latin typeface="Arial" panose="020B0604020202020204" pitchFamily="34" charset="0"/>
                <a:ea typeface="Arial Unicode MS" panose="020B0604020202020204" pitchFamily="34" charset="-120"/>
                <a:cs typeface="Arial" panose="020B0604020202020204" pitchFamily="34" charset="0"/>
              </a:rPr>
              <a:t>Verify signature of boot image</a:t>
            </a:r>
            <a:br>
              <a:rPr lang="en-US" altLang="zh-TW" sz="1100" dirty="0">
                <a:latin typeface="Arial" panose="020B0604020202020204" pitchFamily="34" charset="0"/>
                <a:ea typeface="Arial Unicode MS" panose="020B0604020202020204" pitchFamily="34" charset="-120"/>
                <a:cs typeface="Arial" panose="020B0604020202020204" pitchFamily="34" charset="0"/>
              </a:rPr>
            </a:br>
            <a:r>
              <a:rPr lang="en-US" altLang="zh-TW" sz="1000" dirty="0">
                <a:latin typeface="Arial" panose="020B0604020202020204" pitchFamily="34" charset="0"/>
                <a:ea typeface="Arial Unicode MS" panose="020B0604020202020204" pitchFamily="34" charset="-120"/>
                <a:cs typeface="Arial" panose="020B0604020202020204" pitchFamily="34" charset="0"/>
              </a:rPr>
              <a:t>(HW root key)</a:t>
            </a:r>
            <a:endParaRPr lang="zh-TW" altLang="en-US" sz="1100" dirty="0">
              <a:latin typeface="Arial" panose="020B0604020202020204" pitchFamily="34" charset="0"/>
              <a:ea typeface="Arial Unicode MS" panose="020B0604020202020204" pitchFamily="34" charset="-120"/>
              <a:cs typeface="Arial" panose="020B0604020202020204" pitchFamily="34" charset="0"/>
            </a:endParaRPr>
          </a:p>
        </p:txBody>
      </p:sp>
      <p:sp>
        <p:nvSpPr>
          <p:cNvPr id="23" name="矩形 22">
            <a:extLst>
              <a:ext uri="{FF2B5EF4-FFF2-40B4-BE49-F238E27FC236}">
                <a16:creationId xmlns:a16="http://schemas.microsoft.com/office/drawing/2014/main" xmlns="" id="{D801F1F7-8241-0647-AF1D-C9B7D261A66C}"/>
              </a:ext>
            </a:extLst>
          </p:cNvPr>
          <p:cNvSpPr/>
          <p:nvPr/>
        </p:nvSpPr>
        <p:spPr>
          <a:xfrm>
            <a:off x="4930519" y="4191493"/>
            <a:ext cx="1352550" cy="88582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24" name="文字方塊 23">
            <a:extLst>
              <a:ext uri="{FF2B5EF4-FFF2-40B4-BE49-F238E27FC236}">
                <a16:creationId xmlns:a16="http://schemas.microsoft.com/office/drawing/2014/main" xmlns="" id="{F3559E8A-99E8-F147-A10F-58C31316618A}"/>
              </a:ext>
            </a:extLst>
          </p:cNvPr>
          <p:cNvSpPr txBox="1"/>
          <p:nvPr/>
        </p:nvSpPr>
        <p:spPr>
          <a:xfrm>
            <a:off x="5052199" y="4210543"/>
            <a:ext cx="1128835" cy="307777"/>
          </a:xfrm>
          <a:prstGeom prst="rect">
            <a:avLst/>
          </a:prstGeom>
          <a:noFill/>
        </p:spPr>
        <p:txBody>
          <a:bodyPr wrap="none" rtlCol="0">
            <a:spAutoFit/>
          </a:bodyPr>
          <a:lstStyle/>
          <a:p>
            <a:pPr algn="ctr"/>
            <a:r>
              <a:rPr lang="en-US" altLang="zh-TW" sz="1400" b="1" dirty="0" err="1">
                <a:latin typeface="Arial" panose="020B0604020202020204" pitchFamily="34" charset="0"/>
                <a:ea typeface="Arial Unicode MS" panose="020B0604020202020204" pitchFamily="34" charset="-120"/>
                <a:cs typeface="Arial" panose="020B0604020202020204" pitchFamily="34" charset="0"/>
              </a:rPr>
              <a:t>Bootloader</a:t>
            </a:r>
            <a:endParaRPr lang="zh-TW" altLang="en-US" sz="1400" b="1" dirty="0">
              <a:latin typeface="Arial" panose="020B0604020202020204" pitchFamily="34" charset="0"/>
              <a:ea typeface="Arial Unicode MS" panose="020B0604020202020204" pitchFamily="34" charset="-120"/>
              <a:cs typeface="Arial" panose="020B0604020202020204" pitchFamily="34" charset="0"/>
            </a:endParaRPr>
          </a:p>
        </p:txBody>
      </p:sp>
      <p:sp>
        <p:nvSpPr>
          <p:cNvPr id="25" name="文字方塊 24">
            <a:extLst>
              <a:ext uri="{FF2B5EF4-FFF2-40B4-BE49-F238E27FC236}">
                <a16:creationId xmlns:a16="http://schemas.microsoft.com/office/drawing/2014/main" xmlns="" id="{8B7D82D3-F7A6-A744-B647-8A7634F38E6F}"/>
              </a:ext>
            </a:extLst>
          </p:cNvPr>
          <p:cNvSpPr txBox="1"/>
          <p:nvPr/>
        </p:nvSpPr>
        <p:spPr>
          <a:xfrm>
            <a:off x="4990324" y="4523737"/>
            <a:ext cx="1232940" cy="430887"/>
          </a:xfrm>
          <a:prstGeom prst="rect">
            <a:avLst/>
          </a:prstGeom>
          <a:noFill/>
        </p:spPr>
        <p:txBody>
          <a:bodyPr wrap="square" rtlCol="0">
            <a:spAutoFit/>
          </a:bodyPr>
          <a:lstStyle/>
          <a:p>
            <a:pPr algn="ctr"/>
            <a:r>
              <a:rPr lang="en-US" altLang="zh-TW" sz="1100" dirty="0">
                <a:latin typeface="Arial" panose="020B0604020202020204" pitchFamily="34" charset="0"/>
                <a:ea typeface="Arial Unicode MS" panose="020B0604020202020204" pitchFamily="34" charset="-120"/>
                <a:cs typeface="Arial" panose="020B0604020202020204" pitchFamily="34" charset="0"/>
              </a:rPr>
              <a:t>Start to run image</a:t>
            </a:r>
            <a:endParaRPr lang="zh-TW" altLang="en-US" sz="1100" dirty="0">
              <a:latin typeface="Arial" panose="020B0604020202020204" pitchFamily="34" charset="0"/>
              <a:ea typeface="Arial Unicode MS" panose="020B0604020202020204" pitchFamily="34" charset="-120"/>
              <a:cs typeface="Arial" panose="020B0604020202020204" pitchFamily="34" charset="0"/>
            </a:endParaRPr>
          </a:p>
        </p:txBody>
      </p:sp>
      <p:sp>
        <p:nvSpPr>
          <p:cNvPr id="26" name="矩形 25">
            <a:extLst>
              <a:ext uri="{FF2B5EF4-FFF2-40B4-BE49-F238E27FC236}">
                <a16:creationId xmlns:a16="http://schemas.microsoft.com/office/drawing/2014/main" xmlns="" id="{4AB3948C-A071-4D48-87AE-020CA25E7DCD}"/>
              </a:ext>
            </a:extLst>
          </p:cNvPr>
          <p:cNvSpPr/>
          <p:nvPr/>
        </p:nvSpPr>
        <p:spPr>
          <a:xfrm>
            <a:off x="2601174" y="5515392"/>
            <a:ext cx="1352550" cy="88582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27" name="文字方塊 26">
            <a:extLst>
              <a:ext uri="{FF2B5EF4-FFF2-40B4-BE49-F238E27FC236}">
                <a16:creationId xmlns:a16="http://schemas.microsoft.com/office/drawing/2014/main" xmlns="" id="{99E88475-8727-724A-B480-18CDD311BDF9}"/>
              </a:ext>
            </a:extLst>
          </p:cNvPr>
          <p:cNvSpPr txBox="1"/>
          <p:nvPr/>
        </p:nvSpPr>
        <p:spPr>
          <a:xfrm>
            <a:off x="2722854" y="5534442"/>
            <a:ext cx="1128835" cy="307777"/>
          </a:xfrm>
          <a:prstGeom prst="rect">
            <a:avLst/>
          </a:prstGeom>
          <a:noFill/>
        </p:spPr>
        <p:txBody>
          <a:bodyPr wrap="none" rtlCol="0">
            <a:spAutoFit/>
          </a:bodyPr>
          <a:lstStyle/>
          <a:p>
            <a:pPr algn="ctr"/>
            <a:r>
              <a:rPr lang="en-US" altLang="zh-TW" sz="1400" b="1" dirty="0" err="1">
                <a:latin typeface="Arial" panose="020B0604020202020204" pitchFamily="34" charset="0"/>
                <a:ea typeface="Arial Unicode MS" panose="020B0604020202020204" pitchFamily="34" charset="-120"/>
                <a:cs typeface="Arial" panose="020B0604020202020204" pitchFamily="34" charset="0"/>
              </a:rPr>
              <a:t>Bootloader</a:t>
            </a:r>
            <a:endParaRPr lang="zh-TW" altLang="en-US" sz="1400" b="1" dirty="0">
              <a:latin typeface="Arial" panose="020B0604020202020204" pitchFamily="34" charset="0"/>
              <a:ea typeface="Arial Unicode MS" panose="020B0604020202020204" pitchFamily="34" charset="-120"/>
              <a:cs typeface="Arial" panose="020B0604020202020204" pitchFamily="34" charset="0"/>
            </a:endParaRPr>
          </a:p>
        </p:txBody>
      </p:sp>
      <p:sp>
        <p:nvSpPr>
          <p:cNvPr id="28" name="文字方塊 27">
            <a:extLst>
              <a:ext uri="{FF2B5EF4-FFF2-40B4-BE49-F238E27FC236}">
                <a16:creationId xmlns:a16="http://schemas.microsoft.com/office/drawing/2014/main" xmlns="" id="{E191020E-057F-074D-A3FD-5E7BC833406D}"/>
              </a:ext>
            </a:extLst>
          </p:cNvPr>
          <p:cNvSpPr txBox="1"/>
          <p:nvPr/>
        </p:nvSpPr>
        <p:spPr>
          <a:xfrm>
            <a:off x="2660979" y="5847636"/>
            <a:ext cx="1232940" cy="430887"/>
          </a:xfrm>
          <a:prstGeom prst="rect">
            <a:avLst/>
          </a:prstGeom>
          <a:noFill/>
        </p:spPr>
        <p:txBody>
          <a:bodyPr wrap="square" rtlCol="0">
            <a:spAutoFit/>
          </a:bodyPr>
          <a:lstStyle/>
          <a:p>
            <a:pPr algn="ctr"/>
            <a:r>
              <a:rPr lang="en-US" altLang="zh-TW" sz="1100" dirty="0">
                <a:latin typeface="Arial" panose="020B0604020202020204" pitchFamily="34" charset="0"/>
                <a:ea typeface="Arial Unicode MS" panose="020B0604020202020204" pitchFamily="34" charset="-120"/>
                <a:cs typeface="Arial" panose="020B0604020202020204" pitchFamily="34" charset="0"/>
              </a:rPr>
              <a:t>Stop to run image</a:t>
            </a:r>
            <a:endParaRPr lang="zh-TW" altLang="en-US" sz="1100" dirty="0">
              <a:latin typeface="Arial" panose="020B0604020202020204" pitchFamily="34" charset="0"/>
              <a:ea typeface="Arial Unicode MS" panose="020B0604020202020204" pitchFamily="34" charset="-120"/>
              <a:cs typeface="Arial" panose="020B0604020202020204" pitchFamily="34" charset="0"/>
            </a:endParaRPr>
          </a:p>
        </p:txBody>
      </p:sp>
      <p:cxnSp>
        <p:nvCxnSpPr>
          <p:cNvPr id="29" name="肘形接點 28">
            <a:extLst>
              <a:ext uri="{FF2B5EF4-FFF2-40B4-BE49-F238E27FC236}">
                <a16:creationId xmlns:a16="http://schemas.microsoft.com/office/drawing/2014/main" xmlns="" id="{C82AF071-BFF0-364E-88F5-FFC8E1BCF2E6}"/>
              </a:ext>
            </a:extLst>
          </p:cNvPr>
          <p:cNvCxnSpPr>
            <a:stCxn id="19" idx="3"/>
            <a:endCxn id="23" idx="1"/>
          </p:cNvCxnSpPr>
          <p:nvPr/>
        </p:nvCxnSpPr>
        <p:spPr>
          <a:xfrm flipV="1">
            <a:off x="3950979" y="4634406"/>
            <a:ext cx="979540" cy="1"/>
          </a:xfrm>
          <a:prstGeom prst="bentConnector3">
            <a:avLst/>
          </a:prstGeom>
          <a:ln w="19050">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肘形接點 29">
            <a:extLst>
              <a:ext uri="{FF2B5EF4-FFF2-40B4-BE49-F238E27FC236}">
                <a16:creationId xmlns:a16="http://schemas.microsoft.com/office/drawing/2014/main" xmlns="" id="{ABCA327F-5D56-BA4D-8FC4-C4BEE271D2D7}"/>
              </a:ext>
            </a:extLst>
          </p:cNvPr>
          <p:cNvCxnSpPr>
            <a:stCxn id="19" idx="2"/>
            <a:endCxn id="26" idx="0"/>
          </p:cNvCxnSpPr>
          <p:nvPr/>
        </p:nvCxnSpPr>
        <p:spPr>
          <a:xfrm rot="16200000" flipH="1">
            <a:off x="3057040" y="5294982"/>
            <a:ext cx="438073" cy="2745"/>
          </a:xfrm>
          <a:prstGeom prst="bentConnector3">
            <a:avLst>
              <a:gd name="adj1" fmla="val 50000"/>
            </a:avLst>
          </a:prstGeom>
          <a:ln w="19050">
            <a:prstDash val="solid"/>
            <a:tailEnd type="triangle"/>
          </a:ln>
        </p:spPr>
        <p:style>
          <a:lnRef idx="1">
            <a:schemeClr val="accent1"/>
          </a:lnRef>
          <a:fillRef idx="0">
            <a:schemeClr val="accent1"/>
          </a:fillRef>
          <a:effectRef idx="0">
            <a:schemeClr val="accent1"/>
          </a:effectRef>
          <a:fontRef idx="minor">
            <a:schemeClr val="tx1"/>
          </a:fontRef>
        </p:style>
      </p:cxnSp>
      <p:sp>
        <p:nvSpPr>
          <p:cNvPr id="31" name="文字方塊 30">
            <a:extLst>
              <a:ext uri="{FF2B5EF4-FFF2-40B4-BE49-F238E27FC236}">
                <a16:creationId xmlns:a16="http://schemas.microsoft.com/office/drawing/2014/main" xmlns="" id="{2F62D5AA-A6CC-F548-A49A-BF03E1ED8555}"/>
              </a:ext>
            </a:extLst>
          </p:cNvPr>
          <p:cNvSpPr txBox="1"/>
          <p:nvPr/>
        </p:nvSpPr>
        <p:spPr>
          <a:xfrm>
            <a:off x="4214853" y="4301031"/>
            <a:ext cx="481222"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OK</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32" name="文字方塊 31">
            <a:extLst>
              <a:ext uri="{FF2B5EF4-FFF2-40B4-BE49-F238E27FC236}">
                <a16:creationId xmlns:a16="http://schemas.microsoft.com/office/drawing/2014/main" xmlns="" id="{9C27B457-BA1B-E04C-9DEE-5A7E4678C4D7}"/>
              </a:ext>
            </a:extLst>
          </p:cNvPr>
          <p:cNvSpPr txBox="1"/>
          <p:nvPr/>
        </p:nvSpPr>
        <p:spPr>
          <a:xfrm>
            <a:off x="3281556" y="5111688"/>
            <a:ext cx="513282"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Fail</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cxnSp>
        <p:nvCxnSpPr>
          <p:cNvPr id="33" name="肘形接點 32">
            <a:extLst>
              <a:ext uri="{FF2B5EF4-FFF2-40B4-BE49-F238E27FC236}">
                <a16:creationId xmlns:a16="http://schemas.microsoft.com/office/drawing/2014/main" xmlns="" id="{CC557C92-7998-6942-ADE1-8B23CCF4107A}"/>
              </a:ext>
            </a:extLst>
          </p:cNvPr>
          <p:cNvCxnSpPr>
            <a:stCxn id="26" idx="1"/>
            <a:endCxn id="18" idx="4"/>
          </p:cNvCxnSpPr>
          <p:nvPr/>
        </p:nvCxnSpPr>
        <p:spPr>
          <a:xfrm rot="10800000">
            <a:off x="1627176" y="4967781"/>
            <a:ext cx="973999" cy="990524"/>
          </a:xfrm>
          <a:prstGeom prst="bentConnector2">
            <a:avLst/>
          </a:prstGeom>
          <a:ln w="19050">
            <a:prstDash val="solid"/>
            <a:tailEnd type="triangle"/>
          </a:ln>
        </p:spPr>
        <p:style>
          <a:lnRef idx="1">
            <a:schemeClr val="accent1"/>
          </a:lnRef>
          <a:fillRef idx="0">
            <a:schemeClr val="accent1"/>
          </a:fillRef>
          <a:effectRef idx="0">
            <a:schemeClr val="accent1"/>
          </a:effectRef>
          <a:fontRef idx="minor">
            <a:schemeClr val="tx1"/>
          </a:fontRef>
        </p:style>
      </p:cxnSp>
      <p:sp>
        <p:nvSpPr>
          <p:cNvPr id="34" name="文字方塊 33">
            <a:extLst>
              <a:ext uri="{FF2B5EF4-FFF2-40B4-BE49-F238E27FC236}">
                <a16:creationId xmlns:a16="http://schemas.microsoft.com/office/drawing/2014/main" xmlns="" id="{28D23E9F-68A9-5844-81EF-BC2585D57D6F}"/>
              </a:ext>
            </a:extLst>
          </p:cNvPr>
          <p:cNvSpPr txBox="1"/>
          <p:nvPr/>
        </p:nvSpPr>
        <p:spPr>
          <a:xfrm>
            <a:off x="4033625" y="3504621"/>
            <a:ext cx="2646878"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Signing flow of secure boot</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35" name="文字方塊 34">
            <a:extLst>
              <a:ext uri="{FF2B5EF4-FFF2-40B4-BE49-F238E27FC236}">
                <a16:creationId xmlns:a16="http://schemas.microsoft.com/office/drawing/2014/main" xmlns="" id="{2778E6F4-0FE5-084B-9D82-1572ABB83DDD}"/>
              </a:ext>
            </a:extLst>
          </p:cNvPr>
          <p:cNvSpPr txBox="1"/>
          <p:nvPr/>
        </p:nvSpPr>
        <p:spPr>
          <a:xfrm>
            <a:off x="1862737" y="6396376"/>
            <a:ext cx="2978701"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Verification flow of secure boot</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36" name="矩形 35">
            <a:extLst>
              <a:ext uri="{FF2B5EF4-FFF2-40B4-BE49-F238E27FC236}">
                <a16:creationId xmlns:a16="http://schemas.microsoft.com/office/drawing/2014/main" xmlns="" id="{E21DD869-684A-7C46-B09F-0BB20F596FC8}"/>
              </a:ext>
            </a:extLst>
          </p:cNvPr>
          <p:cNvSpPr/>
          <p:nvPr/>
        </p:nvSpPr>
        <p:spPr>
          <a:xfrm>
            <a:off x="609504" y="1591526"/>
            <a:ext cx="9677400" cy="23286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sp>
        <p:nvSpPr>
          <p:cNvPr id="37" name="矩形 36">
            <a:extLst>
              <a:ext uri="{FF2B5EF4-FFF2-40B4-BE49-F238E27FC236}">
                <a16:creationId xmlns:a16="http://schemas.microsoft.com/office/drawing/2014/main" xmlns="" id="{E4F6FBEF-2EBE-1649-8BF1-A804570C16A9}"/>
              </a:ext>
            </a:extLst>
          </p:cNvPr>
          <p:cNvSpPr/>
          <p:nvPr/>
        </p:nvSpPr>
        <p:spPr>
          <a:xfrm>
            <a:off x="637152" y="4035229"/>
            <a:ext cx="5871868" cy="27304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sp>
        <p:nvSpPr>
          <p:cNvPr id="38" name="文字方塊 37">
            <a:extLst>
              <a:ext uri="{FF2B5EF4-FFF2-40B4-BE49-F238E27FC236}">
                <a16:creationId xmlns:a16="http://schemas.microsoft.com/office/drawing/2014/main" xmlns="" id="{B58B5A10-56AE-2E45-AE70-44AA1E7BC605}"/>
              </a:ext>
            </a:extLst>
          </p:cNvPr>
          <p:cNvSpPr txBox="1"/>
          <p:nvPr/>
        </p:nvSpPr>
        <p:spPr>
          <a:xfrm>
            <a:off x="6210458" y="2143830"/>
            <a:ext cx="1443024" cy="307777"/>
          </a:xfrm>
          <a:prstGeom prst="rect">
            <a:avLst/>
          </a:prstGeom>
          <a:noFill/>
        </p:spPr>
        <p:txBody>
          <a:bodyPr wrap="none" rtlCol="0">
            <a:spAutoFit/>
          </a:bodyPr>
          <a:lstStyle/>
          <a:p>
            <a:r>
              <a:rPr lang="en-US" altLang="zh-TW" sz="1400" dirty="0" err="1">
                <a:latin typeface="Arial" panose="020B0604020202020204" pitchFamily="34" charset="0"/>
                <a:ea typeface="Arial Unicode MS" panose="020B0604020202020204" pitchFamily="34" charset="-120"/>
                <a:cs typeface="Arial" panose="020B0604020202020204" pitchFamily="34" charset="0"/>
              </a:rPr>
              <a:t>Hash+signature</a:t>
            </a:r>
            <a:endParaRPr lang="zh-TW" altLang="en-US" sz="1400" dirty="0">
              <a:latin typeface="Arial" panose="020B0604020202020204" pitchFamily="34" charset="0"/>
              <a:ea typeface="Arial Unicode MS" panose="020B0604020202020204" pitchFamily="34" charset="-120"/>
              <a:cs typeface="Arial" panose="020B0604020202020204" pitchFamily="34" charset="0"/>
            </a:endParaRPr>
          </a:p>
        </p:txBody>
      </p:sp>
      <p:sp>
        <p:nvSpPr>
          <p:cNvPr id="39" name="文字方塊 4">
            <a:extLst>
              <a:ext uri="{FF2B5EF4-FFF2-40B4-BE49-F238E27FC236}">
                <a16:creationId xmlns:a16="http://schemas.microsoft.com/office/drawing/2014/main" xmlns="" id="{A40DEED7-5B4E-DD43-8712-87F7B4F988EA}"/>
              </a:ext>
            </a:extLst>
          </p:cNvPr>
          <p:cNvSpPr txBox="1"/>
          <p:nvPr/>
        </p:nvSpPr>
        <p:spPr>
          <a:xfrm>
            <a:off x="6786089" y="4210765"/>
            <a:ext cx="4562937" cy="1169551"/>
          </a:xfrm>
          <a:prstGeom prst="rect">
            <a:avLst/>
          </a:prstGeom>
          <a:noFill/>
        </p:spPr>
        <p:txBody>
          <a:bodyPr wrap="square" rtlCol="0">
            <a:spAutoFit/>
          </a:bodyPr>
          <a:lstStyle/>
          <a:p>
            <a:r>
              <a:rPr lang="en-US" altLang="zh-TW" sz="1600" dirty="0">
                <a:latin typeface="Calibri" panose="020F0502020204030204" pitchFamily="34" charset="0"/>
                <a:cs typeface="Calibri" panose="020F0502020204030204" pitchFamily="34" charset="0"/>
              </a:rPr>
              <a:t>Security certification (recognized lab)</a:t>
            </a:r>
          </a:p>
          <a:p>
            <a:pPr marL="285750" indent="-285750">
              <a:buFont typeface="Arial" panose="020B0604020202020204" pitchFamily="34" charset="0"/>
              <a:buChar char="•"/>
            </a:pPr>
            <a:r>
              <a:rPr lang="en-US" altLang="zh-TW" sz="1400" dirty="0" err="1">
                <a:latin typeface="Calibri" panose="020F0502020204030204" pitchFamily="34" charset="0"/>
                <a:cs typeface="Calibri" panose="020F0502020204030204" pitchFamily="34" charset="0"/>
              </a:rPr>
              <a:t>Amlogic</a:t>
            </a:r>
            <a:r>
              <a:rPr lang="en-US" altLang="zh-TW" sz="1400" dirty="0">
                <a:latin typeface="Calibri" panose="020F0502020204030204" pitchFamily="34" charset="0"/>
                <a:cs typeface="Calibri" panose="020F0502020204030204" pitchFamily="34" charset="0"/>
              </a:rPr>
              <a:t> S905X4: Pass certification in </a:t>
            </a:r>
            <a:r>
              <a:rPr lang="en-US" altLang="zh-TW" sz="1400" dirty="0" err="1">
                <a:latin typeface="Calibri" panose="020F0502020204030204" pitchFamily="34" charset="0"/>
                <a:cs typeface="Calibri" panose="020F0502020204030204" pitchFamily="34" charset="0"/>
              </a:rPr>
              <a:t>Riscure</a:t>
            </a:r>
            <a:r>
              <a:rPr lang="en-US" altLang="zh-TW" sz="1400" dirty="0">
                <a:latin typeface="Calibri" panose="020F0502020204030204" pitchFamily="34" charset="0"/>
                <a:cs typeface="Calibri" panose="020F0502020204030204" pitchFamily="34" charset="0"/>
              </a:rPr>
              <a:t> lab</a:t>
            </a:r>
            <a:endParaRPr lang="en-US" altLang="zh-TW" sz="1000" dirty="0">
              <a:latin typeface="Calibri" panose="020F0502020204030204" pitchFamily="34" charset="0"/>
              <a:cs typeface="Calibri" panose="020F0502020204030204" pitchFamily="34" charset="0"/>
            </a:endParaRPr>
          </a:p>
          <a:p>
            <a:r>
              <a:rPr lang="en-US" altLang="zh-TW" sz="1600" dirty="0">
                <a:latin typeface="Calibri" panose="020F0502020204030204" pitchFamily="34" charset="0"/>
                <a:cs typeface="Calibri" panose="020F0502020204030204" pitchFamily="34" charset="0"/>
              </a:rPr>
              <a:t>Signing tools</a:t>
            </a:r>
          </a:p>
          <a:p>
            <a:pPr marL="285750" indent="-285750">
              <a:buFont typeface="Arial" panose="020B0604020202020204" pitchFamily="34" charset="0"/>
              <a:buChar char="•"/>
            </a:pPr>
            <a:r>
              <a:rPr lang="en-US" altLang="zh-TW" sz="1400" dirty="0">
                <a:latin typeface="Calibri" panose="020F0502020204030204" pitchFamily="34" charset="0"/>
                <a:cs typeface="Calibri" panose="020F0502020204030204" pitchFamily="34" charset="0"/>
              </a:rPr>
              <a:t>The image signing tools would be provided by </a:t>
            </a:r>
            <a:r>
              <a:rPr lang="en-US" altLang="zh-TW" sz="1400" dirty="0" err="1">
                <a:latin typeface="Calibri" panose="020F0502020204030204" pitchFamily="34" charset="0"/>
                <a:cs typeface="Calibri" panose="020F0502020204030204" pitchFamily="34" charset="0"/>
              </a:rPr>
              <a:t>Amlogic</a:t>
            </a:r>
            <a:endParaRPr lang="en-US" altLang="zh-TW" sz="1400" dirty="0">
              <a:latin typeface="Calibri" panose="020F0502020204030204" pitchFamily="34" charset="0"/>
              <a:cs typeface="Calibri" panose="020F0502020204030204" pitchFamily="34" charset="0"/>
            </a:endParaRPr>
          </a:p>
          <a:p>
            <a:endParaRPr lang="en-US" altLang="zh-TW" sz="1000" dirty="0">
              <a:latin typeface="Calibri" panose="020F0502020204030204" pitchFamily="34" charset="0"/>
              <a:cs typeface="Calibri" panose="020F0502020204030204" pitchFamily="34" charset="0"/>
            </a:endParaRPr>
          </a:p>
        </p:txBody>
      </p:sp>
      <p:sp>
        <p:nvSpPr>
          <p:cNvPr id="40" name="文字方塊 39">
            <a:extLst>
              <a:ext uri="{FF2B5EF4-FFF2-40B4-BE49-F238E27FC236}">
                <a16:creationId xmlns:a16="http://schemas.microsoft.com/office/drawing/2014/main" xmlns="" id="{96723B41-07EC-CE4B-A5ED-E26D27FCDBB5}"/>
              </a:ext>
            </a:extLst>
          </p:cNvPr>
          <p:cNvSpPr txBox="1"/>
          <p:nvPr/>
        </p:nvSpPr>
        <p:spPr>
          <a:xfrm flipH="1">
            <a:off x="104116" y="585241"/>
            <a:ext cx="10768321" cy="78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a:bodyPr>
          <a:lstStyle>
            <a:defPPr>
              <a:defRPr lang="zh-TW"/>
            </a:defPPr>
            <a:lvl1pPr>
              <a:lnSpc>
                <a:spcPct val="90000"/>
              </a:lnSpc>
              <a:spcBef>
                <a:spcPct val="0"/>
              </a:spcBef>
              <a:buNone/>
              <a:defRPr sz="3600" b="1">
                <a:latin typeface="+mj-lt"/>
                <a:ea typeface="+mj-ea"/>
                <a:cs typeface="+mj-cs"/>
              </a:defRPr>
            </a:lvl1pPr>
          </a:lstStyle>
          <a:p>
            <a:r>
              <a:rPr lang="en-US" altLang="zh-TW" dirty="0"/>
              <a:t>Secure Policy – Secure Image Signing and Secure Boot Flow</a:t>
            </a:r>
            <a:endParaRPr lang="zh-TW" altLang="en-US" dirty="0"/>
          </a:p>
        </p:txBody>
      </p:sp>
      <p:sp>
        <p:nvSpPr>
          <p:cNvPr id="41" name="矩形 40"/>
          <p:cNvSpPr/>
          <p:nvPr/>
        </p:nvSpPr>
        <p:spPr>
          <a:xfrm>
            <a:off x="126595" y="224607"/>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21664103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xmlns="" id="{548623CD-7448-48C8-BA50-2A9E45A527EC}"/>
              </a:ext>
            </a:extLst>
          </p:cNvPr>
          <p:cNvSpPr txBox="1"/>
          <p:nvPr/>
        </p:nvSpPr>
        <p:spPr>
          <a:xfrm flipH="1">
            <a:off x="99547" y="458437"/>
            <a:ext cx="10768321" cy="78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600" b="1">
                <a:latin typeface="+mj-lt"/>
                <a:ea typeface="+mj-ea"/>
                <a:cs typeface="+mj-cs"/>
              </a:defRPr>
            </a:lvl1pPr>
          </a:lstStyle>
          <a:p>
            <a:r>
              <a:rPr lang="en-US" altLang="zh-TW" sz="3200" dirty="0"/>
              <a:t>Secure Policy – TEE for Encrypted Contents on Android</a:t>
            </a:r>
            <a:endParaRPr lang="zh-TW" altLang="en-US" sz="3200" dirty="0"/>
          </a:p>
        </p:txBody>
      </p:sp>
      <p:sp>
        <p:nvSpPr>
          <p:cNvPr id="5" name="文字方塊 4">
            <a:extLst>
              <a:ext uri="{FF2B5EF4-FFF2-40B4-BE49-F238E27FC236}">
                <a16:creationId xmlns:a16="http://schemas.microsoft.com/office/drawing/2014/main" xmlns="" id="{F9DB39A4-C412-42D5-B637-988DBBEC8864}"/>
              </a:ext>
            </a:extLst>
          </p:cNvPr>
          <p:cNvSpPr txBox="1"/>
          <p:nvPr/>
        </p:nvSpPr>
        <p:spPr>
          <a:xfrm>
            <a:off x="278167" y="4799265"/>
            <a:ext cx="5687629" cy="1754326"/>
          </a:xfrm>
          <a:prstGeom prst="rect">
            <a:avLst/>
          </a:prstGeom>
          <a:noFill/>
        </p:spPr>
        <p:txBody>
          <a:bodyPr wrap="square" rtlCol="0">
            <a:spAutoFit/>
          </a:bodyPr>
          <a:lstStyle/>
          <a:p>
            <a:r>
              <a:rPr lang="en-US" altLang="zh-TW" b="1" dirty="0"/>
              <a:t>ARM </a:t>
            </a:r>
            <a:r>
              <a:rPr lang="en-US" altLang="zh-TW" b="1" dirty="0" err="1"/>
              <a:t>TrustZone</a:t>
            </a:r>
            <a:r>
              <a:rPr lang="zh-TW" altLang="en-US" b="1" dirty="0"/>
              <a:t>  </a:t>
            </a:r>
            <a:r>
              <a:rPr lang="en-US" altLang="zh-TW" b="1" dirty="0"/>
              <a:t>- </a:t>
            </a:r>
            <a:r>
              <a:rPr lang="en-US" altLang="zh-TW" dirty="0"/>
              <a:t>ARM </a:t>
            </a:r>
            <a:r>
              <a:rPr lang="en-US" altLang="zh-TW" dirty="0" err="1"/>
              <a:t>TrustZone</a:t>
            </a:r>
            <a:r>
              <a:rPr lang="en-US" altLang="zh-TW" dirty="0"/>
              <a:t> is a set of security extensions added to the ARM architecture that can provide two views of the system, </a:t>
            </a:r>
            <a:r>
              <a:rPr lang="en-US" altLang="zh-TW" dirty="0">
                <a:solidFill>
                  <a:srgbClr val="00B0F0"/>
                </a:solidFill>
              </a:rPr>
              <a:t>secure world and normal world</a:t>
            </a:r>
            <a:r>
              <a:rPr lang="en-US" altLang="zh-TW" dirty="0"/>
              <a:t>. It provides a Trusted Execution Environment (TEE) for application. Access to certain peripherals and areas of memory can be restricted to the secure world by hardware.</a:t>
            </a:r>
            <a:endParaRPr lang="zh-TW" altLang="en-US" dirty="0"/>
          </a:p>
        </p:txBody>
      </p:sp>
      <p:sp>
        <p:nvSpPr>
          <p:cNvPr id="2" name="文字方塊 1">
            <a:extLst>
              <a:ext uri="{FF2B5EF4-FFF2-40B4-BE49-F238E27FC236}">
                <a16:creationId xmlns:a16="http://schemas.microsoft.com/office/drawing/2014/main" xmlns="" id="{5695F4B6-5AA6-4BFB-B09C-3C641E1C9459}"/>
              </a:ext>
            </a:extLst>
          </p:cNvPr>
          <p:cNvSpPr txBox="1"/>
          <p:nvPr/>
        </p:nvSpPr>
        <p:spPr>
          <a:xfrm>
            <a:off x="6084162" y="4799265"/>
            <a:ext cx="6113758" cy="2031325"/>
          </a:xfrm>
          <a:prstGeom prst="rect">
            <a:avLst/>
          </a:prstGeom>
          <a:noFill/>
        </p:spPr>
        <p:txBody>
          <a:bodyPr wrap="square" rtlCol="0">
            <a:spAutoFit/>
          </a:bodyPr>
          <a:lstStyle/>
          <a:p>
            <a:r>
              <a:rPr lang="en-US" altLang="zh-TW" b="1" dirty="0"/>
              <a:t>Secure OS - </a:t>
            </a:r>
            <a:r>
              <a:rPr lang="en-US" altLang="zh-TW" dirty="0"/>
              <a:t>Secure OS is a secure kernel that can be run in parallel with a full featured rich operating system such as Linux or Android on the same ARM core. It uses ARM </a:t>
            </a:r>
            <a:r>
              <a:rPr lang="en-US" altLang="zh-TW" dirty="0" err="1"/>
              <a:t>TrustZone</a:t>
            </a:r>
            <a:r>
              <a:rPr lang="en-US" altLang="zh-TW" dirty="0"/>
              <a:t> technology to protect </a:t>
            </a:r>
            <a:r>
              <a:rPr lang="en-US" altLang="zh-TW" dirty="0">
                <a:solidFill>
                  <a:srgbClr val="00B0F0"/>
                </a:solidFill>
              </a:rPr>
              <a:t>trusted applications and any secure peripherals from code running in the rich OS (REE)</a:t>
            </a:r>
            <a:r>
              <a:rPr lang="en-US" altLang="zh-TW" dirty="0"/>
              <a:t>. The implementation of </a:t>
            </a:r>
            <a:r>
              <a:rPr lang="en-US" altLang="zh-TW" dirty="0" err="1"/>
              <a:t>Amlogic</a:t>
            </a:r>
            <a:r>
              <a:rPr lang="en-US" altLang="zh-TW" dirty="0"/>
              <a:t> Secure OS has been reviewed by ARM.</a:t>
            </a:r>
            <a:endParaRPr lang="zh-TW" altLang="en-US" dirty="0"/>
          </a:p>
        </p:txBody>
      </p:sp>
      <p:grpSp>
        <p:nvGrpSpPr>
          <p:cNvPr id="30" name="群組 29">
            <a:extLst>
              <a:ext uri="{FF2B5EF4-FFF2-40B4-BE49-F238E27FC236}">
                <a16:creationId xmlns:a16="http://schemas.microsoft.com/office/drawing/2014/main" xmlns="" id="{8819C843-2C94-45D1-ADFB-C19EA221215E}"/>
              </a:ext>
            </a:extLst>
          </p:cNvPr>
          <p:cNvGrpSpPr/>
          <p:nvPr/>
        </p:nvGrpSpPr>
        <p:grpSpPr>
          <a:xfrm>
            <a:off x="399493" y="1323607"/>
            <a:ext cx="7718849" cy="3429518"/>
            <a:chOff x="2228295" y="725231"/>
            <a:chExt cx="7718849" cy="3429518"/>
          </a:xfrm>
        </p:grpSpPr>
        <p:sp>
          <p:nvSpPr>
            <p:cNvPr id="3" name="矩形: 圓角 2">
              <a:extLst>
                <a:ext uri="{FF2B5EF4-FFF2-40B4-BE49-F238E27FC236}">
                  <a16:creationId xmlns:a16="http://schemas.microsoft.com/office/drawing/2014/main" xmlns="" id="{1DBC6D9A-250E-4FA5-B985-5564BC934072}"/>
                </a:ext>
              </a:extLst>
            </p:cNvPr>
            <p:cNvSpPr/>
            <p:nvPr/>
          </p:nvSpPr>
          <p:spPr>
            <a:xfrm>
              <a:off x="2405848" y="725231"/>
              <a:ext cx="3453414" cy="34295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dirty="0"/>
            </a:p>
          </p:txBody>
        </p:sp>
        <p:sp>
          <p:nvSpPr>
            <p:cNvPr id="6" name="矩形: 圓角 5">
              <a:extLst>
                <a:ext uri="{FF2B5EF4-FFF2-40B4-BE49-F238E27FC236}">
                  <a16:creationId xmlns:a16="http://schemas.microsoft.com/office/drawing/2014/main" xmlns="" id="{E716ECD0-C2BF-4868-BA14-1A26959A9407}"/>
                </a:ext>
              </a:extLst>
            </p:cNvPr>
            <p:cNvSpPr/>
            <p:nvPr/>
          </p:nvSpPr>
          <p:spPr>
            <a:xfrm>
              <a:off x="6084162" y="725231"/>
              <a:ext cx="3453414" cy="34295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7" name="文字方塊 6">
              <a:extLst>
                <a:ext uri="{FF2B5EF4-FFF2-40B4-BE49-F238E27FC236}">
                  <a16:creationId xmlns:a16="http://schemas.microsoft.com/office/drawing/2014/main" xmlns="" id="{6FDE6DD6-310B-4F7E-ADD8-98DFE602A194}"/>
                </a:ext>
              </a:extLst>
            </p:cNvPr>
            <p:cNvSpPr txBox="1"/>
            <p:nvPr/>
          </p:nvSpPr>
          <p:spPr>
            <a:xfrm>
              <a:off x="3193034" y="898819"/>
              <a:ext cx="1879041" cy="338554"/>
            </a:xfrm>
            <a:prstGeom prst="rect">
              <a:avLst/>
            </a:prstGeom>
            <a:noFill/>
          </p:spPr>
          <p:txBody>
            <a:bodyPr wrap="none" rtlCol="0">
              <a:spAutoFit/>
            </a:bodyPr>
            <a:lstStyle/>
            <a:p>
              <a:r>
                <a:rPr lang="en-US" altLang="zh-TW" sz="1600" b="1" dirty="0"/>
                <a:t>Normal World (REE)</a:t>
              </a:r>
              <a:endParaRPr lang="zh-TW" altLang="en-US" sz="1600" b="1" dirty="0"/>
            </a:p>
          </p:txBody>
        </p:sp>
        <p:sp>
          <p:nvSpPr>
            <p:cNvPr id="8" name="文字方塊 7">
              <a:extLst>
                <a:ext uri="{FF2B5EF4-FFF2-40B4-BE49-F238E27FC236}">
                  <a16:creationId xmlns:a16="http://schemas.microsoft.com/office/drawing/2014/main" xmlns="" id="{5071FD48-6BDA-4251-A49E-C5E14BE309BF}"/>
                </a:ext>
              </a:extLst>
            </p:cNvPr>
            <p:cNvSpPr txBox="1"/>
            <p:nvPr/>
          </p:nvSpPr>
          <p:spPr>
            <a:xfrm>
              <a:off x="6910975" y="864332"/>
              <a:ext cx="1799788" cy="338554"/>
            </a:xfrm>
            <a:prstGeom prst="rect">
              <a:avLst/>
            </a:prstGeom>
            <a:noFill/>
          </p:spPr>
          <p:txBody>
            <a:bodyPr wrap="none" rtlCol="0">
              <a:spAutoFit/>
            </a:bodyPr>
            <a:lstStyle/>
            <a:p>
              <a:r>
                <a:rPr lang="en-US" altLang="zh-TW" sz="1600" b="1" dirty="0"/>
                <a:t>Secure World (TEE)</a:t>
              </a:r>
              <a:endParaRPr lang="zh-TW" altLang="en-US" sz="1600" b="1" dirty="0"/>
            </a:p>
          </p:txBody>
        </p:sp>
        <p:sp>
          <p:nvSpPr>
            <p:cNvPr id="9" name="矩形 8">
              <a:extLst>
                <a:ext uri="{FF2B5EF4-FFF2-40B4-BE49-F238E27FC236}">
                  <a16:creationId xmlns:a16="http://schemas.microsoft.com/office/drawing/2014/main" xmlns="" id="{8EE41A75-5E1C-455C-9218-73AC80F53745}"/>
                </a:ext>
              </a:extLst>
            </p:cNvPr>
            <p:cNvSpPr/>
            <p:nvPr/>
          </p:nvSpPr>
          <p:spPr>
            <a:xfrm>
              <a:off x="4323425" y="1296136"/>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DRM CA</a:t>
              </a:r>
              <a:endParaRPr lang="zh-TW" altLang="en-US" dirty="0">
                <a:solidFill>
                  <a:srgbClr val="0070C0"/>
                </a:solidFill>
              </a:endParaRPr>
            </a:p>
          </p:txBody>
        </p:sp>
        <p:sp>
          <p:nvSpPr>
            <p:cNvPr id="10" name="矩形 9">
              <a:extLst>
                <a:ext uri="{FF2B5EF4-FFF2-40B4-BE49-F238E27FC236}">
                  <a16:creationId xmlns:a16="http://schemas.microsoft.com/office/drawing/2014/main" xmlns="" id="{7607943D-7AEB-4258-9C72-11D8AD6B42BE}"/>
                </a:ext>
              </a:extLst>
            </p:cNvPr>
            <p:cNvSpPr/>
            <p:nvPr/>
          </p:nvSpPr>
          <p:spPr>
            <a:xfrm>
              <a:off x="8155620" y="1326880"/>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DRM TA</a:t>
              </a:r>
              <a:endParaRPr lang="zh-TW" altLang="en-US" dirty="0">
                <a:solidFill>
                  <a:srgbClr val="0070C0"/>
                </a:solidFill>
              </a:endParaRPr>
            </a:p>
          </p:txBody>
        </p:sp>
        <p:sp>
          <p:nvSpPr>
            <p:cNvPr id="11" name="矩形 10">
              <a:extLst>
                <a:ext uri="{FF2B5EF4-FFF2-40B4-BE49-F238E27FC236}">
                  <a16:creationId xmlns:a16="http://schemas.microsoft.com/office/drawing/2014/main" xmlns="" id="{5F856019-3330-4A86-8281-5DDEE59F55FC}"/>
                </a:ext>
              </a:extLst>
            </p:cNvPr>
            <p:cNvSpPr/>
            <p:nvPr/>
          </p:nvSpPr>
          <p:spPr>
            <a:xfrm>
              <a:off x="2941469" y="1296136"/>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CAS CA</a:t>
              </a:r>
              <a:endParaRPr lang="zh-TW" altLang="en-US" dirty="0">
                <a:solidFill>
                  <a:srgbClr val="0070C0"/>
                </a:solidFill>
              </a:endParaRPr>
            </a:p>
          </p:txBody>
        </p:sp>
        <p:sp>
          <p:nvSpPr>
            <p:cNvPr id="12" name="矩形 11">
              <a:extLst>
                <a:ext uri="{FF2B5EF4-FFF2-40B4-BE49-F238E27FC236}">
                  <a16:creationId xmlns:a16="http://schemas.microsoft.com/office/drawing/2014/main" xmlns="" id="{3C331CF9-CB1E-4D07-8BD9-D3B13EB1F508}"/>
                </a:ext>
              </a:extLst>
            </p:cNvPr>
            <p:cNvSpPr/>
            <p:nvPr/>
          </p:nvSpPr>
          <p:spPr>
            <a:xfrm>
              <a:off x="6627181" y="1318002"/>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CAS TA</a:t>
              </a:r>
              <a:endParaRPr lang="zh-TW" altLang="en-US" dirty="0">
                <a:solidFill>
                  <a:srgbClr val="0070C0"/>
                </a:solidFill>
              </a:endParaRPr>
            </a:p>
          </p:txBody>
        </p:sp>
        <p:sp>
          <p:nvSpPr>
            <p:cNvPr id="13" name="矩形: 圓角 12">
              <a:extLst>
                <a:ext uri="{FF2B5EF4-FFF2-40B4-BE49-F238E27FC236}">
                  <a16:creationId xmlns:a16="http://schemas.microsoft.com/office/drawing/2014/main" xmlns="" id="{72DB52AF-8746-4B02-A9DB-D9EA8F5F690C}"/>
                </a:ext>
              </a:extLst>
            </p:cNvPr>
            <p:cNvSpPr/>
            <p:nvPr/>
          </p:nvSpPr>
          <p:spPr>
            <a:xfrm>
              <a:off x="2858610" y="1748896"/>
              <a:ext cx="1154097" cy="7812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TEE Supplicant</a:t>
              </a:r>
              <a:endParaRPr lang="zh-TW" altLang="en-US" sz="1600" dirty="0"/>
            </a:p>
          </p:txBody>
        </p:sp>
        <p:sp>
          <p:nvSpPr>
            <p:cNvPr id="14" name="矩形: 圓角 13">
              <a:extLst>
                <a:ext uri="{FF2B5EF4-FFF2-40B4-BE49-F238E27FC236}">
                  <a16:creationId xmlns:a16="http://schemas.microsoft.com/office/drawing/2014/main" xmlns="" id="{A6C23F6D-9857-4C8C-8949-767B90875169}"/>
                </a:ext>
              </a:extLst>
            </p:cNvPr>
            <p:cNvSpPr/>
            <p:nvPr/>
          </p:nvSpPr>
          <p:spPr>
            <a:xfrm>
              <a:off x="4323425" y="1748895"/>
              <a:ext cx="1154097" cy="78123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1600" dirty="0"/>
                <a:t>TEE Client API</a:t>
              </a:r>
              <a:endParaRPr lang="zh-TW" altLang="en-US" sz="1600" dirty="0"/>
            </a:p>
          </p:txBody>
        </p:sp>
        <p:cxnSp>
          <p:nvCxnSpPr>
            <p:cNvPr id="17" name="直線接點 16">
              <a:extLst>
                <a:ext uri="{FF2B5EF4-FFF2-40B4-BE49-F238E27FC236}">
                  <a16:creationId xmlns:a16="http://schemas.microsoft.com/office/drawing/2014/main" xmlns="" id="{DC3EFE3A-264E-4454-8B73-1E1DD6B6A395}"/>
                </a:ext>
              </a:extLst>
            </p:cNvPr>
            <p:cNvCxnSpPr>
              <a:cxnSpLocks/>
            </p:cNvCxnSpPr>
            <p:nvPr/>
          </p:nvCxnSpPr>
          <p:spPr>
            <a:xfrm>
              <a:off x="2228295" y="2645539"/>
              <a:ext cx="7581530"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5" name="矩形: 圓角 14">
              <a:extLst>
                <a:ext uri="{FF2B5EF4-FFF2-40B4-BE49-F238E27FC236}">
                  <a16:creationId xmlns:a16="http://schemas.microsoft.com/office/drawing/2014/main" xmlns="" id="{97ABAEF7-4CCF-459A-BE2A-AE4CFBBE605B}"/>
                </a:ext>
              </a:extLst>
            </p:cNvPr>
            <p:cNvSpPr/>
            <p:nvPr/>
          </p:nvSpPr>
          <p:spPr>
            <a:xfrm>
              <a:off x="6622742" y="2344544"/>
              <a:ext cx="2518299" cy="43771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1600" dirty="0"/>
                <a:t>TEE Internal API</a:t>
              </a:r>
              <a:endParaRPr lang="zh-TW" altLang="en-US" sz="1600" dirty="0"/>
            </a:p>
          </p:txBody>
        </p:sp>
        <p:sp>
          <p:nvSpPr>
            <p:cNvPr id="19" name="矩形: 圓角 18">
              <a:extLst>
                <a:ext uri="{FF2B5EF4-FFF2-40B4-BE49-F238E27FC236}">
                  <a16:creationId xmlns:a16="http://schemas.microsoft.com/office/drawing/2014/main" xmlns="" id="{7E5C02D4-72BA-4658-B731-5D5598DACFE7}"/>
                </a:ext>
              </a:extLst>
            </p:cNvPr>
            <p:cNvSpPr/>
            <p:nvPr/>
          </p:nvSpPr>
          <p:spPr>
            <a:xfrm>
              <a:off x="2743200" y="2875649"/>
              <a:ext cx="2944427" cy="1075079"/>
            </a:xfrm>
            <a:prstGeom prst="round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圓角 19">
              <a:extLst>
                <a:ext uri="{FF2B5EF4-FFF2-40B4-BE49-F238E27FC236}">
                  <a16:creationId xmlns:a16="http://schemas.microsoft.com/office/drawing/2014/main" xmlns="" id="{B1F41B73-DC34-4857-8672-96C4CDFC96A0}"/>
                </a:ext>
              </a:extLst>
            </p:cNvPr>
            <p:cNvSpPr/>
            <p:nvPr/>
          </p:nvSpPr>
          <p:spPr>
            <a:xfrm>
              <a:off x="6409677" y="2192785"/>
              <a:ext cx="2944427" cy="1757944"/>
            </a:xfrm>
            <a:prstGeom prst="round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xmlns="" id="{E4FA8297-2951-4506-9CEC-73CAA0590EA0}"/>
                </a:ext>
              </a:extLst>
            </p:cNvPr>
            <p:cNvSpPr/>
            <p:nvPr/>
          </p:nvSpPr>
          <p:spPr>
            <a:xfrm>
              <a:off x="4323425" y="3065365"/>
              <a:ext cx="1154097"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TEE Driver</a:t>
              </a:r>
              <a:endParaRPr lang="zh-TW" altLang="en-US" dirty="0">
                <a:solidFill>
                  <a:srgbClr val="0070C0"/>
                </a:solidFill>
              </a:endParaRPr>
            </a:p>
          </p:txBody>
        </p:sp>
        <p:sp>
          <p:nvSpPr>
            <p:cNvPr id="22" name="矩形 21">
              <a:extLst>
                <a:ext uri="{FF2B5EF4-FFF2-40B4-BE49-F238E27FC236}">
                  <a16:creationId xmlns:a16="http://schemas.microsoft.com/office/drawing/2014/main" xmlns="" id="{9A4D5D39-0273-4FF3-B173-EA0B98C35746}"/>
                </a:ext>
              </a:extLst>
            </p:cNvPr>
            <p:cNvSpPr/>
            <p:nvPr/>
          </p:nvSpPr>
          <p:spPr>
            <a:xfrm>
              <a:off x="2941469" y="3429000"/>
              <a:ext cx="1154097"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Storage</a:t>
              </a:r>
              <a:endParaRPr lang="zh-TW" altLang="en-US" dirty="0">
                <a:solidFill>
                  <a:srgbClr val="0070C0"/>
                </a:solidFill>
              </a:endParaRPr>
            </a:p>
          </p:txBody>
        </p:sp>
        <p:sp>
          <p:nvSpPr>
            <p:cNvPr id="23" name="矩形 22">
              <a:extLst>
                <a:ext uri="{FF2B5EF4-FFF2-40B4-BE49-F238E27FC236}">
                  <a16:creationId xmlns:a16="http://schemas.microsoft.com/office/drawing/2014/main" xmlns="" id="{18BCC5EC-C048-4AEE-93C3-C4E423059FAC}"/>
                </a:ext>
              </a:extLst>
            </p:cNvPr>
            <p:cNvSpPr/>
            <p:nvPr/>
          </p:nvSpPr>
          <p:spPr>
            <a:xfrm>
              <a:off x="7304841" y="2934091"/>
              <a:ext cx="1154097"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TEE Core</a:t>
              </a:r>
              <a:endParaRPr lang="zh-TW" altLang="en-US" dirty="0">
                <a:solidFill>
                  <a:srgbClr val="0070C0"/>
                </a:solidFill>
              </a:endParaRPr>
            </a:p>
          </p:txBody>
        </p:sp>
        <p:sp>
          <p:nvSpPr>
            <p:cNvPr id="24" name="矩形 23">
              <a:extLst>
                <a:ext uri="{FF2B5EF4-FFF2-40B4-BE49-F238E27FC236}">
                  <a16:creationId xmlns:a16="http://schemas.microsoft.com/office/drawing/2014/main" xmlns="" id="{827D7B69-27D7-490C-8740-E6C5FE0D3F48}"/>
                </a:ext>
              </a:extLst>
            </p:cNvPr>
            <p:cNvSpPr/>
            <p:nvPr/>
          </p:nvSpPr>
          <p:spPr>
            <a:xfrm>
              <a:off x="6542843" y="3424285"/>
              <a:ext cx="1069760"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Monitor</a:t>
              </a:r>
              <a:endParaRPr lang="zh-TW" altLang="en-US" dirty="0">
                <a:solidFill>
                  <a:srgbClr val="0070C0"/>
                </a:solidFill>
              </a:endParaRPr>
            </a:p>
          </p:txBody>
        </p:sp>
        <p:sp>
          <p:nvSpPr>
            <p:cNvPr id="25" name="矩形 24">
              <a:extLst>
                <a:ext uri="{FF2B5EF4-FFF2-40B4-BE49-F238E27FC236}">
                  <a16:creationId xmlns:a16="http://schemas.microsoft.com/office/drawing/2014/main" xmlns="" id="{E77B08BA-8F2F-486D-8F40-3FD7DD07E91F}"/>
                </a:ext>
              </a:extLst>
            </p:cNvPr>
            <p:cNvSpPr/>
            <p:nvPr/>
          </p:nvSpPr>
          <p:spPr>
            <a:xfrm>
              <a:off x="7837503" y="3376047"/>
              <a:ext cx="1413028" cy="44967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sz="1400" dirty="0">
                  <a:solidFill>
                    <a:srgbClr val="0070C0"/>
                  </a:solidFill>
                </a:rPr>
                <a:t>HW Resources</a:t>
              </a:r>
            </a:p>
            <a:p>
              <a:pPr algn="ctr"/>
              <a:r>
                <a:rPr lang="en-US" altLang="zh-TW" sz="1400" dirty="0">
                  <a:solidFill>
                    <a:srgbClr val="0070C0"/>
                  </a:solidFill>
                </a:rPr>
                <a:t>Crypto/OTP/RNG</a:t>
              </a:r>
              <a:endParaRPr lang="zh-TW" altLang="en-US" sz="1400" dirty="0">
                <a:solidFill>
                  <a:srgbClr val="0070C0"/>
                </a:solidFill>
              </a:endParaRPr>
            </a:p>
          </p:txBody>
        </p:sp>
        <p:sp>
          <p:nvSpPr>
            <p:cNvPr id="26" name="文字方塊 25">
              <a:extLst>
                <a:ext uri="{FF2B5EF4-FFF2-40B4-BE49-F238E27FC236}">
                  <a16:creationId xmlns:a16="http://schemas.microsoft.com/office/drawing/2014/main" xmlns="" id="{CB25DF85-DF0C-4432-97FF-D0EADBC27CDD}"/>
                </a:ext>
              </a:extLst>
            </p:cNvPr>
            <p:cNvSpPr txBox="1"/>
            <p:nvPr/>
          </p:nvSpPr>
          <p:spPr>
            <a:xfrm rot="5400000">
              <a:off x="9450531" y="2054475"/>
              <a:ext cx="623889" cy="369332"/>
            </a:xfrm>
            <a:prstGeom prst="rect">
              <a:avLst/>
            </a:prstGeom>
            <a:noFill/>
            <a:ln>
              <a:noFill/>
            </a:ln>
          </p:spPr>
          <p:txBody>
            <a:bodyPr wrap="none" rtlCol="0">
              <a:spAutoFit/>
            </a:bodyPr>
            <a:lstStyle/>
            <a:p>
              <a:r>
                <a:rPr lang="en-US" altLang="zh-TW" b="1" dirty="0"/>
                <a:t>User</a:t>
              </a:r>
              <a:endParaRPr lang="zh-TW" altLang="en-US" b="1" dirty="0"/>
            </a:p>
          </p:txBody>
        </p:sp>
        <p:sp>
          <p:nvSpPr>
            <p:cNvPr id="27" name="文字方塊 26">
              <a:extLst>
                <a:ext uri="{FF2B5EF4-FFF2-40B4-BE49-F238E27FC236}">
                  <a16:creationId xmlns:a16="http://schemas.microsoft.com/office/drawing/2014/main" xmlns="" id="{44589F10-623B-44D8-A827-02ECA8339F96}"/>
                </a:ext>
              </a:extLst>
            </p:cNvPr>
            <p:cNvSpPr txBox="1"/>
            <p:nvPr/>
          </p:nvSpPr>
          <p:spPr>
            <a:xfrm rot="5400000">
              <a:off x="9198509" y="3106972"/>
              <a:ext cx="1127937" cy="369332"/>
            </a:xfrm>
            <a:prstGeom prst="rect">
              <a:avLst/>
            </a:prstGeom>
            <a:noFill/>
            <a:ln>
              <a:noFill/>
            </a:ln>
          </p:spPr>
          <p:txBody>
            <a:bodyPr wrap="none" rtlCol="0">
              <a:spAutoFit/>
            </a:bodyPr>
            <a:lstStyle/>
            <a:p>
              <a:r>
                <a:rPr lang="en-US" altLang="zh-TW" b="1" dirty="0"/>
                <a:t>Privileged</a:t>
              </a:r>
              <a:endParaRPr lang="zh-TW" altLang="en-US" b="1" dirty="0"/>
            </a:p>
          </p:txBody>
        </p:sp>
        <p:sp>
          <p:nvSpPr>
            <p:cNvPr id="28" name="箭號: 左-右雙向 27">
              <a:extLst>
                <a:ext uri="{FF2B5EF4-FFF2-40B4-BE49-F238E27FC236}">
                  <a16:creationId xmlns:a16="http://schemas.microsoft.com/office/drawing/2014/main" xmlns="" id="{FF16D1E5-4C61-46CC-B6E6-D77997368528}"/>
                </a:ext>
              </a:extLst>
            </p:cNvPr>
            <p:cNvSpPr/>
            <p:nvPr/>
          </p:nvSpPr>
          <p:spPr>
            <a:xfrm>
              <a:off x="5540859" y="3123054"/>
              <a:ext cx="961749" cy="501543"/>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TW" altLang="en-US"/>
            </a:p>
          </p:txBody>
        </p:sp>
      </p:grpSp>
      <p:sp>
        <p:nvSpPr>
          <p:cNvPr id="29" name="文字方塊 28">
            <a:extLst>
              <a:ext uri="{FF2B5EF4-FFF2-40B4-BE49-F238E27FC236}">
                <a16:creationId xmlns:a16="http://schemas.microsoft.com/office/drawing/2014/main" xmlns="" id="{C3FD2290-864D-40D9-93C3-40D3A96A1360}"/>
              </a:ext>
            </a:extLst>
          </p:cNvPr>
          <p:cNvSpPr txBox="1"/>
          <p:nvPr/>
        </p:nvSpPr>
        <p:spPr>
          <a:xfrm>
            <a:off x="8327535" y="3494923"/>
            <a:ext cx="2883033" cy="116955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none" rtlCol="0">
            <a:spAutoFit/>
          </a:bodyPr>
          <a:lstStyle/>
          <a:p>
            <a:r>
              <a:rPr lang="en-US" altLang="zh-TW" sz="1400" dirty="0"/>
              <a:t>CAS: Conditional Access System</a:t>
            </a:r>
          </a:p>
          <a:p>
            <a:r>
              <a:rPr lang="en-US" altLang="zh-TW" sz="1400" dirty="0"/>
              <a:t>DRM: Digital Rights Management</a:t>
            </a:r>
          </a:p>
          <a:p>
            <a:r>
              <a:rPr lang="en-US" altLang="zh-TW" sz="1400" dirty="0"/>
              <a:t>CA:</a:t>
            </a:r>
            <a:r>
              <a:rPr lang="zh-TW" altLang="en-US" sz="1400" dirty="0"/>
              <a:t> </a:t>
            </a:r>
            <a:r>
              <a:rPr lang="en-US" altLang="zh-TW" sz="1400" dirty="0"/>
              <a:t>Client Application</a:t>
            </a:r>
          </a:p>
          <a:p>
            <a:r>
              <a:rPr lang="en-US" altLang="zh-TW" sz="1400" dirty="0"/>
              <a:t>TA: Trusted Application</a:t>
            </a:r>
          </a:p>
          <a:p>
            <a:r>
              <a:rPr lang="en-US" altLang="zh-TW" sz="1400" dirty="0"/>
              <a:t>TEE Supplicant: a TEE daemon library</a:t>
            </a:r>
            <a:endParaRPr lang="zh-TW" altLang="en-US" sz="1400" dirty="0"/>
          </a:p>
        </p:txBody>
      </p:sp>
      <p:sp>
        <p:nvSpPr>
          <p:cNvPr id="31" name="文字方塊 30">
            <a:extLst>
              <a:ext uri="{FF2B5EF4-FFF2-40B4-BE49-F238E27FC236}">
                <a16:creationId xmlns:a16="http://schemas.microsoft.com/office/drawing/2014/main" xmlns="" id="{62A0FDDE-4DAB-44D0-944D-33858F1A0420}"/>
              </a:ext>
            </a:extLst>
          </p:cNvPr>
          <p:cNvSpPr txBox="1"/>
          <p:nvPr/>
        </p:nvSpPr>
        <p:spPr>
          <a:xfrm>
            <a:off x="266319" y="1025118"/>
            <a:ext cx="2715615" cy="369332"/>
          </a:xfrm>
          <a:prstGeom prst="rect">
            <a:avLst/>
          </a:prstGeom>
          <a:noFill/>
        </p:spPr>
        <p:txBody>
          <a:bodyPr wrap="none" rtlCol="0">
            <a:spAutoFit/>
          </a:bodyPr>
          <a:lstStyle/>
          <a:p>
            <a:r>
              <a:rPr lang="en-US" altLang="zh-TW" b="1" u="sng" dirty="0"/>
              <a:t>TEE Architecture Overview</a:t>
            </a:r>
            <a:endParaRPr lang="zh-TW" altLang="en-US" b="1" u="sng" dirty="0"/>
          </a:p>
        </p:txBody>
      </p:sp>
      <p:sp>
        <p:nvSpPr>
          <p:cNvPr id="32" name="矩形 31">
            <a:extLst>
              <a:ext uri="{FF2B5EF4-FFF2-40B4-BE49-F238E27FC236}">
                <a16:creationId xmlns:a16="http://schemas.microsoft.com/office/drawing/2014/main" xmlns="" id="{D6E87711-55A3-473E-BBE2-798B0ED91B16}"/>
              </a:ext>
            </a:extLst>
          </p:cNvPr>
          <p:cNvSpPr/>
          <p:nvPr/>
        </p:nvSpPr>
        <p:spPr>
          <a:xfrm>
            <a:off x="278167" y="1039517"/>
            <a:ext cx="11514340" cy="3759748"/>
          </a:xfrm>
          <a:prstGeom prst="rect">
            <a:avLst/>
          </a:prstGeom>
          <a:noFill/>
          <a:ln w="19050">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p:cNvSpPr/>
          <p:nvPr/>
        </p:nvSpPr>
        <p:spPr>
          <a:xfrm>
            <a:off x="195334" y="174080"/>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30100916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xmlns="" id="{485A5CBA-A198-49C0-A7A8-87DE39CFD4B6}"/>
              </a:ext>
            </a:extLst>
          </p:cNvPr>
          <p:cNvSpPr txBox="1"/>
          <p:nvPr/>
        </p:nvSpPr>
        <p:spPr>
          <a:xfrm flipH="1">
            <a:off x="364092" y="1060369"/>
            <a:ext cx="10768321" cy="78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600" b="1">
                <a:latin typeface="+mj-lt"/>
                <a:ea typeface="+mj-ea"/>
                <a:cs typeface="+mj-cs"/>
              </a:defRPr>
            </a:lvl1pPr>
          </a:lstStyle>
          <a:p>
            <a:r>
              <a:rPr lang="en-US" altLang="zh-TW" dirty="0"/>
              <a:t>Processing Flow to Include Preloaded Apps from SKB</a:t>
            </a:r>
            <a:endParaRPr lang="zh-TW" altLang="en-US" dirty="0"/>
          </a:p>
        </p:txBody>
      </p:sp>
      <p:grpSp>
        <p:nvGrpSpPr>
          <p:cNvPr id="23" name="群組 22">
            <a:extLst>
              <a:ext uri="{FF2B5EF4-FFF2-40B4-BE49-F238E27FC236}">
                <a16:creationId xmlns:a16="http://schemas.microsoft.com/office/drawing/2014/main" xmlns="" id="{6D43CD21-6F72-4740-BDE7-1E5E9626F22B}"/>
              </a:ext>
            </a:extLst>
          </p:cNvPr>
          <p:cNvGrpSpPr/>
          <p:nvPr/>
        </p:nvGrpSpPr>
        <p:grpSpPr>
          <a:xfrm>
            <a:off x="617142" y="2685321"/>
            <a:ext cx="11169696" cy="1239908"/>
            <a:chOff x="639445" y="2986404"/>
            <a:chExt cx="10499867" cy="579440"/>
          </a:xfrm>
        </p:grpSpPr>
        <p:sp>
          <p:nvSpPr>
            <p:cNvPr id="6" name="矩形 5">
              <a:extLst>
                <a:ext uri="{FF2B5EF4-FFF2-40B4-BE49-F238E27FC236}">
                  <a16:creationId xmlns:a16="http://schemas.microsoft.com/office/drawing/2014/main" xmlns="" id="{CEED303D-0330-4DE7-B967-1743B0FDB8C7}"/>
                </a:ext>
              </a:extLst>
            </p:cNvPr>
            <p:cNvSpPr/>
            <p:nvPr/>
          </p:nvSpPr>
          <p:spPr>
            <a:xfrm>
              <a:off x="639445" y="2986406"/>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SKB release verified Preloaded Apps to FII</a:t>
              </a:r>
              <a:endParaRPr lang="zh-TW" altLang="en-US" sz="1600" dirty="0"/>
            </a:p>
          </p:txBody>
        </p:sp>
        <p:sp>
          <p:nvSpPr>
            <p:cNvPr id="7" name="矩形 6">
              <a:extLst>
                <a:ext uri="{FF2B5EF4-FFF2-40B4-BE49-F238E27FC236}">
                  <a16:creationId xmlns:a16="http://schemas.microsoft.com/office/drawing/2014/main" xmlns="" id="{D6EE91AA-BF94-4929-AFDF-D8F435B268CB}"/>
                </a:ext>
              </a:extLst>
            </p:cNvPr>
            <p:cNvSpPr/>
            <p:nvPr/>
          </p:nvSpPr>
          <p:spPr>
            <a:xfrm>
              <a:off x="3311622" y="2986406"/>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FII include these Apps in code base and build the test image</a:t>
              </a:r>
              <a:endParaRPr lang="zh-TW" altLang="en-US" sz="1600" dirty="0"/>
            </a:p>
          </p:txBody>
        </p:sp>
        <p:sp>
          <p:nvSpPr>
            <p:cNvPr id="8" name="矩形 7">
              <a:extLst>
                <a:ext uri="{FF2B5EF4-FFF2-40B4-BE49-F238E27FC236}">
                  <a16:creationId xmlns:a16="http://schemas.microsoft.com/office/drawing/2014/main" xmlns="" id="{FA72B36E-568F-4AF6-BA98-E85B7D8D308D}"/>
                </a:ext>
              </a:extLst>
            </p:cNvPr>
            <p:cNvSpPr/>
            <p:nvPr/>
          </p:nvSpPr>
          <p:spPr>
            <a:xfrm>
              <a:off x="6118276" y="2986405"/>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FII to check if test image can pass corresponding BTS test suite</a:t>
              </a:r>
              <a:endParaRPr lang="zh-TW" altLang="en-US" sz="1600" dirty="0"/>
            </a:p>
          </p:txBody>
        </p:sp>
        <p:sp>
          <p:nvSpPr>
            <p:cNvPr id="9" name="箭號: 向下 8">
              <a:extLst>
                <a:ext uri="{FF2B5EF4-FFF2-40B4-BE49-F238E27FC236}">
                  <a16:creationId xmlns:a16="http://schemas.microsoft.com/office/drawing/2014/main" xmlns="" id="{31AFD6D2-FD7F-4F4E-972A-A58B4D082DA9}"/>
                </a:ext>
              </a:extLst>
            </p:cNvPr>
            <p:cNvSpPr/>
            <p:nvPr/>
          </p:nvSpPr>
          <p:spPr>
            <a:xfrm rot="16200000">
              <a:off x="2825384" y="3060779"/>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12" name="矩形 11">
              <a:extLst>
                <a:ext uri="{FF2B5EF4-FFF2-40B4-BE49-F238E27FC236}">
                  <a16:creationId xmlns:a16="http://schemas.microsoft.com/office/drawing/2014/main" xmlns="" id="{D4881A78-81B4-4A6C-8D81-25C261E53A0E}"/>
                </a:ext>
              </a:extLst>
            </p:cNvPr>
            <p:cNvSpPr/>
            <p:nvPr/>
          </p:nvSpPr>
          <p:spPr>
            <a:xfrm>
              <a:off x="8966699" y="2986404"/>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Feedback result to SKB</a:t>
              </a:r>
              <a:endParaRPr lang="zh-TW" altLang="en-US" sz="1600" dirty="0"/>
            </a:p>
          </p:txBody>
        </p:sp>
        <p:sp>
          <p:nvSpPr>
            <p:cNvPr id="21" name="箭號: 向下 20">
              <a:extLst>
                <a:ext uri="{FF2B5EF4-FFF2-40B4-BE49-F238E27FC236}">
                  <a16:creationId xmlns:a16="http://schemas.microsoft.com/office/drawing/2014/main" xmlns="" id="{B0625040-BEE8-4D29-B10B-316AF6697FD9}"/>
                </a:ext>
              </a:extLst>
            </p:cNvPr>
            <p:cNvSpPr/>
            <p:nvPr/>
          </p:nvSpPr>
          <p:spPr>
            <a:xfrm rot="16200000">
              <a:off x="5630753" y="3060780"/>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22" name="箭號: 向下 21">
              <a:extLst>
                <a:ext uri="{FF2B5EF4-FFF2-40B4-BE49-F238E27FC236}">
                  <a16:creationId xmlns:a16="http://schemas.microsoft.com/office/drawing/2014/main" xmlns="" id="{98B55296-F8FE-43F4-A19B-614F75BAE8AD}"/>
                </a:ext>
              </a:extLst>
            </p:cNvPr>
            <p:cNvSpPr/>
            <p:nvPr/>
          </p:nvSpPr>
          <p:spPr>
            <a:xfrm rot="16200000">
              <a:off x="8437407" y="3060778"/>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grpSp>
      <p:sp>
        <p:nvSpPr>
          <p:cNvPr id="11" name="矩形 10"/>
          <p:cNvSpPr/>
          <p:nvPr/>
        </p:nvSpPr>
        <p:spPr>
          <a:xfrm>
            <a:off x="411453" y="411099"/>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25809708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字方塊 31">
            <a:extLst>
              <a:ext uri="{FF2B5EF4-FFF2-40B4-BE49-F238E27FC236}">
                <a16:creationId xmlns:a16="http://schemas.microsoft.com/office/drawing/2014/main" xmlns="" id="{C26EEBF9-7A9B-8041-8342-327D142F9896}"/>
              </a:ext>
            </a:extLst>
          </p:cNvPr>
          <p:cNvSpPr txBox="1"/>
          <p:nvPr/>
        </p:nvSpPr>
        <p:spPr>
          <a:xfrm flipH="1">
            <a:off x="6703" y="477039"/>
            <a:ext cx="12273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defPPr>
              <a:defRPr lang="zh-TW"/>
            </a:defPPr>
            <a:lvl1pPr>
              <a:lnSpc>
                <a:spcPct val="90000"/>
              </a:lnSpc>
              <a:spcBef>
                <a:spcPct val="0"/>
              </a:spcBef>
              <a:buNone/>
              <a:defRPr sz="3600" b="1">
                <a:latin typeface="+mj-lt"/>
                <a:ea typeface="+mj-ea"/>
                <a:cs typeface="+mj-cs"/>
              </a:defRPr>
            </a:lvl1pPr>
          </a:lstStyle>
          <a:p>
            <a:r>
              <a:rPr lang="en-US" altLang="zh-TW" sz="3200" dirty="0"/>
              <a:t>Customizing the Home Screen in Android Standard Launcher</a:t>
            </a:r>
          </a:p>
        </p:txBody>
      </p:sp>
      <p:pic>
        <p:nvPicPr>
          <p:cNvPr id="2" name="圖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334" y="1082836"/>
            <a:ext cx="4876800" cy="2924175"/>
          </a:xfrm>
          <a:prstGeom prst="rect">
            <a:avLst/>
          </a:prstGeom>
        </p:spPr>
      </p:pic>
      <p:sp>
        <p:nvSpPr>
          <p:cNvPr id="4" name="文字方塊 3"/>
          <p:cNvSpPr txBox="1"/>
          <p:nvPr/>
        </p:nvSpPr>
        <p:spPr>
          <a:xfrm>
            <a:off x="5178228" y="1204458"/>
            <a:ext cx="4876799" cy="830997"/>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altLang="zh-TW" sz="1600" dirty="0">
                <a:solidFill>
                  <a:schemeClr val="bg1"/>
                </a:solidFill>
              </a:rPr>
              <a:t>1. A widget is a dynamic icon that launches an activity when selected by the user. Device manufacturers can use the widget as an entry point for custom</a:t>
            </a:r>
            <a:endParaRPr lang="zh-TW" altLang="en-US" sz="1600" dirty="0">
              <a:solidFill>
                <a:schemeClr val="bg1"/>
              </a:solidFill>
            </a:endParaRPr>
          </a:p>
        </p:txBody>
      </p:sp>
      <p:cxnSp>
        <p:nvCxnSpPr>
          <p:cNvPr id="6" name="直線單箭頭接點 5"/>
          <p:cNvCxnSpPr/>
          <p:nvPr/>
        </p:nvCxnSpPr>
        <p:spPr>
          <a:xfrm flipH="1">
            <a:off x="3920067" y="1427322"/>
            <a:ext cx="1258163" cy="5926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5178229" y="2745391"/>
            <a:ext cx="4876797" cy="738664"/>
          </a:xfrm>
          <a:prstGeom prst="rect">
            <a:avLst/>
          </a:prstGeom>
          <a:ln/>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altLang="zh-TW" sz="1400" dirty="0">
                <a:solidFill>
                  <a:schemeClr val="bg1"/>
                </a:solidFill>
              </a:rPr>
              <a:t>2. The Favorite Apps row can contain up to eight apps in the out-of-box (OOB) configuration. After completing the OOB setup, users can move, favorite, or un-favorite apps as desired.</a:t>
            </a:r>
            <a:endParaRPr lang="zh-TW" altLang="en-US" sz="1400" dirty="0">
              <a:solidFill>
                <a:schemeClr val="bg1"/>
              </a:solidFill>
            </a:endParaRPr>
          </a:p>
        </p:txBody>
      </p:sp>
      <p:sp>
        <p:nvSpPr>
          <p:cNvPr id="8" name="矩形 7"/>
          <p:cNvSpPr/>
          <p:nvPr/>
        </p:nvSpPr>
        <p:spPr>
          <a:xfrm>
            <a:off x="541867" y="1664391"/>
            <a:ext cx="4504267" cy="626533"/>
          </a:xfrm>
          <a:prstGeom prst="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單箭頭接點 19"/>
          <p:cNvCxnSpPr>
            <a:endCxn id="8" idx="2"/>
          </p:cNvCxnSpPr>
          <p:nvPr/>
        </p:nvCxnSpPr>
        <p:spPr>
          <a:xfrm flipH="1" flipV="1">
            <a:off x="2794001" y="2290924"/>
            <a:ext cx="2384228" cy="1140262"/>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pic>
        <p:nvPicPr>
          <p:cNvPr id="12" name="圖片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7068" y="4341252"/>
            <a:ext cx="4131735" cy="2324100"/>
          </a:xfrm>
          <a:prstGeom prst="rect">
            <a:avLst/>
          </a:prstGeom>
        </p:spPr>
      </p:pic>
      <p:sp>
        <p:nvSpPr>
          <p:cNvPr id="27" name="文字方塊 26"/>
          <p:cNvSpPr txBox="1"/>
          <p:nvPr/>
        </p:nvSpPr>
        <p:spPr>
          <a:xfrm>
            <a:off x="5178228" y="5539720"/>
            <a:ext cx="4876796" cy="116955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altLang="zh-TW" sz="1400" dirty="0">
                <a:solidFill>
                  <a:schemeClr val="bg1"/>
                </a:solidFill>
              </a:rPr>
              <a:t>4. App recommendations promote apps that aren't installed on the device. Device manufacturers can include a recommendations row in the Apps view that is populated dynamically by a content provider and controlled by the OEM at all times.</a:t>
            </a:r>
            <a:endParaRPr lang="zh-TW" altLang="en-US" sz="1400" dirty="0">
              <a:solidFill>
                <a:schemeClr val="bg1"/>
              </a:solidFill>
            </a:endParaRPr>
          </a:p>
        </p:txBody>
      </p:sp>
      <p:sp>
        <p:nvSpPr>
          <p:cNvPr id="15" name="矩形 14"/>
          <p:cNvSpPr/>
          <p:nvPr/>
        </p:nvSpPr>
        <p:spPr>
          <a:xfrm>
            <a:off x="1811867" y="5944099"/>
            <a:ext cx="2641600" cy="626534"/>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 name="直線單箭頭接點 28"/>
          <p:cNvCxnSpPr>
            <a:cxnSpLocks/>
            <a:stCxn id="27" idx="1"/>
            <a:endCxn id="15" idx="3"/>
          </p:cNvCxnSpPr>
          <p:nvPr/>
        </p:nvCxnSpPr>
        <p:spPr>
          <a:xfrm flipH="1">
            <a:off x="4453467" y="6124496"/>
            <a:ext cx="724761" cy="132870"/>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3" name="文字方塊 32"/>
          <p:cNvSpPr txBox="1"/>
          <p:nvPr/>
        </p:nvSpPr>
        <p:spPr>
          <a:xfrm>
            <a:off x="5178228" y="4159653"/>
            <a:ext cx="4876796" cy="523220"/>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altLang="zh-TW" sz="1400" dirty="0">
                <a:solidFill>
                  <a:schemeClr val="bg1"/>
                </a:solidFill>
              </a:rPr>
              <a:t>3. The Apps grid has a fixed width of four apps.</a:t>
            </a:r>
          </a:p>
          <a:p>
            <a:r>
              <a:rPr lang="en-US" altLang="zh-TW" sz="1400" dirty="0">
                <a:solidFill>
                  <a:srgbClr val="FF0000"/>
                </a:solidFill>
              </a:rPr>
              <a:t>Slots 5–8 are reserved for Google apps.</a:t>
            </a:r>
            <a:endParaRPr lang="zh-TW" altLang="en-US" sz="1400" dirty="0">
              <a:solidFill>
                <a:srgbClr val="FF0000"/>
              </a:solidFill>
            </a:endParaRPr>
          </a:p>
        </p:txBody>
      </p:sp>
      <p:sp>
        <p:nvSpPr>
          <p:cNvPr id="19" name="矩形 18"/>
          <p:cNvSpPr/>
          <p:nvPr/>
        </p:nvSpPr>
        <p:spPr>
          <a:xfrm>
            <a:off x="1811867" y="5029699"/>
            <a:ext cx="2446866" cy="8382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4" name="直線單箭頭接點 33"/>
          <p:cNvCxnSpPr>
            <a:cxnSpLocks/>
            <a:stCxn id="33" idx="1"/>
          </p:cNvCxnSpPr>
          <p:nvPr/>
        </p:nvCxnSpPr>
        <p:spPr>
          <a:xfrm flipH="1">
            <a:off x="4258734" y="4421263"/>
            <a:ext cx="919494" cy="1057937"/>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416481" y="4221612"/>
            <a:ext cx="3132667" cy="2563380"/>
          </a:xfrm>
          <a:prstGeom prst="rect">
            <a:avLst/>
          </a:prstGeom>
          <a:noFill/>
          <a:ln w="2540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 name="直線單箭頭接點 20"/>
          <p:cNvCxnSpPr>
            <a:stCxn id="17" idx="0"/>
          </p:cNvCxnSpPr>
          <p:nvPr/>
        </p:nvCxnSpPr>
        <p:spPr>
          <a:xfrm flipH="1" flipV="1">
            <a:off x="872068" y="2091767"/>
            <a:ext cx="2110747" cy="2129845"/>
          </a:xfrm>
          <a:prstGeom prst="straightConnector1">
            <a:avLst/>
          </a:prstGeom>
          <a:ln w="25400">
            <a:solidFill>
              <a:schemeClr val="accent4"/>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46758" y="18973"/>
            <a:ext cx="6096669" cy="461665"/>
          </a:xfrm>
          <a:prstGeom prst="rect">
            <a:avLst/>
          </a:prstGeom>
        </p:spPr>
        <p:txBody>
          <a:bodyPr wrap="none">
            <a:spAutoFit/>
          </a:bodyPr>
          <a:lstStyle/>
          <a:p>
            <a:r>
              <a:rPr lang="en-US" altLang="zh-TW" sz="2400" b="1" dirty="0" smtClean="0"/>
              <a:t>8.1 </a:t>
            </a:r>
            <a:r>
              <a:rPr lang="en-US" altLang="zh-TW" sz="2400" b="1" dirty="0"/>
              <a:t>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19123402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xmlns="" id="{553F76CC-CDE5-E64A-8F2F-3C55498383FC}"/>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1477110" y="1557495"/>
            <a:ext cx="3888710" cy="4762918"/>
          </a:xfrm>
          <a:prstGeom prst="rect">
            <a:avLst/>
          </a:prstGeom>
          <a:noFill/>
          <a:ln>
            <a:noFill/>
          </a:ln>
        </p:spPr>
      </p:pic>
      <p:sp>
        <p:nvSpPr>
          <p:cNvPr id="5" name="文字方塊 4">
            <a:extLst>
              <a:ext uri="{FF2B5EF4-FFF2-40B4-BE49-F238E27FC236}">
                <a16:creationId xmlns:a16="http://schemas.microsoft.com/office/drawing/2014/main" xmlns="" id="{5C3A1EF9-DE97-844F-B061-0026C229DD45}"/>
              </a:ext>
            </a:extLst>
          </p:cNvPr>
          <p:cNvSpPr txBox="1"/>
          <p:nvPr/>
        </p:nvSpPr>
        <p:spPr>
          <a:xfrm flipH="1">
            <a:off x="6702" y="1909"/>
            <a:ext cx="7693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8.2 OTT Apps - Netflix Certification</a:t>
            </a:r>
            <a:endParaRPr lang="zh-TW" altLang="en-US" sz="2400" dirty="0"/>
          </a:p>
        </p:txBody>
      </p:sp>
      <p:pic>
        <p:nvPicPr>
          <p:cNvPr id="6" name="圖片 5">
            <a:extLst>
              <a:ext uri="{FF2B5EF4-FFF2-40B4-BE49-F238E27FC236}">
                <a16:creationId xmlns:a16="http://schemas.microsoft.com/office/drawing/2014/main" xmlns="" id="{32D3267C-AE1F-B342-B0BA-0B75AF2D47A2}"/>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330461" y="1557495"/>
            <a:ext cx="3888711" cy="4762918"/>
          </a:xfrm>
          <a:prstGeom prst="rect">
            <a:avLst/>
          </a:prstGeom>
          <a:noFill/>
          <a:ln>
            <a:noFill/>
          </a:ln>
        </p:spPr>
      </p:pic>
      <p:sp>
        <p:nvSpPr>
          <p:cNvPr id="8" name="矩形 7">
            <a:extLst>
              <a:ext uri="{FF2B5EF4-FFF2-40B4-BE49-F238E27FC236}">
                <a16:creationId xmlns:a16="http://schemas.microsoft.com/office/drawing/2014/main" xmlns="" id="{1A439DB5-F002-A741-8EC2-463D0484230E}"/>
              </a:ext>
            </a:extLst>
          </p:cNvPr>
          <p:cNvSpPr/>
          <p:nvPr/>
        </p:nvSpPr>
        <p:spPr>
          <a:xfrm>
            <a:off x="764581" y="780301"/>
            <a:ext cx="10399137" cy="646331"/>
          </a:xfrm>
          <a:prstGeom prst="rect">
            <a:avLst/>
          </a:prstGeom>
        </p:spPr>
        <p:txBody>
          <a:bodyPr wrap="square">
            <a:spAutoFit/>
          </a:bodyPr>
          <a:lstStyle/>
          <a:p>
            <a:pPr marL="704215" indent="-450215">
              <a:buFont typeface="Arial" panose="020B0604020202020204" pitchFamily="34" charset="0"/>
              <a:buChar char="•"/>
            </a:pPr>
            <a:r>
              <a:rPr lang="en-US" altLang="zh-TW" kern="0" dirty="0">
                <a:solidFill>
                  <a:srgbClr val="000000"/>
                </a:solidFill>
                <a:latin typeface="Arial" panose="020B0604020202020204" pitchFamily="34" charset="0"/>
                <a:cs typeface="Arial" panose="020B0604020202020204" pitchFamily="34" charset="0"/>
              </a:rPr>
              <a:t>We have experiences to get NTS Certifications for Android TV OTT box products. </a:t>
            </a:r>
          </a:p>
          <a:p>
            <a:pPr marL="704215" indent="-450215">
              <a:buFont typeface="Arial" panose="020B0604020202020204" pitchFamily="34" charset="0"/>
              <a:buChar char="•"/>
            </a:pPr>
            <a:r>
              <a:rPr lang="en-US" altLang="zh-TW" kern="0" dirty="0">
                <a:solidFill>
                  <a:srgbClr val="000000"/>
                </a:solidFill>
                <a:latin typeface="Arial" panose="020B0604020202020204" pitchFamily="34" charset="0"/>
                <a:cs typeface="Arial" panose="020B0604020202020204" pitchFamily="34" charset="0"/>
              </a:rPr>
              <a:t>Below is Netflix certification letter for reference.</a:t>
            </a:r>
            <a:endParaRPr lang="zh-TW" altLang="zh-TW" kern="100" dirty="0">
              <a:latin typeface="Arial" panose="020B0604020202020204" pitchFamily="34" charset="0"/>
              <a:ea typeface="Malgun Gothic" panose="020B0503020000020004" pitchFamily="34" charset="-127"/>
              <a:cs typeface="Arial" panose="020B0604020202020204" pitchFamily="34" charset="0"/>
            </a:endParaRPr>
          </a:p>
        </p:txBody>
      </p:sp>
    </p:spTree>
    <p:extLst>
      <p:ext uri="{BB962C8B-B14F-4D97-AF65-F5344CB8AC3E}">
        <p14:creationId xmlns:p14="http://schemas.microsoft.com/office/powerpoint/2010/main" val="27520862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xmlns="" id="{5C3A1EF9-DE97-844F-B061-0026C229DD45}"/>
              </a:ext>
            </a:extLst>
          </p:cNvPr>
          <p:cNvSpPr txBox="1"/>
          <p:nvPr/>
        </p:nvSpPr>
        <p:spPr>
          <a:xfrm flipH="1">
            <a:off x="5705" y="8963"/>
            <a:ext cx="7693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8.2 OTT Apps - Netflix Certification Steps</a:t>
            </a:r>
            <a:endParaRPr lang="zh-TW" altLang="en-US" sz="2400" dirty="0"/>
          </a:p>
        </p:txBody>
      </p:sp>
      <p:sp>
        <p:nvSpPr>
          <p:cNvPr id="7" name="矩形 6">
            <a:extLst>
              <a:ext uri="{FF2B5EF4-FFF2-40B4-BE49-F238E27FC236}">
                <a16:creationId xmlns:a16="http://schemas.microsoft.com/office/drawing/2014/main" xmlns="" id="{8CBA0196-50FB-F04E-9547-4F0033CC1DDA}"/>
              </a:ext>
            </a:extLst>
          </p:cNvPr>
          <p:cNvSpPr/>
          <p:nvPr/>
        </p:nvSpPr>
        <p:spPr>
          <a:xfrm>
            <a:off x="640971" y="738255"/>
            <a:ext cx="10602544" cy="5026954"/>
          </a:xfrm>
          <a:prstGeom prst="rect">
            <a:avLst/>
          </a:prstGeom>
        </p:spPr>
        <p:txBody>
          <a:bodyPr wrap="square">
            <a:spAutoFit/>
          </a:bodyPr>
          <a:lstStyle/>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Customer needs to ask for Netflix’s permission to allow the product to enter Netflix certification.</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If Netflix agrees to certificate the product. Then 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reate </a:t>
            </a:r>
            <a:r>
              <a:rPr lang="en-US" altLang="zh-TW" kern="0" dirty="0">
                <a:solidFill>
                  <a:srgbClr val="000000"/>
                </a:solidFill>
                <a:latin typeface="Arial" panose="020B0604020202020204" pitchFamily="34" charset="0"/>
                <a:cs typeface="Arial" panose="020B0604020202020204" pitchFamily="34" charset="0"/>
              </a:rPr>
              <a:t>a </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project in Netflix </a:t>
            </a:r>
            <a:r>
              <a:rPr lang="en-US" altLang="zh-TW" kern="0" dirty="0">
                <a:solidFill>
                  <a:srgbClr val="000000"/>
                </a:solidFill>
                <a:latin typeface="Arial" panose="020B0604020202020204" pitchFamily="34" charset="0"/>
                <a:cs typeface="Arial" panose="020B0604020202020204" pitchFamily="34" charset="0"/>
              </a:rPr>
              <a:t>partner portal and fill the product related information. Also apply RAE test equipment from Netflix.</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S</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end </a:t>
            </a:r>
            <a:r>
              <a:rPr lang="en-US" altLang="zh-TW" kern="0" dirty="0">
                <a:solidFill>
                  <a:srgbClr val="000000"/>
                </a:solidFill>
                <a:latin typeface="Arial" panose="020B0604020202020204" pitchFamily="34" charset="0"/>
                <a:cs typeface="Arial" panose="020B0604020202020204" pitchFamily="34" charset="0"/>
              </a:rPr>
              <a:t>final product </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device</a:t>
            </a:r>
            <a:r>
              <a:rPr lang="en-US" altLang="zh-TW" kern="0" dirty="0">
                <a:solidFill>
                  <a:srgbClr val="000000"/>
                </a:solidFill>
                <a:latin typeface="Arial" panose="020B0604020202020204" pitchFamily="34" charset="0"/>
                <a:cs typeface="Arial" panose="020B0604020202020204" pitchFamily="34" charset="0"/>
              </a:rPr>
              <a:t>s</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 and </a:t>
            </a:r>
            <a:r>
              <a:rPr lang="en-US" altLang="zh-TW" kern="0" dirty="0">
                <a:solidFill>
                  <a:srgbClr val="000000"/>
                </a:solidFill>
                <a:latin typeface="Arial" panose="020B0604020202020204" pitchFamily="34" charset="0"/>
                <a:cs typeface="Arial" panose="020B0604020202020204" pitchFamily="34" charset="0"/>
              </a:rPr>
              <a:t>RCU(R</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emote </a:t>
            </a:r>
            <a:r>
              <a:rPr lang="en-US" altLang="zh-TW" kern="0" dirty="0">
                <a:solidFill>
                  <a:srgbClr val="000000"/>
                </a:solidFill>
                <a:latin typeface="Arial" panose="020B0604020202020204" pitchFamily="34" charset="0"/>
                <a:cs typeface="Arial" panose="020B0604020202020204" pitchFamily="34" charset="0"/>
              </a:rPr>
              <a:t>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ontrol</a:t>
            </a:r>
            <a:r>
              <a:rPr lang="en-US" altLang="zh-TW" kern="0" dirty="0">
                <a:solidFill>
                  <a:srgbClr val="000000"/>
                </a:solidFill>
                <a:latin typeface="Arial" panose="020B0604020202020204" pitchFamily="34" charset="0"/>
                <a:cs typeface="Arial" panose="020B0604020202020204" pitchFamily="34" charset="0"/>
              </a:rPr>
              <a:t> Unit)</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 to Netflix</a:t>
            </a:r>
            <a:r>
              <a:rPr lang="en-US" altLang="zh-TW" kern="0" dirty="0">
                <a:solidFill>
                  <a:srgbClr val="000000"/>
                </a:solidFill>
                <a:latin typeface="Arial" panose="020B0604020202020204" pitchFamily="34" charset="0"/>
                <a:cs typeface="Arial" panose="020B0604020202020204" pitchFamily="34" charset="0"/>
              </a:rPr>
              <a:t>. The Netflix logo on RCU has to meet Netflix’s requirements.</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If Dolby Vision need to be supported, the product needs to pass Dolby Vision Certification first.</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Pass</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 Android </a:t>
            </a:r>
            <a:r>
              <a:rPr lang="en-US" altLang="zh-TW" kern="0" dirty="0">
                <a:solidFill>
                  <a:srgbClr val="000000"/>
                </a:solidFill>
                <a:latin typeface="Arial" panose="020B0604020202020204" pitchFamily="34" charset="0"/>
                <a:cs typeface="Arial" panose="020B0604020202020204" pitchFamily="34" charset="0"/>
              </a:rPr>
              <a:t>TV 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TS </a:t>
            </a:r>
            <a:r>
              <a:rPr lang="en-US" altLang="zh-TW" kern="0" dirty="0">
                <a:solidFill>
                  <a:srgbClr val="000000"/>
                </a:solidFill>
                <a:latin typeface="Arial" panose="020B0604020202020204" pitchFamily="34" charset="0"/>
                <a:cs typeface="Arial" panose="020B0604020202020204" pitchFamily="34" charset="0"/>
              </a:rPr>
              <a:t>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ertification</a:t>
            </a:r>
            <a:r>
              <a:rPr lang="en-US" altLang="zh-TW" kern="0" dirty="0">
                <a:solidFill>
                  <a:srgbClr val="000000"/>
                </a:solidFill>
                <a:latin typeface="Arial" panose="020B0604020202020204" pitchFamily="34" charset="0"/>
                <a:cs typeface="Arial" panose="020B0604020202020204" pitchFamily="34" charset="0"/>
              </a:rPr>
              <a:t>.</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Start internal NTS testing until all of NTS test items are passed.</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Submit </a:t>
            </a:r>
            <a:r>
              <a:rPr lang="en-US" altLang="zh-TW" kern="0" dirty="0">
                <a:solidFill>
                  <a:srgbClr val="000000"/>
                </a:solidFill>
                <a:latin typeface="Arial" panose="020B0604020202020204" pitchFamily="34" charset="0"/>
                <a:cs typeface="Arial" panose="020B0604020202020204" pitchFamily="34" charset="0"/>
              </a:rPr>
              <a:t>F/W </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image to Netflix to certify your device</a:t>
            </a:r>
            <a:r>
              <a:rPr lang="en-US" altLang="zh-TW" kern="0" dirty="0">
                <a:solidFill>
                  <a:srgbClr val="000000"/>
                </a:solidFill>
                <a:latin typeface="Arial" panose="020B0604020202020204" pitchFamily="34" charset="0"/>
                <a:cs typeface="Arial" panose="020B0604020202020204" pitchFamily="34" charset="0"/>
              </a:rPr>
              <a:t>. If any critical issues fail, fix them and repeat Step 6.</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Until all critical issues are fixed or Netflix agrees exemption on failed items, Netflix will give a Certification Pass Report to allow F/W image deployment.</a:t>
            </a:r>
            <a:endParaRPr lang="zh-TW" altLang="zh-TW" kern="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75170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橢圓 14"/>
          <p:cNvSpPr/>
          <p:nvPr/>
        </p:nvSpPr>
        <p:spPr>
          <a:xfrm>
            <a:off x="238539" y="682488"/>
            <a:ext cx="6400800" cy="5446643"/>
          </a:xfrm>
          <a:prstGeom prst="ellipse">
            <a:avLst/>
          </a:prstGeom>
          <a:solidFill>
            <a:schemeClr val="accent4">
              <a:lumMod val="40000"/>
              <a:lumOff val="6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45513" y="1474636"/>
            <a:ext cx="490330" cy="490330"/>
          </a:xfrm>
          <a:prstGeom prst="rect">
            <a:avLst/>
          </a:prstGeom>
        </p:spPr>
      </p:pic>
      <p:pic>
        <p:nvPicPr>
          <p:cNvPr id="11" name="圖片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58849" y="3133442"/>
            <a:ext cx="490330" cy="490330"/>
          </a:xfrm>
          <a:prstGeom prst="rect">
            <a:avLst/>
          </a:prstGeom>
        </p:spPr>
      </p:pic>
      <p:pic>
        <p:nvPicPr>
          <p:cNvPr id="12" name="圖片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7836" y="4739918"/>
            <a:ext cx="490330" cy="490330"/>
          </a:xfrm>
          <a:prstGeom prst="rect">
            <a:avLst/>
          </a:prstGeom>
        </p:spPr>
      </p:pic>
      <p:cxnSp>
        <p:nvCxnSpPr>
          <p:cNvPr id="26" name="直線單箭頭接點 25"/>
          <p:cNvCxnSpPr/>
          <p:nvPr/>
        </p:nvCxnSpPr>
        <p:spPr>
          <a:xfrm flipV="1">
            <a:off x="6440557" y="1780607"/>
            <a:ext cx="589716" cy="440634"/>
          </a:xfrm>
          <a:prstGeom prst="straightConnector1">
            <a:avLst/>
          </a:prstGeom>
          <a:ln w="15875">
            <a:solidFill>
              <a:schemeClr val="tx2"/>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1" name="Text Box 59"/>
          <p:cNvSpPr txBox="1">
            <a:spLocks noChangeArrowheads="1"/>
          </p:cNvSpPr>
          <p:nvPr/>
        </p:nvSpPr>
        <p:spPr bwMode="auto">
          <a:xfrm>
            <a:off x="7464641" y="1629445"/>
            <a:ext cx="4794066" cy="243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90488" indent="-90488">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nSpc>
                <a:spcPct val="70000"/>
              </a:lnSpc>
              <a:buFontTx/>
              <a:buChar char="•"/>
            </a:pPr>
            <a:r>
              <a:rPr lang="en-US" altLang="zh-TW" sz="1400" b="1" dirty="0">
                <a:solidFill>
                  <a:srgbClr val="0000FF"/>
                </a:solidFill>
                <a:cs typeface="Arial" panose="020B0604020202020204" pitchFamily="34" charset="0"/>
              </a:rPr>
              <a:t>Subjective / Objective / Peripheral / Video Streaming</a:t>
            </a:r>
          </a:p>
        </p:txBody>
      </p:sp>
      <p:grpSp>
        <p:nvGrpSpPr>
          <p:cNvPr id="50" name="群組 49"/>
          <p:cNvGrpSpPr/>
          <p:nvPr/>
        </p:nvGrpSpPr>
        <p:grpSpPr>
          <a:xfrm>
            <a:off x="7721481" y="1978856"/>
            <a:ext cx="3955321" cy="788523"/>
            <a:chOff x="7623309" y="1964966"/>
            <a:chExt cx="3955321" cy="788523"/>
          </a:xfrm>
        </p:grpSpPr>
        <p:graphicFrame>
          <p:nvGraphicFramePr>
            <p:cNvPr id="28" name="Object 4"/>
            <p:cNvGraphicFramePr>
              <a:graphicFrameLocks noChangeAspect="1"/>
            </p:cNvGraphicFramePr>
            <p:nvPr/>
          </p:nvGraphicFramePr>
          <p:xfrm>
            <a:off x="7623309" y="1964966"/>
            <a:ext cx="862093" cy="584591"/>
          </p:xfrm>
          <a:graphic>
            <a:graphicData uri="http://schemas.openxmlformats.org/presentationml/2006/ole">
              <mc:AlternateContent xmlns:mc="http://schemas.openxmlformats.org/markup-compatibility/2006">
                <mc:Choice xmlns:v="urn:schemas-microsoft-com:vml" Requires="v">
                  <p:oleObj spid="_x0000_s15364" name="點陣圖影像" r:id="rId5" imgW="3123810" imgH="3833192" progId="PBrush">
                    <p:embed/>
                  </p:oleObj>
                </mc:Choice>
                <mc:Fallback>
                  <p:oleObj name="點陣圖影像" r:id="rId5" imgW="3123810" imgH="3833192"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3309" y="1964966"/>
                          <a:ext cx="862093" cy="584591"/>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pic>
          <p:nvPicPr>
            <p:cNvPr id="29" name="Picture 6" descr="http://tpcatv.com.tw/file/Image/CASE/101-11/tv.jpg"/>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524474" y="2014971"/>
              <a:ext cx="955888" cy="366067"/>
            </a:xfrm>
            <a:prstGeom prst="rect">
              <a:avLst/>
            </a:prstGeom>
            <a:noFill/>
            <a:ln w="9525">
              <a:noFill/>
              <a:miter lim="800000"/>
              <a:headEnd/>
              <a:tailEnd/>
            </a:ln>
          </p:spPr>
        </p:pic>
        <p:pic>
          <p:nvPicPr>
            <p:cNvPr id="30" name="Picture 14"/>
            <p:cNvPicPr>
              <a:picLocks noChangeAspect="1" noChangeArrowheads="1"/>
            </p:cNvPicPr>
            <p:nvPr/>
          </p:nvPicPr>
          <p:blipFill>
            <a:blip r:embed="rId8" cstate="print"/>
            <a:srcRect/>
            <a:stretch>
              <a:fillRect/>
            </a:stretch>
          </p:blipFill>
          <p:spPr bwMode="auto">
            <a:xfrm>
              <a:off x="8424601" y="2530440"/>
              <a:ext cx="1069974" cy="223049"/>
            </a:xfrm>
            <a:prstGeom prst="rect">
              <a:avLst/>
            </a:prstGeom>
            <a:noFill/>
            <a:ln w="9525">
              <a:noFill/>
              <a:round/>
              <a:headEnd/>
              <a:tailEnd/>
            </a:ln>
          </p:spPr>
        </p:pic>
        <p:grpSp>
          <p:nvGrpSpPr>
            <p:cNvPr id="33" name="群組 32"/>
            <p:cNvGrpSpPr/>
            <p:nvPr/>
          </p:nvGrpSpPr>
          <p:grpSpPr>
            <a:xfrm>
              <a:off x="9638932" y="1973449"/>
              <a:ext cx="825254" cy="715611"/>
              <a:chOff x="2562746" y="6060352"/>
              <a:chExt cx="825254" cy="715611"/>
            </a:xfrm>
          </p:grpSpPr>
          <p:pic>
            <p:nvPicPr>
              <p:cNvPr id="34" name="Picture 6" descr="http://dinghao-trade.com/pic/200910206554656670.jpg"/>
              <p:cNvPicPr>
                <a:picLocks noChangeAspect="1" noChangeArrowheads="1"/>
              </p:cNvPicPr>
              <p:nvPr/>
            </p:nvPicPr>
            <p:blipFill>
              <a:blip r:embed="rId9" cstate="screen">
                <a:clrChange>
                  <a:clrFrom>
                    <a:srgbClr val="FBFCF7"/>
                  </a:clrFrom>
                  <a:clrTo>
                    <a:srgbClr val="FBFCF7">
                      <a:alpha val="0"/>
                    </a:srgbClr>
                  </a:clrTo>
                </a:clrChange>
                <a:extLst>
                  <a:ext uri="{28A0092B-C50C-407E-A947-70E740481C1C}">
                    <a14:useLocalDpi xmlns:a14="http://schemas.microsoft.com/office/drawing/2010/main"/>
                  </a:ext>
                </a:extLst>
              </a:blip>
              <a:srcRect/>
              <a:stretch>
                <a:fillRect/>
              </a:stretch>
            </p:blipFill>
            <p:spPr bwMode="auto">
              <a:xfrm>
                <a:off x="2622956" y="6473312"/>
                <a:ext cx="323395" cy="302651"/>
              </a:xfrm>
              <a:prstGeom prst="rect">
                <a:avLst/>
              </a:prstGeom>
              <a:noFill/>
              <a:ln w="9525">
                <a:noFill/>
                <a:miter lim="800000"/>
                <a:headEnd/>
                <a:tailEnd/>
              </a:ln>
            </p:spPr>
          </p:pic>
          <p:pic>
            <p:nvPicPr>
              <p:cNvPr id="35" name="Picture 11" descr="http://www.bestlaptopsreviews.org/wp-content/uploads/2013/01/keyboard-usb.jpg"/>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62746" y="6060352"/>
                <a:ext cx="759042" cy="426894"/>
              </a:xfrm>
              <a:prstGeom prst="rect">
                <a:avLst/>
              </a:prstGeom>
              <a:noFill/>
              <a:ln w="9525">
                <a:noFill/>
                <a:miter lim="800000"/>
                <a:headEnd/>
                <a:tailEnd/>
              </a:ln>
            </p:spPr>
          </p:pic>
          <p:pic>
            <p:nvPicPr>
              <p:cNvPr id="36" name="Picture 13" descr="http://www.pclaunches.com/entry_images/1107/21/sigma-apo-mouse1-thumb-450x337.jpg"/>
              <p:cNvPicPr>
                <a:picLocks noChangeAspect="1" noChangeArrowheads="1"/>
              </p:cNvPicPr>
              <p:nvPr/>
            </p:nvPicPr>
            <p:blipFill>
              <a:blip r:embed="rId11" cstate="screen">
                <a:clrChange>
                  <a:clrFrom>
                    <a:srgbClr val="FBFBFB"/>
                  </a:clrFrom>
                  <a:clrTo>
                    <a:srgbClr val="FBFBFB">
                      <a:alpha val="0"/>
                    </a:srgbClr>
                  </a:clrTo>
                </a:clrChange>
                <a:extLst>
                  <a:ext uri="{28A0092B-C50C-407E-A947-70E740481C1C}">
                    <a14:useLocalDpi xmlns:a14="http://schemas.microsoft.com/office/drawing/2010/main"/>
                  </a:ext>
                </a:extLst>
              </a:blip>
              <a:srcRect/>
              <a:stretch>
                <a:fillRect/>
              </a:stretch>
            </p:blipFill>
            <p:spPr bwMode="auto">
              <a:xfrm>
                <a:off x="2952697" y="6490574"/>
                <a:ext cx="435303" cy="244458"/>
              </a:xfrm>
              <a:prstGeom prst="rect">
                <a:avLst/>
              </a:prstGeom>
              <a:noFill/>
              <a:ln w="9525">
                <a:noFill/>
                <a:miter lim="800000"/>
                <a:headEnd/>
                <a:tailEnd/>
              </a:ln>
            </p:spPr>
          </p:pic>
        </p:grpSp>
        <p:grpSp>
          <p:nvGrpSpPr>
            <p:cNvPr id="37" name="群組 36"/>
            <p:cNvGrpSpPr/>
            <p:nvPr/>
          </p:nvGrpSpPr>
          <p:grpSpPr>
            <a:xfrm>
              <a:off x="10703997" y="1973449"/>
              <a:ext cx="874633" cy="630779"/>
              <a:chOff x="1534830" y="6145184"/>
              <a:chExt cx="874633" cy="630779"/>
            </a:xfrm>
          </p:grpSpPr>
          <p:pic>
            <p:nvPicPr>
              <p:cNvPr id="38" name="Picture 75"/>
              <p:cNvPicPr>
                <a:picLocks noChangeAspect="1" noChangeArrowheads="1"/>
              </p:cNvPicPr>
              <p:nvPr/>
            </p:nvPicPr>
            <p:blipFill>
              <a:blip r:embed="rId12" cstate="print">
                <a:clrChange>
                  <a:clrFrom>
                    <a:srgbClr val="DADADA"/>
                  </a:clrFrom>
                  <a:clrTo>
                    <a:srgbClr val="DADADA">
                      <a:alpha val="0"/>
                    </a:srgbClr>
                  </a:clrTo>
                </a:clrChange>
              </a:blip>
              <a:srcRect/>
              <a:stretch>
                <a:fillRect/>
              </a:stretch>
            </p:blipFill>
            <p:spPr bwMode="auto">
              <a:xfrm>
                <a:off x="1579990" y="6386792"/>
                <a:ext cx="767005" cy="389171"/>
              </a:xfrm>
              <a:prstGeom prst="rect">
                <a:avLst/>
              </a:prstGeom>
              <a:noFill/>
              <a:ln w="9525">
                <a:noFill/>
                <a:miter lim="800000"/>
                <a:headEnd/>
                <a:tailEnd/>
              </a:ln>
            </p:spPr>
          </p:pic>
          <p:pic>
            <p:nvPicPr>
              <p:cNvPr id="39" name="Picture 2"/>
              <p:cNvPicPr>
                <a:picLocks noChangeAspect="1" noChangeArrowheads="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534830" y="6183426"/>
                <a:ext cx="442483" cy="161345"/>
              </a:xfrm>
              <a:prstGeom prst="rect">
                <a:avLst/>
              </a:prstGeom>
              <a:noFill/>
              <a:ln w="9525">
                <a:noFill/>
                <a:miter lim="800000"/>
                <a:headEnd/>
                <a:tailEnd/>
              </a:ln>
            </p:spPr>
          </p:pic>
          <p:pic>
            <p:nvPicPr>
              <p:cNvPr id="40" name="Picture 28" descr="vc_shuttle"/>
              <p:cNvPicPr>
                <a:picLocks noChangeAspect="1" noChangeArrowheads="1"/>
              </p:cNvPicPr>
              <p:nvPr/>
            </p:nvPicPr>
            <p:blipFill>
              <a:blip r:embed="rId14"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988165" y="6145184"/>
                <a:ext cx="421298" cy="237831"/>
              </a:xfrm>
              <a:prstGeom prst="rect">
                <a:avLst/>
              </a:prstGeom>
              <a:noFill/>
              <a:ln w="9525">
                <a:noFill/>
                <a:miter lim="800000"/>
                <a:headEnd/>
                <a:tailEnd/>
              </a:ln>
            </p:spPr>
          </p:pic>
        </p:grpSp>
      </p:grpSp>
      <p:cxnSp>
        <p:nvCxnSpPr>
          <p:cNvPr id="41" name="直線單箭頭接點 40"/>
          <p:cNvCxnSpPr/>
          <p:nvPr/>
        </p:nvCxnSpPr>
        <p:spPr>
          <a:xfrm>
            <a:off x="6735415" y="3401851"/>
            <a:ext cx="294858" cy="3958"/>
          </a:xfrm>
          <a:prstGeom prst="straightConnector1">
            <a:avLst/>
          </a:prstGeom>
          <a:ln w="15875">
            <a:solidFill>
              <a:schemeClr val="tx2"/>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4" name="直線單箭頭接點 43"/>
          <p:cNvCxnSpPr/>
          <p:nvPr/>
        </p:nvCxnSpPr>
        <p:spPr>
          <a:xfrm>
            <a:off x="6336837" y="4655096"/>
            <a:ext cx="709457" cy="240682"/>
          </a:xfrm>
          <a:prstGeom prst="straightConnector1">
            <a:avLst/>
          </a:prstGeom>
          <a:ln w="15875">
            <a:solidFill>
              <a:schemeClr val="tx2"/>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8" name="文字方塊 47"/>
          <p:cNvSpPr txBox="1"/>
          <p:nvPr/>
        </p:nvSpPr>
        <p:spPr>
          <a:xfrm>
            <a:off x="7535843" y="3152621"/>
            <a:ext cx="3429241" cy="584775"/>
          </a:xfrm>
          <a:prstGeom prst="rect">
            <a:avLst/>
          </a:prstGeom>
          <a:noFill/>
        </p:spPr>
        <p:txBody>
          <a:bodyPr wrap="square" rtlCol="0">
            <a:spAutoFit/>
          </a:bodyPr>
          <a:lstStyle/>
          <a:p>
            <a:r>
              <a:rPr lang="en-US" altLang="zh-TW" sz="1400" b="1" dirty="0">
                <a:solidFill>
                  <a:srgbClr val="0000FF"/>
                </a:solidFill>
                <a:latin typeface="Arial" pitchFamily="34" charset="0"/>
                <a:cs typeface="Arial" pitchFamily="34" charset="0"/>
              </a:rPr>
              <a:t>Picture Quality Testing / AV Sync   </a:t>
            </a:r>
          </a:p>
          <a:p>
            <a:endParaRPr lang="zh-TW" altLang="en-US" dirty="0"/>
          </a:p>
        </p:txBody>
      </p:sp>
      <p:pic>
        <p:nvPicPr>
          <p:cNvPr id="49" name="圖片 48"/>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129588" y="3513305"/>
            <a:ext cx="1963890" cy="1194529"/>
          </a:xfrm>
          <a:prstGeom prst="rect">
            <a:avLst/>
          </a:prstGeom>
        </p:spPr>
      </p:pic>
      <p:sp>
        <p:nvSpPr>
          <p:cNvPr id="51" name="文字方塊 50"/>
          <p:cNvSpPr txBox="1"/>
          <p:nvPr/>
        </p:nvSpPr>
        <p:spPr>
          <a:xfrm>
            <a:off x="7528166" y="4840134"/>
            <a:ext cx="3429241" cy="584775"/>
          </a:xfrm>
          <a:prstGeom prst="rect">
            <a:avLst/>
          </a:prstGeom>
          <a:noFill/>
        </p:spPr>
        <p:txBody>
          <a:bodyPr wrap="square" rtlCol="0">
            <a:spAutoFit/>
          </a:bodyPr>
          <a:lstStyle/>
          <a:p>
            <a:r>
              <a:rPr lang="en-US" altLang="zh-TW" sz="1400" b="1" dirty="0">
                <a:solidFill>
                  <a:srgbClr val="0000FF"/>
                </a:solidFill>
                <a:latin typeface="Arial" pitchFamily="34" charset="0"/>
                <a:cs typeface="Arial" pitchFamily="34" charset="0"/>
              </a:rPr>
              <a:t>EDID / HDCP / CEC / </a:t>
            </a:r>
            <a:r>
              <a:rPr lang="en-US" altLang="zh-TW" sz="1400" b="1" dirty="0">
                <a:solidFill>
                  <a:srgbClr val="0000FF"/>
                </a:solidFill>
              </a:rPr>
              <a:t>Hot Plug Pulse</a:t>
            </a:r>
            <a:endParaRPr lang="en-US" altLang="zh-TW" sz="1400" b="1" dirty="0">
              <a:solidFill>
                <a:srgbClr val="0000FF"/>
              </a:solidFill>
              <a:latin typeface="Arial" pitchFamily="34" charset="0"/>
              <a:cs typeface="Arial" pitchFamily="34" charset="0"/>
            </a:endParaRPr>
          </a:p>
          <a:p>
            <a:endParaRPr lang="zh-TW" altLang="en-US" dirty="0"/>
          </a:p>
        </p:txBody>
      </p:sp>
      <p:pic>
        <p:nvPicPr>
          <p:cNvPr id="53" name="Picture 4"/>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9954797" y="5531392"/>
            <a:ext cx="983824" cy="376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5"/>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7820017" y="5230248"/>
            <a:ext cx="881435" cy="945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8827274" y="5267699"/>
            <a:ext cx="909829" cy="870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圖片 2">
            <a:extLst>
              <a:ext uri="{FF2B5EF4-FFF2-40B4-BE49-F238E27FC236}">
                <a16:creationId xmlns:a16="http://schemas.microsoft.com/office/drawing/2014/main" xmlns="" id="{CDF31D76-2F8C-C547-AEA9-C21AA324CA1D}"/>
              </a:ext>
            </a:extLst>
          </p:cNvPr>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92223" y="1334814"/>
            <a:ext cx="6547116" cy="3991144"/>
          </a:xfrm>
          <a:prstGeom prst="rect">
            <a:avLst/>
          </a:prstGeom>
        </p:spPr>
      </p:pic>
      <p:sp>
        <p:nvSpPr>
          <p:cNvPr id="32" name="文字方塊 31">
            <a:extLst>
              <a:ext uri="{FF2B5EF4-FFF2-40B4-BE49-F238E27FC236}">
                <a16:creationId xmlns:a16="http://schemas.microsoft.com/office/drawing/2014/main" xmlns="" id="{D935DD1C-B148-054D-B4ED-F1CC135C856A}"/>
              </a:ext>
            </a:extLst>
          </p:cNvPr>
          <p:cNvSpPr txBox="1"/>
          <p:nvPr/>
        </p:nvSpPr>
        <p:spPr>
          <a:xfrm flipH="1">
            <a:off x="6703" y="10873"/>
            <a:ext cx="9791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8.2 OTT Apps - </a:t>
            </a:r>
            <a:r>
              <a:rPr lang="en-US" altLang="zh-TW" sz="2400" dirty="0" err="1"/>
              <a:t>Fii</a:t>
            </a:r>
            <a:r>
              <a:rPr lang="en-US" altLang="zh-TW" sz="2400" dirty="0"/>
              <a:t> Netflix NTS Testing Capability</a:t>
            </a:r>
            <a:endParaRPr lang="zh-TW" altLang="en-US" sz="2400" dirty="0"/>
          </a:p>
        </p:txBody>
      </p:sp>
    </p:spTree>
    <p:extLst>
      <p:ext uri="{BB962C8B-B14F-4D97-AF65-F5344CB8AC3E}">
        <p14:creationId xmlns:p14="http://schemas.microsoft.com/office/powerpoint/2010/main" val="32413640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xmlns="" id="{5C3A1EF9-DE97-844F-B061-0026C229DD45}"/>
              </a:ext>
            </a:extLst>
          </p:cNvPr>
          <p:cNvSpPr txBox="1"/>
          <p:nvPr/>
        </p:nvSpPr>
        <p:spPr>
          <a:xfrm flipH="1">
            <a:off x="5705" y="8963"/>
            <a:ext cx="7693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8.2 OTT Apps - Amazon Prime Video Cert. Steps</a:t>
            </a:r>
            <a:endParaRPr lang="zh-TW" altLang="en-US" sz="2400" dirty="0"/>
          </a:p>
        </p:txBody>
      </p:sp>
      <p:sp>
        <p:nvSpPr>
          <p:cNvPr id="7" name="矩形 6">
            <a:extLst>
              <a:ext uri="{FF2B5EF4-FFF2-40B4-BE49-F238E27FC236}">
                <a16:creationId xmlns:a16="http://schemas.microsoft.com/office/drawing/2014/main" xmlns="" id="{8CBA0196-50FB-F04E-9547-4F0033CC1DDA}"/>
              </a:ext>
            </a:extLst>
          </p:cNvPr>
          <p:cNvSpPr/>
          <p:nvPr/>
        </p:nvSpPr>
        <p:spPr>
          <a:xfrm>
            <a:off x="640971" y="738255"/>
            <a:ext cx="10602544" cy="3728585"/>
          </a:xfrm>
          <a:prstGeom prst="rect">
            <a:avLst/>
          </a:prstGeom>
        </p:spPr>
        <p:txBody>
          <a:bodyPr wrap="square">
            <a:spAutoFit/>
          </a:bodyPr>
          <a:lstStyle/>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FII to create project and on-boarding process and security review with Amazon</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AML to provide Amazon Prime Video related patches to FII</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FII apply the patches and FII’s QA run AVTS(</a:t>
            </a:r>
            <a:r>
              <a:rPr lang="en-US" altLang="zh-TW" sz="2000" dirty="0">
                <a:latin typeface="Arial" panose="020B0604020202020204" pitchFamily="34" charset="0"/>
              </a:rPr>
              <a:t>Amazon Video Test Suite)</a:t>
            </a:r>
            <a:r>
              <a:rPr lang="en" altLang="zh-TW" sz="2000" kern="0" dirty="0">
                <a:solidFill>
                  <a:srgbClr val="000000"/>
                </a:solidFill>
                <a:latin typeface="Arial" panose="020B0604020202020204" pitchFamily="34" charset="0"/>
                <a:cs typeface="Arial" panose="020B0604020202020204" pitchFamily="34" charset="0"/>
              </a:rPr>
              <a:t> test cycle</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Fix AVTS issues during testing and restart AVTS testing</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Submit our AVTS testing results and devices to Amazon</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Amazon validate our integration by repeating AVTS testing</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Get approval letter</a:t>
            </a:r>
          </a:p>
          <a:p>
            <a:pPr marL="342900" lvl="0" indent="-342900">
              <a:lnSpc>
                <a:spcPct val="150000"/>
              </a:lnSpc>
              <a:buFont typeface="+mj-lt"/>
              <a:buAutoNum type="arabicPeriod"/>
            </a:pPr>
            <a:endParaRPr lang="en-US" altLang="zh-TW" sz="2000" kern="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36866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xmlns="" id="{4ECA3E9B-0169-4237-9BA0-BBBD17A1E9D6}"/>
              </a:ext>
            </a:extLst>
          </p:cNvPr>
          <p:cNvSpPr txBox="1"/>
          <p:nvPr/>
        </p:nvSpPr>
        <p:spPr>
          <a:xfrm>
            <a:off x="1157852" y="1015068"/>
            <a:ext cx="78017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a:t>RCU</a:t>
            </a:r>
            <a:endParaRPr lang="zh-TW" altLang="en-US" dirty="0"/>
          </a:p>
        </p:txBody>
      </p:sp>
      <p:sp>
        <p:nvSpPr>
          <p:cNvPr id="5" name="文字方塊 4">
            <a:extLst>
              <a:ext uri="{FF2B5EF4-FFF2-40B4-BE49-F238E27FC236}">
                <a16:creationId xmlns:a16="http://schemas.microsoft.com/office/drawing/2014/main" xmlns="" id="{6DE2C701-0B22-4F90-99CA-4722E26E6030}"/>
              </a:ext>
            </a:extLst>
          </p:cNvPr>
          <p:cNvSpPr txBox="1"/>
          <p:nvPr/>
        </p:nvSpPr>
        <p:spPr>
          <a:xfrm>
            <a:off x="5127242" y="1015068"/>
            <a:ext cx="1005281"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dirty="0"/>
              <a:t>ATV</a:t>
            </a:r>
            <a:r>
              <a:rPr lang="zh-TW" altLang="en-US" dirty="0"/>
              <a:t> </a:t>
            </a:r>
            <a:r>
              <a:rPr lang="en-US" altLang="zh-TW" dirty="0"/>
              <a:t>Box</a:t>
            </a:r>
            <a:endParaRPr lang="zh-TW" altLang="en-US" dirty="0"/>
          </a:p>
        </p:txBody>
      </p:sp>
      <p:cxnSp>
        <p:nvCxnSpPr>
          <p:cNvPr id="6" name="直線接點 5">
            <a:extLst>
              <a:ext uri="{FF2B5EF4-FFF2-40B4-BE49-F238E27FC236}">
                <a16:creationId xmlns:a16="http://schemas.microsoft.com/office/drawing/2014/main" xmlns="" id="{E62968C7-57FB-461C-B9C6-9B32A7E3799E}"/>
              </a:ext>
            </a:extLst>
          </p:cNvPr>
          <p:cNvCxnSpPr>
            <a:cxnSpLocks/>
            <a:stCxn id="4" idx="2"/>
          </p:cNvCxnSpPr>
          <p:nvPr/>
        </p:nvCxnSpPr>
        <p:spPr>
          <a:xfrm>
            <a:off x="1547940" y="1384400"/>
            <a:ext cx="14425" cy="5192569"/>
          </a:xfrm>
          <a:prstGeom prst="line">
            <a:avLst/>
          </a:prstGeom>
          <a:ln w="28575"/>
        </p:spPr>
        <p:style>
          <a:lnRef idx="3">
            <a:schemeClr val="dk1"/>
          </a:lnRef>
          <a:fillRef idx="0">
            <a:schemeClr val="dk1"/>
          </a:fillRef>
          <a:effectRef idx="2">
            <a:schemeClr val="dk1"/>
          </a:effectRef>
          <a:fontRef idx="minor">
            <a:schemeClr val="tx1"/>
          </a:fontRef>
        </p:style>
      </p:cxnSp>
      <p:cxnSp>
        <p:nvCxnSpPr>
          <p:cNvPr id="7" name="直線單箭頭接點 6">
            <a:extLst>
              <a:ext uri="{FF2B5EF4-FFF2-40B4-BE49-F238E27FC236}">
                <a16:creationId xmlns:a16="http://schemas.microsoft.com/office/drawing/2014/main" xmlns="" id="{5BE0FF07-91EB-4782-9BCC-227C04B45057}"/>
              </a:ext>
            </a:extLst>
          </p:cNvPr>
          <p:cNvCxnSpPr/>
          <p:nvPr/>
        </p:nvCxnSpPr>
        <p:spPr>
          <a:xfrm>
            <a:off x="1547940" y="1979801"/>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 name="直線單箭頭接點 7">
            <a:extLst>
              <a:ext uri="{FF2B5EF4-FFF2-40B4-BE49-F238E27FC236}">
                <a16:creationId xmlns:a16="http://schemas.microsoft.com/office/drawing/2014/main" xmlns="" id="{9E2BC747-8692-482E-B880-4383FCC20701}"/>
              </a:ext>
            </a:extLst>
          </p:cNvPr>
          <p:cNvCxnSpPr/>
          <p:nvPr/>
        </p:nvCxnSpPr>
        <p:spPr>
          <a:xfrm>
            <a:off x="1561922" y="2417427"/>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文字方塊 8">
            <a:extLst>
              <a:ext uri="{FF2B5EF4-FFF2-40B4-BE49-F238E27FC236}">
                <a16:creationId xmlns:a16="http://schemas.microsoft.com/office/drawing/2014/main" xmlns="" id="{4D795474-8420-4C5D-A157-F6AF99E236FE}"/>
              </a:ext>
            </a:extLst>
          </p:cNvPr>
          <p:cNvSpPr txBox="1"/>
          <p:nvPr/>
        </p:nvSpPr>
        <p:spPr>
          <a:xfrm>
            <a:off x="2349133" y="1615955"/>
            <a:ext cx="2638864" cy="369332"/>
          </a:xfrm>
          <a:prstGeom prst="rect">
            <a:avLst/>
          </a:prstGeom>
          <a:noFill/>
        </p:spPr>
        <p:txBody>
          <a:bodyPr wrap="none" rtlCol="0">
            <a:spAutoFit/>
          </a:bodyPr>
          <a:lstStyle/>
          <a:p>
            <a:r>
              <a:rPr lang="en-US" altLang="zh-TW" dirty="0"/>
              <a:t>SEARCH Key (0x0C, 0x221)</a:t>
            </a:r>
            <a:endParaRPr lang="zh-TW" altLang="en-US" dirty="0"/>
          </a:p>
        </p:txBody>
      </p:sp>
      <p:sp>
        <p:nvSpPr>
          <p:cNvPr id="10" name="文字方塊 9">
            <a:extLst>
              <a:ext uri="{FF2B5EF4-FFF2-40B4-BE49-F238E27FC236}">
                <a16:creationId xmlns:a16="http://schemas.microsoft.com/office/drawing/2014/main" xmlns="" id="{FA091BB2-4CA2-43DA-B515-29E476036534}"/>
              </a:ext>
            </a:extLst>
          </p:cNvPr>
          <p:cNvSpPr txBox="1"/>
          <p:nvPr/>
        </p:nvSpPr>
        <p:spPr>
          <a:xfrm>
            <a:off x="2394338" y="2048095"/>
            <a:ext cx="2548455" cy="369332"/>
          </a:xfrm>
          <a:prstGeom prst="rect">
            <a:avLst/>
          </a:prstGeom>
          <a:noFill/>
        </p:spPr>
        <p:txBody>
          <a:bodyPr wrap="none" rtlCol="0">
            <a:spAutoFit/>
          </a:bodyPr>
          <a:lstStyle/>
          <a:p>
            <a:r>
              <a:rPr lang="en-US" altLang="zh-TW" dirty="0"/>
              <a:t>Search (CHAR_CTL: 0x08)</a:t>
            </a:r>
            <a:endParaRPr lang="zh-TW" altLang="en-US" dirty="0"/>
          </a:p>
        </p:txBody>
      </p:sp>
      <p:cxnSp>
        <p:nvCxnSpPr>
          <p:cNvPr id="11" name="直線單箭頭接點 10">
            <a:extLst>
              <a:ext uri="{FF2B5EF4-FFF2-40B4-BE49-F238E27FC236}">
                <a16:creationId xmlns:a16="http://schemas.microsoft.com/office/drawing/2014/main" xmlns="" id="{81BA742E-8F9E-4468-88D1-CC4A33B6D208}"/>
              </a:ext>
            </a:extLst>
          </p:cNvPr>
          <p:cNvCxnSpPr/>
          <p:nvPr/>
        </p:nvCxnSpPr>
        <p:spPr>
          <a:xfrm>
            <a:off x="1561922" y="5241023"/>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 name="直線單箭頭接點 11">
            <a:extLst>
              <a:ext uri="{FF2B5EF4-FFF2-40B4-BE49-F238E27FC236}">
                <a16:creationId xmlns:a16="http://schemas.microsoft.com/office/drawing/2014/main" xmlns="" id="{E554FF31-93AB-40E7-B039-FE4BB36F5566}"/>
              </a:ext>
            </a:extLst>
          </p:cNvPr>
          <p:cNvCxnSpPr/>
          <p:nvPr/>
        </p:nvCxnSpPr>
        <p:spPr>
          <a:xfrm>
            <a:off x="1575903" y="4114908"/>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3" name="直線單箭頭接點 12">
            <a:extLst>
              <a:ext uri="{FF2B5EF4-FFF2-40B4-BE49-F238E27FC236}">
                <a16:creationId xmlns:a16="http://schemas.microsoft.com/office/drawing/2014/main" xmlns="" id="{1D872F4F-F73D-4107-BDFC-C6CE5865DA39}"/>
              </a:ext>
            </a:extLst>
          </p:cNvPr>
          <p:cNvCxnSpPr/>
          <p:nvPr/>
        </p:nvCxnSpPr>
        <p:spPr>
          <a:xfrm>
            <a:off x="1575902" y="4650297"/>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4" name="直線單箭頭接點 13">
            <a:extLst>
              <a:ext uri="{FF2B5EF4-FFF2-40B4-BE49-F238E27FC236}">
                <a16:creationId xmlns:a16="http://schemas.microsoft.com/office/drawing/2014/main" xmlns="" id="{14056ACC-0F55-4E8B-BE84-57A7B444C8BD}"/>
              </a:ext>
            </a:extLst>
          </p:cNvPr>
          <p:cNvCxnSpPr>
            <a:cxnSpLocks/>
          </p:cNvCxnSpPr>
          <p:nvPr/>
        </p:nvCxnSpPr>
        <p:spPr>
          <a:xfrm flipH="1">
            <a:off x="1547940" y="2851558"/>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5" name="文字方塊 14">
            <a:extLst>
              <a:ext uri="{FF2B5EF4-FFF2-40B4-BE49-F238E27FC236}">
                <a16:creationId xmlns:a16="http://schemas.microsoft.com/office/drawing/2014/main" xmlns="" id="{C4448A3B-0021-447C-9B86-FB62EDADCA71}"/>
              </a:ext>
            </a:extLst>
          </p:cNvPr>
          <p:cNvSpPr txBox="1"/>
          <p:nvPr/>
        </p:nvSpPr>
        <p:spPr>
          <a:xfrm>
            <a:off x="1598800" y="2444827"/>
            <a:ext cx="4139531" cy="369332"/>
          </a:xfrm>
          <a:prstGeom prst="rect">
            <a:avLst/>
          </a:prstGeom>
          <a:noFill/>
        </p:spPr>
        <p:txBody>
          <a:bodyPr wrap="none" rtlCol="0">
            <a:spAutoFit/>
          </a:bodyPr>
          <a:lstStyle/>
          <a:p>
            <a:r>
              <a:rPr lang="en-US" altLang="zh-TW" dirty="0" err="1"/>
              <a:t>Mic_open</a:t>
            </a:r>
            <a:r>
              <a:rPr lang="en-US" altLang="zh-TW" dirty="0"/>
              <a:t> (CHAR_TX: 0x0C, {</a:t>
            </a:r>
            <a:r>
              <a:rPr lang="en-US" altLang="zh-TW" dirty="0" err="1"/>
              <a:t>codec_used</a:t>
            </a:r>
            <a:r>
              <a:rPr lang="en-US" altLang="zh-TW" dirty="0"/>
              <a:t>})</a:t>
            </a:r>
            <a:endParaRPr lang="zh-TW" altLang="en-US" dirty="0"/>
          </a:p>
        </p:txBody>
      </p:sp>
      <p:cxnSp>
        <p:nvCxnSpPr>
          <p:cNvPr id="16" name="直線單箭頭接點 15">
            <a:extLst>
              <a:ext uri="{FF2B5EF4-FFF2-40B4-BE49-F238E27FC236}">
                <a16:creationId xmlns:a16="http://schemas.microsoft.com/office/drawing/2014/main" xmlns="" id="{4E5581B9-B9E9-4A70-BABF-478BAF1A5D98}"/>
              </a:ext>
            </a:extLst>
          </p:cNvPr>
          <p:cNvCxnSpPr/>
          <p:nvPr/>
        </p:nvCxnSpPr>
        <p:spPr>
          <a:xfrm>
            <a:off x="1575901" y="3547845"/>
            <a:ext cx="4053979" cy="0"/>
          </a:xfrm>
          <a:prstGeom prst="straightConnector1">
            <a:avLst/>
          </a:prstGeom>
          <a:ln w="28575">
            <a:prstDash val="dash"/>
            <a:tailEnd type="triangle"/>
          </a:ln>
        </p:spPr>
        <p:style>
          <a:lnRef idx="2">
            <a:schemeClr val="accent2"/>
          </a:lnRef>
          <a:fillRef idx="0">
            <a:schemeClr val="accent2"/>
          </a:fillRef>
          <a:effectRef idx="1">
            <a:schemeClr val="accent2"/>
          </a:effectRef>
          <a:fontRef idx="minor">
            <a:schemeClr val="tx1"/>
          </a:fontRef>
        </p:style>
      </p:cxnSp>
      <p:sp>
        <p:nvSpPr>
          <p:cNvPr id="17" name="文字方塊 16">
            <a:extLst>
              <a:ext uri="{FF2B5EF4-FFF2-40B4-BE49-F238E27FC236}">
                <a16:creationId xmlns:a16="http://schemas.microsoft.com/office/drawing/2014/main" xmlns="" id="{52EB04E7-17AA-4E39-B4B0-10524BD0C033}"/>
              </a:ext>
            </a:extLst>
          </p:cNvPr>
          <p:cNvSpPr txBox="1"/>
          <p:nvPr/>
        </p:nvSpPr>
        <p:spPr>
          <a:xfrm>
            <a:off x="1999230" y="2883313"/>
            <a:ext cx="3338671" cy="646331"/>
          </a:xfrm>
          <a:prstGeom prst="rect">
            <a:avLst/>
          </a:prstGeom>
          <a:noFill/>
        </p:spPr>
        <p:txBody>
          <a:bodyPr wrap="none" rtlCol="0">
            <a:spAutoFit/>
          </a:bodyPr>
          <a:lstStyle/>
          <a:p>
            <a:pPr algn="ctr"/>
            <a:r>
              <a:rPr lang="en-US" altLang="zh-TW" dirty="0" err="1"/>
              <a:t>Mic_open_error</a:t>
            </a:r>
            <a:endParaRPr lang="en-US" altLang="zh-TW" dirty="0"/>
          </a:p>
          <a:p>
            <a:pPr algn="ctr"/>
            <a:r>
              <a:rPr lang="en-US" altLang="zh-TW" dirty="0"/>
              <a:t> (CHAR_CTL: 0x0C, </a:t>
            </a:r>
            <a:r>
              <a:rPr lang="en-US" altLang="zh-TW" dirty="0" err="1"/>
              <a:t>error_code</a:t>
            </a:r>
            <a:r>
              <a:rPr lang="en-US" altLang="zh-TW" dirty="0"/>
              <a:t>(2))</a:t>
            </a:r>
            <a:endParaRPr lang="zh-TW" altLang="en-US" dirty="0"/>
          </a:p>
        </p:txBody>
      </p:sp>
      <p:sp>
        <p:nvSpPr>
          <p:cNvPr id="18" name="文字方塊 17">
            <a:extLst>
              <a:ext uri="{FF2B5EF4-FFF2-40B4-BE49-F238E27FC236}">
                <a16:creationId xmlns:a16="http://schemas.microsoft.com/office/drawing/2014/main" xmlns="" id="{B29E3DC0-EB16-4C3C-88ED-3569B07AA520}"/>
              </a:ext>
            </a:extLst>
          </p:cNvPr>
          <p:cNvSpPr txBox="1"/>
          <p:nvPr/>
        </p:nvSpPr>
        <p:spPr>
          <a:xfrm>
            <a:off x="2160492" y="3730305"/>
            <a:ext cx="3016147" cy="369332"/>
          </a:xfrm>
          <a:prstGeom prst="rect">
            <a:avLst/>
          </a:prstGeom>
          <a:noFill/>
        </p:spPr>
        <p:txBody>
          <a:bodyPr wrap="none" rtlCol="0">
            <a:spAutoFit/>
          </a:bodyPr>
          <a:lstStyle/>
          <a:p>
            <a:r>
              <a:rPr lang="en-US" altLang="zh-TW" dirty="0" err="1"/>
              <a:t>Audio_start</a:t>
            </a:r>
            <a:r>
              <a:rPr lang="en-US" altLang="zh-TW" dirty="0"/>
              <a:t> (CHAR_CTL: 0x04)</a:t>
            </a:r>
            <a:endParaRPr lang="zh-TW" altLang="en-US" dirty="0"/>
          </a:p>
        </p:txBody>
      </p:sp>
      <p:sp>
        <p:nvSpPr>
          <p:cNvPr id="19" name="文字方塊 18">
            <a:extLst>
              <a:ext uri="{FF2B5EF4-FFF2-40B4-BE49-F238E27FC236}">
                <a16:creationId xmlns:a16="http://schemas.microsoft.com/office/drawing/2014/main" xmlns="" id="{35C1D01A-0057-42BA-BEF7-ACB054E354E2}"/>
              </a:ext>
            </a:extLst>
          </p:cNvPr>
          <p:cNvSpPr txBox="1"/>
          <p:nvPr/>
        </p:nvSpPr>
        <p:spPr>
          <a:xfrm>
            <a:off x="2219418" y="4216275"/>
            <a:ext cx="2898294" cy="369332"/>
          </a:xfrm>
          <a:prstGeom prst="rect">
            <a:avLst/>
          </a:prstGeom>
          <a:noFill/>
        </p:spPr>
        <p:txBody>
          <a:bodyPr wrap="none" rtlCol="0">
            <a:spAutoFit/>
          </a:bodyPr>
          <a:lstStyle/>
          <a:p>
            <a:r>
              <a:rPr lang="en-US" altLang="zh-TW" dirty="0" err="1"/>
              <a:t>Audio_data</a:t>
            </a:r>
            <a:r>
              <a:rPr lang="en-US" altLang="zh-TW" dirty="0"/>
              <a:t> (CHAR_RX: Data)</a:t>
            </a:r>
            <a:endParaRPr lang="zh-TW" altLang="en-US" dirty="0"/>
          </a:p>
        </p:txBody>
      </p:sp>
      <p:sp>
        <p:nvSpPr>
          <p:cNvPr id="20" name="文字方塊 19">
            <a:extLst>
              <a:ext uri="{FF2B5EF4-FFF2-40B4-BE49-F238E27FC236}">
                <a16:creationId xmlns:a16="http://schemas.microsoft.com/office/drawing/2014/main" xmlns="" id="{F084646B-98EC-47B0-8669-E757346F1F7F}"/>
              </a:ext>
            </a:extLst>
          </p:cNvPr>
          <p:cNvSpPr txBox="1"/>
          <p:nvPr/>
        </p:nvSpPr>
        <p:spPr>
          <a:xfrm>
            <a:off x="3396407" y="4649357"/>
            <a:ext cx="223138" cy="600164"/>
          </a:xfrm>
          <a:prstGeom prst="rect">
            <a:avLst/>
          </a:prstGeom>
          <a:noFill/>
        </p:spPr>
        <p:txBody>
          <a:bodyPr wrap="none" rtlCol="0">
            <a:spAutoFit/>
          </a:bodyPr>
          <a:lstStyle/>
          <a:p>
            <a:r>
              <a:rPr lang="en-US" altLang="zh-TW" sz="1100" b="1" dirty="0"/>
              <a:t>.</a:t>
            </a:r>
          </a:p>
          <a:p>
            <a:r>
              <a:rPr lang="en-US" altLang="zh-TW" sz="1100" b="1" dirty="0"/>
              <a:t>.</a:t>
            </a:r>
          </a:p>
          <a:p>
            <a:r>
              <a:rPr lang="en-US" altLang="zh-TW" sz="1100" b="1" dirty="0"/>
              <a:t>.</a:t>
            </a:r>
            <a:endParaRPr lang="zh-TW" altLang="en-US" b="1" dirty="0"/>
          </a:p>
        </p:txBody>
      </p:sp>
      <p:sp>
        <p:nvSpPr>
          <p:cNvPr id="21" name="文字方塊 20">
            <a:extLst>
              <a:ext uri="{FF2B5EF4-FFF2-40B4-BE49-F238E27FC236}">
                <a16:creationId xmlns:a16="http://schemas.microsoft.com/office/drawing/2014/main" xmlns="" id="{A71B67F9-6B34-4FD3-91B8-57B0F03C5148}"/>
              </a:ext>
            </a:extLst>
          </p:cNvPr>
          <p:cNvSpPr txBox="1"/>
          <p:nvPr/>
        </p:nvSpPr>
        <p:spPr>
          <a:xfrm>
            <a:off x="2195470" y="5888694"/>
            <a:ext cx="2946191" cy="369332"/>
          </a:xfrm>
          <a:prstGeom prst="rect">
            <a:avLst/>
          </a:prstGeom>
          <a:noFill/>
        </p:spPr>
        <p:txBody>
          <a:bodyPr wrap="none" rtlCol="0">
            <a:spAutoFit/>
          </a:bodyPr>
          <a:lstStyle/>
          <a:p>
            <a:r>
              <a:rPr lang="en-US" altLang="zh-TW" dirty="0" err="1"/>
              <a:t>Audio_end</a:t>
            </a:r>
            <a:r>
              <a:rPr lang="en-US" altLang="zh-TW" dirty="0"/>
              <a:t> (CHAR_CTL: 0x00)</a:t>
            </a:r>
            <a:endParaRPr lang="zh-TW" altLang="en-US" dirty="0"/>
          </a:p>
        </p:txBody>
      </p:sp>
      <p:cxnSp>
        <p:nvCxnSpPr>
          <p:cNvPr id="22" name="直線單箭頭接點 21">
            <a:extLst>
              <a:ext uri="{FF2B5EF4-FFF2-40B4-BE49-F238E27FC236}">
                <a16:creationId xmlns:a16="http://schemas.microsoft.com/office/drawing/2014/main" xmlns="" id="{41A616DD-754F-4185-9E4B-074333FD18C4}"/>
              </a:ext>
            </a:extLst>
          </p:cNvPr>
          <p:cNvCxnSpPr/>
          <p:nvPr/>
        </p:nvCxnSpPr>
        <p:spPr>
          <a:xfrm>
            <a:off x="1603402" y="6307822"/>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3" name="直線接點 22">
            <a:extLst>
              <a:ext uri="{FF2B5EF4-FFF2-40B4-BE49-F238E27FC236}">
                <a16:creationId xmlns:a16="http://schemas.microsoft.com/office/drawing/2014/main" xmlns="" id="{91303577-2FA6-4D9B-B694-8B44C69CA239}"/>
              </a:ext>
            </a:extLst>
          </p:cNvPr>
          <p:cNvCxnSpPr>
            <a:cxnSpLocks/>
          </p:cNvCxnSpPr>
          <p:nvPr/>
        </p:nvCxnSpPr>
        <p:spPr>
          <a:xfrm>
            <a:off x="5689061" y="1384399"/>
            <a:ext cx="14425" cy="5192569"/>
          </a:xfrm>
          <a:prstGeom prst="line">
            <a:avLst/>
          </a:prstGeom>
          <a:ln w="28575"/>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xmlns="" id="{011356F8-7499-48A0-B87D-74E8071839AE}"/>
              </a:ext>
            </a:extLst>
          </p:cNvPr>
          <p:cNvCxnSpPr>
            <a:cxnSpLocks/>
          </p:cNvCxnSpPr>
          <p:nvPr/>
        </p:nvCxnSpPr>
        <p:spPr>
          <a:xfrm flipH="1">
            <a:off x="1574505" y="5822662"/>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5" name="文字方塊 24">
            <a:extLst>
              <a:ext uri="{FF2B5EF4-FFF2-40B4-BE49-F238E27FC236}">
                <a16:creationId xmlns:a16="http://schemas.microsoft.com/office/drawing/2014/main" xmlns="" id="{31041365-11BC-4D4F-88A9-F8B2AFA83F9E}"/>
              </a:ext>
            </a:extLst>
          </p:cNvPr>
          <p:cNvSpPr txBox="1"/>
          <p:nvPr/>
        </p:nvSpPr>
        <p:spPr>
          <a:xfrm>
            <a:off x="2276197" y="5363495"/>
            <a:ext cx="2784737" cy="369332"/>
          </a:xfrm>
          <a:prstGeom prst="rect">
            <a:avLst/>
          </a:prstGeom>
          <a:noFill/>
        </p:spPr>
        <p:txBody>
          <a:bodyPr wrap="none" rtlCol="0">
            <a:spAutoFit/>
          </a:bodyPr>
          <a:lstStyle/>
          <a:p>
            <a:r>
              <a:rPr lang="en-US" altLang="zh-TW" dirty="0" err="1"/>
              <a:t>Mic_close</a:t>
            </a:r>
            <a:r>
              <a:rPr lang="en-US" altLang="zh-TW" dirty="0"/>
              <a:t> (CHAR_TX: 0x0D)</a:t>
            </a:r>
            <a:endParaRPr lang="zh-TW" altLang="en-US" dirty="0"/>
          </a:p>
        </p:txBody>
      </p:sp>
      <p:sp>
        <p:nvSpPr>
          <p:cNvPr id="26" name="文字方塊 25">
            <a:extLst>
              <a:ext uri="{FF2B5EF4-FFF2-40B4-BE49-F238E27FC236}">
                <a16:creationId xmlns:a16="http://schemas.microsoft.com/office/drawing/2014/main" xmlns="" id="{4633A039-7AB3-487D-B26D-F2A3ACC2030E}"/>
              </a:ext>
            </a:extLst>
          </p:cNvPr>
          <p:cNvSpPr txBox="1"/>
          <p:nvPr/>
        </p:nvSpPr>
        <p:spPr>
          <a:xfrm>
            <a:off x="2219418" y="4830393"/>
            <a:ext cx="2898294" cy="369332"/>
          </a:xfrm>
          <a:prstGeom prst="rect">
            <a:avLst/>
          </a:prstGeom>
          <a:noFill/>
        </p:spPr>
        <p:txBody>
          <a:bodyPr wrap="none" rtlCol="0">
            <a:spAutoFit/>
          </a:bodyPr>
          <a:lstStyle/>
          <a:p>
            <a:r>
              <a:rPr lang="en-US" altLang="zh-TW" dirty="0" err="1"/>
              <a:t>Audio_data</a:t>
            </a:r>
            <a:r>
              <a:rPr lang="en-US" altLang="zh-TW" dirty="0"/>
              <a:t> (CHAR_RX: Data)</a:t>
            </a:r>
            <a:endParaRPr lang="zh-TW" altLang="en-US" dirty="0"/>
          </a:p>
        </p:txBody>
      </p:sp>
      <p:sp>
        <p:nvSpPr>
          <p:cNvPr id="27" name="文字方塊 26">
            <a:extLst>
              <a:ext uri="{FF2B5EF4-FFF2-40B4-BE49-F238E27FC236}">
                <a16:creationId xmlns:a16="http://schemas.microsoft.com/office/drawing/2014/main" xmlns="" id="{D1317784-44A8-4EBD-BF1E-64CD8519182D}"/>
              </a:ext>
            </a:extLst>
          </p:cNvPr>
          <p:cNvSpPr txBox="1"/>
          <p:nvPr/>
        </p:nvSpPr>
        <p:spPr>
          <a:xfrm>
            <a:off x="188534" y="1615954"/>
            <a:ext cx="112121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TW" dirty="0"/>
              <a:t>GA Key is pressed</a:t>
            </a:r>
            <a:endParaRPr lang="zh-TW" altLang="en-US" dirty="0"/>
          </a:p>
        </p:txBody>
      </p:sp>
      <p:sp>
        <p:nvSpPr>
          <p:cNvPr id="3" name="文字方塊 2">
            <a:extLst>
              <a:ext uri="{FF2B5EF4-FFF2-40B4-BE49-F238E27FC236}">
                <a16:creationId xmlns:a16="http://schemas.microsoft.com/office/drawing/2014/main" xmlns="" id="{238D5305-3B7D-49F7-B069-38BB2FA06D12}"/>
              </a:ext>
            </a:extLst>
          </p:cNvPr>
          <p:cNvSpPr txBox="1"/>
          <p:nvPr/>
        </p:nvSpPr>
        <p:spPr>
          <a:xfrm>
            <a:off x="6258007" y="1179713"/>
            <a:ext cx="5661533" cy="5078313"/>
          </a:xfrm>
          <a:prstGeom prst="rect">
            <a:avLst/>
          </a:prstGeom>
          <a:noFill/>
        </p:spPr>
        <p:txBody>
          <a:bodyPr wrap="square" rtlCol="0">
            <a:spAutoFit/>
          </a:bodyPr>
          <a:lstStyle/>
          <a:p>
            <a:pPr marL="285750" indent="-285750">
              <a:buFont typeface="Arial" panose="020B0604020202020204" pitchFamily="34" charset="0"/>
              <a:buChar char="•"/>
            </a:pPr>
            <a:r>
              <a:rPr lang="en-US" altLang="zh-TW" dirty="0"/>
              <a:t>The user will initiate the voice search by pressing the microphone button.</a:t>
            </a:r>
          </a:p>
          <a:p>
            <a:pPr marL="285750" indent="-285750">
              <a:buFont typeface="Arial" panose="020B0604020202020204" pitchFamily="34" charset="0"/>
              <a:buChar char="•"/>
            </a:pPr>
            <a:r>
              <a:rPr lang="en-US" altLang="zh-TW" dirty="0"/>
              <a:t>The Remote will send a key event (HID: page 0x0C, value: 0x221) to the Android TV Device. It will also send a ATVV_CHAR_CTL notification (with data byte 0x08) to Android TV.</a:t>
            </a:r>
          </a:p>
          <a:p>
            <a:pPr marL="285750" indent="-285750">
              <a:buFont typeface="Arial" panose="020B0604020202020204" pitchFamily="34" charset="0"/>
              <a:buChar char="•"/>
            </a:pPr>
            <a:r>
              <a:rPr lang="en-US" altLang="zh-TW" dirty="0"/>
              <a:t>When the Android TV Device is ready to start receiving data from the Remote it will send the </a:t>
            </a:r>
            <a:r>
              <a:rPr lang="en-US" altLang="zh-TW" dirty="0" err="1"/>
              <a:t>Mic_open</a:t>
            </a:r>
            <a:r>
              <a:rPr lang="en-US" altLang="zh-TW" dirty="0"/>
              <a:t>() command via the ATVV_CHAR_TX characteristic (with data byte 0x0C and </a:t>
            </a:r>
            <a:r>
              <a:rPr lang="en-US" altLang="zh-TW" dirty="0" err="1"/>
              <a:t>codec_used</a:t>
            </a:r>
            <a:r>
              <a:rPr lang="en-US" altLang="zh-TW" dirty="0"/>
              <a:t> ).</a:t>
            </a:r>
          </a:p>
          <a:p>
            <a:pPr marL="285750" indent="-285750">
              <a:buFont typeface="Arial" panose="020B0604020202020204" pitchFamily="34" charset="0"/>
              <a:buChar char="•"/>
            </a:pPr>
            <a:r>
              <a:rPr lang="en-US" altLang="zh-TW" dirty="0"/>
              <a:t>When the Android TV Device has detected the user has stopped speaking, it will send the stop recording command to the Remote also via the ATVV_CHAR_TX characteristic (with data byte 0x0D).</a:t>
            </a:r>
          </a:p>
          <a:p>
            <a:pPr marL="285750" indent="-285750">
              <a:buFont typeface="Arial" panose="020B0604020202020204" pitchFamily="34" charset="0"/>
              <a:buChar char="•"/>
            </a:pPr>
            <a:r>
              <a:rPr lang="en-US" altLang="zh-TW" dirty="0"/>
              <a:t>Audio data will be sandwiched between ATVV_CHAR_CTL(with data byte 0x04) and ATVV_CHAR_CTL(with data byte 0x00) as the start and end of audio data respectively. </a:t>
            </a:r>
            <a:endParaRPr lang="zh-TW" altLang="en-US" dirty="0"/>
          </a:p>
        </p:txBody>
      </p:sp>
      <p:sp>
        <p:nvSpPr>
          <p:cNvPr id="30" name="文字方塊 29">
            <a:extLst>
              <a:ext uri="{FF2B5EF4-FFF2-40B4-BE49-F238E27FC236}">
                <a16:creationId xmlns:a16="http://schemas.microsoft.com/office/drawing/2014/main" xmlns="" id="{E4473299-429B-464C-984A-0E6697512940}"/>
              </a:ext>
            </a:extLst>
          </p:cNvPr>
          <p:cNvSpPr txBox="1"/>
          <p:nvPr/>
        </p:nvSpPr>
        <p:spPr>
          <a:xfrm flipH="1">
            <a:off x="96352" y="64663"/>
            <a:ext cx="9047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8.3 Work Flow of Google Assistant Between Box and RCU</a:t>
            </a:r>
            <a:endParaRPr lang="zh-TW" altLang="en-US" sz="2400" dirty="0"/>
          </a:p>
        </p:txBody>
      </p:sp>
    </p:spTree>
    <p:extLst>
      <p:ext uri="{BB962C8B-B14F-4D97-AF65-F5344CB8AC3E}">
        <p14:creationId xmlns:p14="http://schemas.microsoft.com/office/powerpoint/2010/main" val="27113396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xmlns="" id="{5C3A1EF9-DE97-844F-B061-0026C229DD45}"/>
              </a:ext>
            </a:extLst>
          </p:cNvPr>
          <p:cNvSpPr txBox="1"/>
          <p:nvPr/>
        </p:nvSpPr>
        <p:spPr>
          <a:xfrm flipH="1">
            <a:off x="96352" y="64663"/>
            <a:ext cx="9047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8.4 Proprietary Voice Recognition - NUGU</a:t>
            </a:r>
            <a:endParaRPr lang="zh-TW" altLang="en-US" sz="2400" dirty="0"/>
          </a:p>
        </p:txBody>
      </p:sp>
      <p:sp>
        <p:nvSpPr>
          <p:cNvPr id="5" name="矩形 4">
            <a:extLst>
              <a:ext uri="{FF2B5EF4-FFF2-40B4-BE49-F238E27FC236}">
                <a16:creationId xmlns:a16="http://schemas.microsoft.com/office/drawing/2014/main" xmlns="" id="{8CBA0196-50FB-F04E-9547-4F0033CC1DDA}"/>
              </a:ext>
            </a:extLst>
          </p:cNvPr>
          <p:cNvSpPr/>
          <p:nvPr/>
        </p:nvSpPr>
        <p:spPr>
          <a:xfrm>
            <a:off x="571302" y="714467"/>
            <a:ext cx="10602544" cy="1477328"/>
          </a:xfrm>
          <a:prstGeom prst="rect">
            <a:avLst/>
          </a:prstGeom>
        </p:spPr>
        <p:txBody>
          <a:bodyPr wrap="square">
            <a:spAutoFit/>
          </a:bodyPr>
          <a:lstStyle/>
          <a:p>
            <a:pPr marL="285750" indent="-285750">
              <a:buFont typeface="Arial" panose="020B0604020202020204" pitchFamily="34" charset="0"/>
              <a:buChar char="•"/>
            </a:pPr>
            <a:r>
              <a:rPr lang="en-US" altLang="zh-TW" dirty="0"/>
              <a:t>For integrating SKT Voice recognition - NUGU, it needs an Android App and modify android framework, Android Audio HAL and Linux Kernel Driver to support it.</a:t>
            </a:r>
          </a:p>
          <a:p>
            <a:pPr marL="285750" indent="-285750">
              <a:buFont typeface="Arial" panose="020B0604020202020204" pitchFamily="34" charset="0"/>
              <a:buChar char="•"/>
            </a:pPr>
            <a:r>
              <a:rPr lang="en-US" altLang="zh-TW" dirty="0"/>
              <a:t>We already had experience in SKB product to modify all of matters to support it. But, for the NUGU app, we need SKT to provide it because it will need to communicate with NUGU server with proprietary NUGU APIs and they already had an Android App for it.</a:t>
            </a:r>
            <a:endParaRPr lang="zh-TW" altLang="zh-TW" kern="100" dirty="0">
              <a:latin typeface="Arial" panose="020B0604020202020204" pitchFamily="34" charset="0"/>
              <a:cs typeface="Arial" panose="020B0604020202020204" pitchFamily="34" charset="0"/>
            </a:endParaRPr>
          </a:p>
        </p:txBody>
      </p:sp>
      <p:sp>
        <p:nvSpPr>
          <p:cNvPr id="6" name="雲朵形 5"/>
          <p:cNvSpPr/>
          <p:nvPr/>
        </p:nvSpPr>
        <p:spPr>
          <a:xfrm>
            <a:off x="7611293" y="2264228"/>
            <a:ext cx="3361508" cy="141949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NUGU </a:t>
            </a:r>
          </a:p>
          <a:p>
            <a:pPr algn="ctr"/>
            <a:r>
              <a:rPr lang="en-US" altLang="zh-TW" dirty="0">
                <a:solidFill>
                  <a:schemeClr val="tx1"/>
                </a:solidFill>
              </a:rPr>
              <a:t>Voice Recognition Server</a:t>
            </a:r>
            <a:endParaRPr lang="zh-TW" altLang="en-US" dirty="0">
              <a:solidFill>
                <a:schemeClr val="tx1"/>
              </a:solidFill>
            </a:endParaRPr>
          </a:p>
        </p:txBody>
      </p:sp>
      <p:sp>
        <p:nvSpPr>
          <p:cNvPr id="7" name="文字方塊 6"/>
          <p:cNvSpPr txBox="1"/>
          <p:nvPr/>
        </p:nvSpPr>
        <p:spPr>
          <a:xfrm>
            <a:off x="1733007" y="2516776"/>
            <a:ext cx="2586446" cy="923330"/>
          </a:xfrm>
          <a:prstGeom prst="rect">
            <a:avLst/>
          </a:prstGeom>
          <a:noFill/>
          <a:ln w="38100">
            <a:solidFill>
              <a:srgbClr val="0000FF"/>
            </a:solidFill>
          </a:ln>
        </p:spPr>
        <p:txBody>
          <a:bodyPr wrap="square" rtlCol="0">
            <a:spAutoFit/>
          </a:bodyPr>
          <a:lstStyle/>
          <a:p>
            <a:pPr algn="ctr"/>
            <a:endParaRPr lang="en-US" altLang="zh-TW" dirty="0"/>
          </a:p>
          <a:p>
            <a:pPr algn="ctr"/>
            <a:r>
              <a:rPr lang="en-US" altLang="zh-TW" b="1" dirty="0"/>
              <a:t>NUGU APP</a:t>
            </a:r>
          </a:p>
          <a:p>
            <a:pPr algn="ctr"/>
            <a:endParaRPr lang="zh-TW" altLang="en-US" dirty="0"/>
          </a:p>
        </p:txBody>
      </p:sp>
      <p:sp>
        <p:nvSpPr>
          <p:cNvPr id="8" name="文字方塊 7"/>
          <p:cNvSpPr txBox="1"/>
          <p:nvPr/>
        </p:nvSpPr>
        <p:spPr>
          <a:xfrm>
            <a:off x="1737360" y="3452943"/>
            <a:ext cx="2586446" cy="923330"/>
          </a:xfrm>
          <a:prstGeom prst="rect">
            <a:avLst/>
          </a:prstGeom>
          <a:noFill/>
          <a:ln w="38100">
            <a:solidFill>
              <a:srgbClr val="FFC000"/>
            </a:solidFill>
          </a:ln>
        </p:spPr>
        <p:txBody>
          <a:bodyPr wrap="square" rtlCol="0">
            <a:spAutoFit/>
          </a:bodyPr>
          <a:lstStyle/>
          <a:p>
            <a:pPr algn="ctr"/>
            <a:endParaRPr lang="en-US" altLang="zh-TW" dirty="0"/>
          </a:p>
          <a:p>
            <a:pPr algn="ctr"/>
            <a:r>
              <a:rPr lang="en-US" altLang="zh-TW" b="1" dirty="0"/>
              <a:t>Android Framework</a:t>
            </a:r>
          </a:p>
          <a:p>
            <a:pPr algn="ctr"/>
            <a:endParaRPr lang="zh-TW" altLang="en-US" b="1" dirty="0"/>
          </a:p>
        </p:txBody>
      </p:sp>
      <p:sp>
        <p:nvSpPr>
          <p:cNvPr id="9" name="文字方塊 8"/>
          <p:cNvSpPr txBox="1"/>
          <p:nvPr/>
        </p:nvSpPr>
        <p:spPr>
          <a:xfrm>
            <a:off x="1741713" y="4415238"/>
            <a:ext cx="2595152" cy="923330"/>
          </a:xfrm>
          <a:prstGeom prst="rect">
            <a:avLst/>
          </a:prstGeom>
          <a:noFill/>
          <a:ln w="38100">
            <a:solidFill>
              <a:srgbClr val="FFC000"/>
            </a:solidFill>
          </a:ln>
        </p:spPr>
        <p:txBody>
          <a:bodyPr wrap="square" rtlCol="0">
            <a:spAutoFit/>
          </a:bodyPr>
          <a:lstStyle/>
          <a:p>
            <a:pPr algn="ctr"/>
            <a:endParaRPr lang="en-US" altLang="zh-TW" dirty="0"/>
          </a:p>
          <a:p>
            <a:pPr algn="ctr"/>
            <a:r>
              <a:rPr lang="en-US" altLang="zh-TW" b="1" dirty="0"/>
              <a:t>Audio HAL</a:t>
            </a:r>
          </a:p>
          <a:p>
            <a:pPr algn="ctr"/>
            <a:endParaRPr lang="zh-TW" altLang="en-US" dirty="0"/>
          </a:p>
        </p:txBody>
      </p:sp>
      <p:sp>
        <p:nvSpPr>
          <p:cNvPr id="11" name="文字方塊 10"/>
          <p:cNvSpPr txBox="1"/>
          <p:nvPr/>
        </p:nvSpPr>
        <p:spPr>
          <a:xfrm>
            <a:off x="1737362" y="5373182"/>
            <a:ext cx="2595152" cy="923330"/>
          </a:xfrm>
          <a:prstGeom prst="rect">
            <a:avLst/>
          </a:prstGeom>
          <a:noFill/>
          <a:ln w="38100">
            <a:solidFill>
              <a:srgbClr val="FFC000"/>
            </a:solidFill>
          </a:ln>
        </p:spPr>
        <p:txBody>
          <a:bodyPr wrap="square" rtlCol="0">
            <a:spAutoFit/>
          </a:bodyPr>
          <a:lstStyle/>
          <a:p>
            <a:pPr algn="ctr"/>
            <a:endParaRPr lang="en-US" altLang="zh-TW" b="1" dirty="0"/>
          </a:p>
          <a:p>
            <a:pPr algn="ctr"/>
            <a:r>
              <a:rPr lang="en-US" altLang="zh-TW" b="1" dirty="0"/>
              <a:t>Kernel driver</a:t>
            </a:r>
          </a:p>
          <a:p>
            <a:pPr algn="ctr"/>
            <a:endParaRPr lang="en-US" altLang="zh-TW" b="1" dirty="0"/>
          </a:p>
        </p:txBody>
      </p:sp>
      <p:sp>
        <p:nvSpPr>
          <p:cNvPr id="16" name="文字方塊 15"/>
          <p:cNvSpPr txBox="1"/>
          <p:nvPr/>
        </p:nvSpPr>
        <p:spPr>
          <a:xfrm>
            <a:off x="5408022" y="2586446"/>
            <a:ext cx="1226618" cy="369332"/>
          </a:xfrm>
          <a:prstGeom prst="rect">
            <a:avLst/>
          </a:prstGeom>
          <a:noFill/>
        </p:spPr>
        <p:txBody>
          <a:bodyPr wrap="none" rtlCol="0">
            <a:spAutoFit/>
          </a:bodyPr>
          <a:lstStyle/>
          <a:p>
            <a:r>
              <a:rPr lang="en-US" altLang="zh-TW" dirty="0"/>
              <a:t>NUGU APIs</a:t>
            </a:r>
            <a:endParaRPr lang="zh-TW" altLang="en-US" dirty="0"/>
          </a:p>
        </p:txBody>
      </p:sp>
      <p:cxnSp>
        <p:nvCxnSpPr>
          <p:cNvPr id="26" name="直線單箭頭接點 25"/>
          <p:cNvCxnSpPr>
            <a:stCxn id="7" idx="3"/>
            <a:endCxn id="6" idx="2"/>
          </p:cNvCxnSpPr>
          <p:nvPr/>
        </p:nvCxnSpPr>
        <p:spPr>
          <a:xfrm flipV="1">
            <a:off x="4319453" y="2973977"/>
            <a:ext cx="3302267" cy="4464"/>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24797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群組 14"/>
          <p:cNvGrpSpPr/>
          <p:nvPr/>
        </p:nvGrpSpPr>
        <p:grpSpPr>
          <a:xfrm>
            <a:off x="129843" y="979361"/>
            <a:ext cx="5940757" cy="4364963"/>
            <a:chOff x="-4146698" y="901303"/>
            <a:chExt cx="7620000" cy="5715000"/>
          </a:xfrm>
        </p:grpSpPr>
        <p:pic>
          <p:nvPicPr>
            <p:cNvPr id="14" name="圖片 13">
              <a:extLst>
                <a:ext uri="{FF2B5EF4-FFF2-40B4-BE49-F238E27FC236}">
                  <a16:creationId xmlns:a16="http://schemas.microsoft.com/office/drawing/2014/main" xmlns="" id="{3C27CC84-8F7A-4639-88AA-DC916C0CB1A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46698" y="901303"/>
              <a:ext cx="7620000" cy="5715000"/>
            </a:xfrm>
            <a:prstGeom prst="rect">
              <a:avLst/>
            </a:prstGeom>
          </p:spPr>
        </p:pic>
        <p:sp>
          <p:nvSpPr>
            <p:cNvPr id="6" name="文字方塊 5"/>
            <p:cNvSpPr txBox="1"/>
            <p:nvPr/>
          </p:nvSpPr>
          <p:spPr>
            <a:xfrm>
              <a:off x="-1360972" y="1428681"/>
              <a:ext cx="2073348" cy="362245"/>
            </a:xfrm>
            <a:prstGeom prst="rect">
              <a:avLst/>
            </a:prstGeom>
            <a:noFill/>
          </p:spPr>
          <p:txBody>
            <a:bodyPr wrap="square" rtlCol="0">
              <a:spAutoFit/>
            </a:bodyPr>
            <a:lstStyle/>
            <a:p>
              <a:pPr algn="ctr"/>
              <a:r>
                <a:rPr lang="en-US" altLang="zh-TW" sz="1600" dirty="0">
                  <a:solidFill>
                    <a:schemeClr val="bg1"/>
                  </a:solidFill>
                </a:rPr>
                <a:t>Device Management</a:t>
              </a:r>
              <a:endParaRPr lang="zh-TW" altLang="en-US" sz="1600" dirty="0">
                <a:solidFill>
                  <a:schemeClr val="bg1"/>
                </a:solidFill>
              </a:endParaRPr>
            </a:p>
          </p:txBody>
        </p:sp>
        <p:sp>
          <p:nvSpPr>
            <p:cNvPr id="7" name="文字方塊 6"/>
            <p:cNvSpPr txBox="1"/>
            <p:nvPr/>
          </p:nvSpPr>
          <p:spPr>
            <a:xfrm>
              <a:off x="311878" y="2350790"/>
              <a:ext cx="2073348" cy="625696"/>
            </a:xfrm>
            <a:prstGeom prst="rect">
              <a:avLst/>
            </a:prstGeom>
            <a:noFill/>
          </p:spPr>
          <p:txBody>
            <a:bodyPr wrap="square" rtlCol="0">
              <a:spAutoFit/>
            </a:bodyPr>
            <a:lstStyle/>
            <a:p>
              <a:pPr algn="ctr"/>
              <a:r>
                <a:rPr lang="en-US" altLang="zh-TW" sz="1600" dirty="0">
                  <a:solidFill>
                    <a:schemeClr val="bg1"/>
                  </a:solidFill>
                </a:rPr>
                <a:t>OTA </a:t>
              </a:r>
            </a:p>
            <a:p>
              <a:pPr algn="ctr"/>
              <a:r>
                <a:rPr lang="en-US" altLang="zh-TW" sz="1600" dirty="0">
                  <a:solidFill>
                    <a:schemeClr val="bg1"/>
                  </a:solidFill>
                </a:rPr>
                <a:t>Management</a:t>
              </a:r>
              <a:endParaRPr lang="zh-TW" altLang="en-US" sz="1600" dirty="0">
                <a:solidFill>
                  <a:schemeClr val="bg1"/>
                </a:solidFill>
              </a:endParaRPr>
            </a:p>
          </p:txBody>
        </p:sp>
        <p:sp>
          <p:nvSpPr>
            <p:cNvPr id="8" name="文字方塊 7"/>
            <p:cNvSpPr txBox="1"/>
            <p:nvPr/>
          </p:nvSpPr>
          <p:spPr>
            <a:xfrm>
              <a:off x="311878" y="4349088"/>
              <a:ext cx="2073348" cy="625696"/>
            </a:xfrm>
            <a:prstGeom prst="rect">
              <a:avLst/>
            </a:prstGeom>
            <a:noFill/>
          </p:spPr>
          <p:txBody>
            <a:bodyPr wrap="square" rtlCol="0">
              <a:spAutoFit/>
            </a:bodyPr>
            <a:lstStyle/>
            <a:p>
              <a:pPr algn="ctr"/>
              <a:r>
                <a:rPr lang="en-US" altLang="zh-TW" sz="1600" dirty="0">
                  <a:solidFill>
                    <a:schemeClr val="bg1"/>
                  </a:solidFill>
                </a:rPr>
                <a:t>App</a:t>
              </a:r>
            </a:p>
            <a:p>
              <a:pPr algn="ctr"/>
              <a:r>
                <a:rPr lang="en-US" altLang="zh-TW" sz="1600" dirty="0">
                  <a:solidFill>
                    <a:schemeClr val="bg1"/>
                  </a:solidFill>
                </a:rPr>
                <a:t>Management</a:t>
              </a:r>
              <a:endParaRPr lang="zh-TW" altLang="en-US" sz="1600" dirty="0">
                <a:solidFill>
                  <a:schemeClr val="bg1"/>
                </a:solidFill>
              </a:endParaRPr>
            </a:p>
          </p:txBody>
        </p:sp>
        <p:sp>
          <p:nvSpPr>
            <p:cNvPr id="9" name="文字方塊 8"/>
            <p:cNvSpPr txBox="1"/>
            <p:nvPr/>
          </p:nvSpPr>
          <p:spPr>
            <a:xfrm>
              <a:off x="-1403503" y="5309561"/>
              <a:ext cx="2073348" cy="625696"/>
            </a:xfrm>
            <a:prstGeom prst="rect">
              <a:avLst/>
            </a:prstGeom>
            <a:noFill/>
          </p:spPr>
          <p:txBody>
            <a:bodyPr wrap="square" rtlCol="0">
              <a:spAutoFit/>
            </a:bodyPr>
            <a:lstStyle/>
            <a:p>
              <a:pPr algn="ctr"/>
              <a:r>
                <a:rPr lang="en-US" altLang="zh-TW" sz="1600" dirty="0">
                  <a:solidFill>
                    <a:schemeClr val="bg1"/>
                  </a:solidFill>
                </a:rPr>
                <a:t>User Behavior Analytics</a:t>
              </a:r>
              <a:endParaRPr lang="zh-TW" altLang="en-US" sz="1600" dirty="0">
                <a:solidFill>
                  <a:schemeClr val="bg1"/>
                </a:solidFill>
              </a:endParaRPr>
            </a:p>
          </p:txBody>
        </p:sp>
        <p:sp>
          <p:nvSpPr>
            <p:cNvPr id="10" name="文字方塊 9"/>
            <p:cNvSpPr txBox="1"/>
            <p:nvPr/>
          </p:nvSpPr>
          <p:spPr>
            <a:xfrm>
              <a:off x="-3047792" y="2504155"/>
              <a:ext cx="2073348" cy="625696"/>
            </a:xfrm>
            <a:prstGeom prst="rect">
              <a:avLst/>
            </a:prstGeom>
            <a:noFill/>
          </p:spPr>
          <p:txBody>
            <a:bodyPr wrap="square" rtlCol="0">
              <a:spAutoFit/>
            </a:bodyPr>
            <a:lstStyle/>
            <a:p>
              <a:pPr algn="ctr"/>
              <a:r>
                <a:rPr lang="en-US" altLang="zh-TW" sz="1600" dirty="0">
                  <a:solidFill>
                    <a:schemeClr val="bg1"/>
                  </a:solidFill>
                </a:rPr>
                <a:t>Notification</a:t>
              </a:r>
            </a:p>
            <a:p>
              <a:pPr algn="ctr"/>
              <a:r>
                <a:rPr lang="en-US" altLang="zh-TW" sz="1600" dirty="0">
                  <a:solidFill>
                    <a:schemeClr val="bg1"/>
                  </a:solidFill>
                </a:rPr>
                <a:t>Center</a:t>
              </a:r>
              <a:endParaRPr lang="zh-TW" altLang="en-US" sz="1600" dirty="0">
                <a:solidFill>
                  <a:schemeClr val="bg1"/>
                </a:solidFill>
              </a:endParaRPr>
            </a:p>
          </p:txBody>
        </p:sp>
        <p:sp>
          <p:nvSpPr>
            <p:cNvPr id="11" name="文字方塊 10"/>
            <p:cNvSpPr txBox="1"/>
            <p:nvPr/>
          </p:nvSpPr>
          <p:spPr>
            <a:xfrm>
              <a:off x="-3021430" y="4349088"/>
              <a:ext cx="2073348" cy="625696"/>
            </a:xfrm>
            <a:prstGeom prst="rect">
              <a:avLst/>
            </a:prstGeom>
            <a:noFill/>
          </p:spPr>
          <p:txBody>
            <a:bodyPr wrap="square" rtlCol="0">
              <a:spAutoFit/>
            </a:bodyPr>
            <a:lstStyle/>
            <a:p>
              <a:pPr algn="ctr"/>
              <a:r>
                <a:rPr lang="en-US" altLang="zh-TW" sz="1600" dirty="0">
                  <a:solidFill>
                    <a:schemeClr val="bg1"/>
                  </a:solidFill>
                </a:rPr>
                <a:t>AD</a:t>
              </a:r>
            </a:p>
            <a:p>
              <a:pPr algn="ctr"/>
              <a:r>
                <a:rPr lang="en-US" altLang="zh-TW" sz="1600" dirty="0">
                  <a:solidFill>
                    <a:schemeClr val="bg1"/>
                  </a:solidFill>
                </a:rPr>
                <a:t>Management</a:t>
              </a:r>
              <a:endParaRPr lang="zh-TW" altLang="en-US" sz="1600" dirty="0">
                <a:solidFill>
                  <a:schemeClr val="bg1"/>
                </a:solidFill>
              </a:endParaRPr>
            </a:p>
          </p:txBody>
        </p:sp>
      </p:grpSp>
      <p:sp>
        <p:nvSpPr>
          <p:cNvPr id="13" name="文字方塊 12"/>
          <p:cNvSpPr txBox="1"/>
          <p:nvPr/>
        </p:nvSpPr>
        <p:spPr>
          <a:xfrm>
            <a:off x="6822832" y="861645"/>
            <a:ext cx="5212301" cy="5521569"/>
          </a:xfrm>
          <a:prstGeom prst="rect">
            <a:avLst/>
          </a:prstGeom>
          <a:noFill/>
        </p:spPr>
        <p:txBody>
          <a:bodyPr wrap="square" rtlCol="0">
            <a:noAutofit/>
          </a:bodyPr>
          <a:lstStyle/>
          <a:p>
            <a:pPr marL="285744" indent="-285744">
              <a:lnSpc>
                <a:spcPct val="150000"/>
              </a:lnSpc>
              <a:buFont typeface="Arial" panose="020B0604020202020204" pitchFamily="34" charset="0"/>
              <a:buChar char="•"/>
            </a:pPr>
            <a:r>
              <a:rPr lang="en-US" altLang="zh-TW" sz="1600" dirty="0"/>
              <a:t>Device Management</a:t>
            </a:r>
          </a:p>
          <a:p>
            <a:pPr marL="742932" lvl="1" indent="-285744">
              <a:lnSpc>
                <a:spcPct val="150000"/>
              </a:lnSpc>
              <a:buFont typeface="Arial" panose="020B0604020202020204" pitchFamily="34" charset="0"/>
              <a:buChar char="•"/>
            </a:pPr>
            <a:r>
              <a:rPr lang="en-US" altLang="zh-TW" sz="1400" dirty="0"/>
              <a:t>Device profiling, control and status</a:t>
            </a:r>
          </a:p>
          <a:p>
            <a:pPr marL="285744" indent="-285744">
              <a:lnSpc>
                <a:spcPct val="150000"/>
              </a:lnSpc>
              <a:buFont typeface="Arial" panose="020B0604020202020204" pitchFamily="34" charset="0"/>
              <a:buChar char="•"/>
            </a:pPr>
            <a:r>
              <a:rPr lang="en-US" altLang="zh-TW" sz="1600" dirty="0"/>
              <a:t>OTA Management</a:t>
            </a:r>
          </a:p>
          <a:p>
            <a:pPr marL="742932" lvl="1" indent="-285744">
              <a:lnSpc>
                <a:spcPct val="150000"/>
              </a:lnSpc>
              <a:buFont typeface="Arial" panose="020B0604020202020204" pitchFamily="34" charset="0"/>
              <a:buChar char="•"/>
            </a:pPr>
            <a:r>
              <a:rPr lang="en-US" altLang="zh-TW" sz="1400" dirty="0"/>
              <a:t>Device grouping, incremental mode</a:t>
            </a:r>
            <a:endParaRPr lang="en-US" altLang="zh-TW" sz="1600" dirty="0"/>
          </a:p>
          <a:p>
            <a:pPr marL="285744" indent="-285744">
              <a:lnSpc>
                <a:spcPct val="150000"/>
              </a:lnSpc>
              <a:buFont typeface="Arial" panose="020B0604020202020204" pitchFamily="34" charset="0"/>
              <a:buChar char="•"/>
            </a:pPr>
            <a:r>
              <a:rPr lang="en-US" altLang="zh-TW" sz="1600" dirty="0"/>
              <a:t>App Management</a:t>
            </a:r>
          </a:p>
          <a:p>
            <a:pPr marL="742932" lvl="1" indent="-285744">
              <a:lnSpc>
                <a:spcPct val="150000"/>
              </a:lnSpc>
              <a:buFont typeface="Arial" panose="020B0604020202020204" pitchFamily="34" charset="0"/>
              <a:buChar char="•"/>
            </a:pPr>
            <a:r>
              <a:rPr lang="en-US" altLang="zh-TW" sz="1400" dirty="0"/>
              <a:t>App installation, ordering, video recommendation </a:t>
            </a:r>
          </a:p>
          <a:p>
            <a:pPr marL="285744" indent="-285744">
              <a:lnSpc>
                <a:spcPct val="150000"/>
              </a:lnSpc>
              <a:buFont typeface="Arial" panose="020B0604020202020204" pitchFamily="34" charset="0"/>
              <a:buChar char="•"/>
            </a:pPr>
            <a:r>
              <a:rPr lang="en-US" altLang="zh-TW" sz="1600" dirty="0"/>
              <a:t>User Behavior Analytics</a:t>
            </a:r>
          </a:p>
          <a:p>
            <a:pPr marL="742932" lvl="1" indent="-285744">
              <a:lnSpc>
                <a:spcPct val="150000"/>
              </a:lnSpc>
              <a:buFont typeface="Arial" panose="020B0604020202020204" pitchFamily="34" charset="0"/>
              <a:buChar char="•"/>
            </a:pPr>
            <a:r>
              <a:rPr lang="en-US" altLang="zh-TW" sz="1400" dirty="0"/>
              <a:t>Device related statistics – members, active users, device map, RCU button clicks</a:t>
            </a:r>
          </a:p>
          <a:p>
            <a:pPr marL="742932" lvl="1" indent="-285744">
              <a:lnSpc>
                <a:spcPct val="150000"/>
              </a:lnSpc>
              <a:buFont typeface="Arial" panose="020B0604020202020204" pitchFamily="34" charset="0"/>
              <a:buChar char="•"/>
            </a:pPr>
            <a:r>
              <a:rPr lang="en-US" altLang="zh-TW" sz="1400" dirty="0"/>
              <a:t>Apps related statistics – App ranking(usage, watching, clicks), installation ranking, hour distribution</a:t>
            </a:r>
          </a:p>
          <a:p>
            <a:pPr marL="285744" indent="-285744">
              <a:lnSpc>
                <a:spcPct val="150000"/>
              </a:lnSpc>
              <a:buFont typeface="Arial" panose="020B0604020202020204" pitchFamily="34" charset="0"/>
              <a:buChar char="•"/>
            </a:pPr>
            <a:r>
              <a:rPr lang="en-US" altLang="zh-TW" sz="1600" dirty="0"/>
              <a:t>Notification Center</a:t>
            </a:r>
          </a:p>
          <a:p>
            <a:pPr marL="742932" lvl="1" indent="-285744">
              <a:lnSpc>
                <a:spcPct val="150000"/>
              </a:lnSpc>
              <a:buFont typeface="Arial" panose="020B0604020202020204" pitchFamily="34" charset="0"/>
              <a:buChar char="•"/>
            </a:pPr>
            <a:r>
              <a:rPr lang="en-US" altLang="zh-TW" sz="1400" dirty="0"/>
              <a:t>Promotion/emergency notification messages</a:t>
            </a:r>
          </a:p>
          <a:p>
            <a:pPr marL="285744" indent="-285744">
              <a:lnSpc>
                <a:spcPct val="150000"/>
              </a:lnSpc>
              <a:buFont typeface="Arial" panose="020B0604020202020204" pitchFamily="34" charset="0"/>
              <a:buChar char="•"/>
            </a:pPr>
            <a:r>
              <a:rPr lang="en-US" altLang="zh-TW" sz="1600" dirty="0"/>
              <a:t>Advertising Management</a:t>
            </a:r>
          </a:p>
          <a:p>
            <a:pPr marL="742932" lvl="1" indent="-285744">
              <a:lnSpc>
                <a:spcPct val="150000"/>
              </a:lnSpc>
              <a:buFont typeface="Arial" panose="020B0604020202020204" pitchFamily="34" charset="0"/>
              <a:buChar char="•"/>
            </a:pPr>
            <a:r>
              <a:rPr lang="en-US" altLang="zh-TW" sz="1400" dirty="0"/>
              <a:t>AD schedule</a:t>
            </a:r>
          </a:p>
          <a:p>
            <a:pPr marL="285744" indent="-285744">
              <a:lnSpc>
                <a:spcPct val="150000"/>
              </a:lnSpc>
              <a:buFont typeface="Arial" panose="020B0604020202020204" pitchFamily="34" charset="0"/>
              <a:buChar char="•"/>
            </a:pPr>
            <a:r>
              <a:rPr lang="en-US" altLang="zh-TW" sz="1600" dirty="0"/>
              <a:t>Dashboard UI</a:t>
            </a:r>
          </a:p>
        </p:txBody>
      </p:sp>
      <p:sp>
        <p:nvSpPr>
          <p:cNvPr id="16" name="文字方塊 15"/>
          <p:cNvSpPr txBox="1"/>
          <p:nvPr/>
        </p:nvSpPr>
        <p:spPr>
          <a:xfrm>
            <a:off x="2063547" y="2817270"/>
            <a:ext cx="2073348" cy="461665"/>
          </a:xfrm>
          <a:prstGeom prst="rect">
            <a:avLst/>
          </a:prstGeom>
          <a:noFill/>
        </p:spPr>
        <p:txBody>
          <a:bodyPr wrap="square" rtlCol="0">
            <a:spAutoFit/>
          </a:bodyPr>
          <a:lstStyle/>
          <a:p>
            <a:pPr algn="ctr"/>
            <a:r>
              <a:rPr lang="en-US" altLang="zh-TW" sz="2400" b="1" dirty="0">
                <a:solidFill>
                  <a:schemeClr val="bg1"/>
                </a:solidFill>
              </a:rPr>
              <a:t>ACS</a:t>
            </a:r>
            <a:r>
              <a:rPr lang="zh-TW" altLang="en-US" sz="2400" b="1" dirty="0">
                <a:solidFill>
                  <a:schemeClr val="bg1"/>
                </a:solidFill>
              </a:rPr>
              <a:t> </a:t>
            </a:r>
            <a:r>
              <a:rPr lang="en-US" altLang="zh-TW" sz="2400" b="1" dirty="0">
                <a:solidFill>
                  <a:schemeClr val="bg1"/>
                </a:solidFill>
              </a:rPr>
              <a:t>System</a:t>
            </a:r>
            <a:endParaRPr lang="zh-TW" altLang="en-US" sz="2400" b="1" dirty="0">
              <a:solidFill>
                <a:schemeClr val="bg1"/>
              </a:solidFill>
            </a:endParaRPr>
          </a:p>
        </p:txBody>
      </p:sp>
      <p:sp>
        <p:nvSpPr>
          <p:cNvPr id="19" name="文字方塊 18">
            <a:extLst>
              <a:ext uri="{FF2B5EF4-FFF2-40B4-BE49-F238E27FC236}">
                <a16:creationId xmlns:a16="http://schemas.microsoft.com/office/drawing/2014/main" xmlns="" id="{A259E351-042F-40B3-947E-5BAEAAF88D47}"/>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latin typeface="+mn-lt"/>
              </a:rPr>
              <a:t>8.5 Upgrade and Management</a:t>
            </a:r>
            <a:endParaRPr lang="zh-TW" altLang="en-US" sz="2400" dirty="0">
              <a:latin typeface="+mn-lt"/>
            </a:endParaRPr>
          </a:p>
        </p:txBody>
      </p:sp>
      <p:sp>
        <p:nvSpPr>
          <p:cNvPr id="2" name="矩形 1"/>
          <p:cNvSpPr/>
          <p:nvPr/>
        </p:nvSpPr>
        <p:spPr>
          <a:xfrm>
            <a:off x="557869" y="5455417"/>
            <a:ext cx="6096000" cy="830997"/>
          </a:xfrm>
          <a:prstGeom prst="rect">
            <a:avLst/>
          </a:prstGeom>
        </p:spPr>
        <p:txBody>
          <a:bodyPr>
            <a:spAutoFit/>
          </a:bodyPr>
          <a:lstStyle/>
          <a:p>
            <a:r>
              <a:rPr lang="en-US" altLang="zh-TW" sz="1600" dirty="0"/>
              <a:t>ACS system supports operator to manage devices, OTA FW upgrade, notification, promotion, understand subscribers behavior and preference, which can lower A/S maintenance manpower. </a:t>
            </a:r>
          </a:p>
        </p:txBody>
      </p:sp>
      <p:sp>
        <p:nvSpPr>
          <p:cNvPr id="3" name="文字方塊 2"/>
          <p:cNvSpPr txBox="1"/>
          <p:nvPr/>
        </p:nvSpPr>
        <p:spPr>
          <a:xfrm>
            <a:off x="301084" y="575290"/>
            <a:ext cx="6521748" cy="369332"/>
          </a:xfrm>
          <a:prstGeom prst="rect">
            <a:avLst/>
          </a:prstGeom>
          <a:noFill/>
        </p:spPr>
        <p:txBody>
          <a:bodyPr wrap="square" rtlCol="0">
            <a:spAutoFit/>
          </a:bodyPr>
          <a:lstStyle/>
          <a:p>
            <a:r>
              <a:rPr lang="en-US" altLang="zh-TW" b="1" dirty="0"/>
              <a:t>ACS System – FII in-house designed ATV platform Back-end System</a:t>
            </a:r>
            <a:endParaRPr lang="zh-TW" altLang="en-US" b="1" dirty="0"/>
          </a:p>
        </p:txBody>
      </p:sp>
    </p:spTree>
    <p:extLst>
      <p:ext uri="{BB962C8B-B14F-4D97-AF65-F5344CB8AC3E}">
        <p14:creationId xmlns:p14="http://schemas.microsoft.com/office/powerpoint/2010/main" val="57211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a16="http://schemas.microsoft.com/office/drawing/2014/main" xmlns=""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a16="http://schemas.microsoft.com/office/drawing/2014/main" xmlns=""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73</a:t>
            </a:fld>
            <a:endParaRPr lang="en-US" altLang="zh-TW"/>
          </a:p>
        </p:txBody>
      </p:sp>
      <p:sp>
        <p:nvSpPr>
          <p:cNvPr id="4" name="矩形 3">
            <a:extLst>
              <a:ext uri="{FF2B5EF4-FFF2-40B4-BE49-F238E27FC236}">
                <a16:creationId xmlns:a16="http://schemas.microsoft.com/office/drawing/2014/main" xmlns=""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6" name="文字方塊 5">
            <a:extLst>
              <a:ext uri="{FF2B5EF4-FFF2-40B4-BE49-F238E27FC236}">
                <a16:creationId xmlns:a16="http://schemas.microsoft.com/office/drawing/2014/main" xmlns="" id="{AFC3CF27-EEDA-40E0-88FD-D9280998A871}"/>
              </a:ext>
            </a:extLst>
          </p:cNvPr>
          <p:cNvSpPr txBox="1"/>
          <p:nvPr/>
        </p:nvSpPr>
        <p:spPr>
          <a:xfrm>
            <a:off x="304834" y="1047797"/>
            <a:ext cx="5777544" cy="1015663"/>
          </a:xfrm>
          <a:prstGeom prst="rect">
            <a:avLst/>
          </a:prstGeom>
          <a:noFill/>
        </p:spPr>
        <p:txBody>
          <a:bodyPr wrap="none" rtlCol="0">
            <a:spAutoFit/>
          </a:bodyPr>
          <a:lstStyle/>
          <a:p>
            <a:pPr marL="380990" indent="-380990">
              <a:buFont typeface="Arial" panose="020B0604020202020204" pitchFamily="34" charset="0"/>
              <a:buChar char="•"/>
            </a:pPr>
            <a:r>
              <a:rPr lang="en-US" altLang="zh-TW" sz="2000" dirty="0">
                <a:solidFill>
                  <a:schemeClr val="tx1">
                    <a:lumMod val="95000"/>
                    <a:lumOff val="5000"/>
                  </a:schemeClr>
                </a:solidFill>
              </a:rPr>
              <a:t>For OTT Operators to understand user preference.</a:t>
            </a:r>
          </a:p>
          <a:p>
            <a:pPr marL="380990" indent="-380990">
              <a:buFont typeface="Arial" panose="020B0604020202020204" pitchFamily="34" charset="0"/>
              <a:buChar char="•"/>
            </a:pPr>
            <a:r>
              <a:rPr lang="en-US" altLang="zh-TW" sz="2000" dirty="0">
                <a:solidFill>
                  <a:schemeClr val="tx1">
                    <a:lumMod val="95000"/>
                    <a:lumOff val="5000"/>
                  </a:schemeClr>
                </a:solidFill>
              </a:rPr>
              <a:t>For next generation product planning</a:t>
            </a:r>
          </a:p>
          <a:p>
            <a:pPr marL="380990" indent="-380990">
              <a:buFont typeface="Arial" panose="020B0604020202020204" pitchFamily="34" charset="0"/>
              <a:buChar char="•"/>
            </a:pPr>
            <a:r>
              <a:rPr lang="en-US" altLang="zh-TW" sz="2000" dirty="0">
                <a:solidFill>
                  <a:schemeClr val="tx1">
                    <a:lumMod val="95000"/>
                    <a:lumOff val="5000"/>
                  </a:schemeClr>
                </a:solidFill>
              </a:rPr>
              <a:t>For new services planning</a:t>
            </a:r>
          </a:p>
        </p:txBody>
      </p:sp>
      <p:sp>
        <p:nvSpPr>
          <p:cNvPr id="23" name="圓角矩形 22"/>
          <p:cNvSpPr/>
          <p:nvPr/>
        </p:nvSpPr>
        <p:spPr bwMode="auto">
          <a:xfrm>
            <a:off x="1403393" y="2082783"/>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TW" sz="1200" b="1" dirty="0">
                <a:solidFill>
                  <a:schemeClr val="bg1"/>
                </a:solidFill>
                <a:latin typeface="微軟正黑體" panose="020B0604030504040204" pitchFamily="34" charset="-120"/>
                <a:ea typeface="微軟正黑體" panose="020B0604030504040204" pitchFamily="34" charset="-120"/>
              </a:rPr>
              <a:t>Online Status</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4" name="圓角矩形 23"/>
          <p:cNvSpPr/>
          <p:nvPr/>
        </p:nvSpPr>
        <p:spPr bwMode="auto">
          <a:xfrm>
            <a:off x="1394621" y="5959690"/>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Android Version</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5" name="圓角矩形 24"/>
          <p:cNvSpPr/>
          <p:nvPr/>
        </p:nvSpPr>
        <p:spPr bwMode="auto">
          <a:xfrm>
            <a:off x="4476803" y="2075629"/>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FW Version</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6" name="圓角矩形 25"/>
          <p:cNvSpPr/>
          <p:nvPr/>
        </p:nvSpPr>
        <p:spPr bwMode="auto">
          <a:xfrm>
            <a:off x="3666372" y="5959690"/>
            <a:ext cx="240723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HDMI Input Status</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7" name="圓角矩形 26"/>
          <p:cNvSpPr/>
          <p:nvPr/>
        </p:nvSpPr>
        <p:spPr bwMode="auto">
          <a:xfrm>
            <a:off x="7511269" y="2058086"/>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Language</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8" name="圓角矩形 27"/>
          <p:cNvSpPr/>
          <p:nvPr/>
        </p:nvSpPr>
        <p:spPr bwMode="auto">
          <a:xfrm>
            <a:off x="7511269" y="5958601"/>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Network Type</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9" name="圓角矩形 28"/>
          <p:cNvSpPr/>
          <p:nvPr/>
        </p:nvSpPr>
        <p:spPr bwMode="auto">
          <a:xfrm>
            <a:off x="10563277" y="5948185"/>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TV Brand</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30" name="圓角矩形 29"/>
          <p:cNvSpPr/>
          <p:nvPr/>
        </p:nvSpPr>
        <p:spPr bwMode="auto">
          <a:xfrm>
            <a:off x="10563277" y="2054571"/>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Model</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pic>
        <p:nvPicPr>
          <p:cNvPr id="31" name="圖片 3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446" y="2485316"/>
            <a:ext cx="2998153" cy="3486659"/>
          </a:xfrm>
          <a:prstGeom prst="rect">
            <a:avLst/>
          </a:prstGeom>
        </p:spPr>
      </p:pic>
      <p:pic>
        <p:nvPicPr>
          <p:cNvPr id="32" name="圖片 3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88895" y="2490572"/>
            <a:ext cx="2998199" cy="3486659"/>
          </a:xfrm>
          <a:prstGeom prst="rect">
            <a:avLst/>
          </a:prstGeom>
        </p:spPr>
      </p:pic>
      <p:pic>
        <p:nvPicPr>
          <p:cNvPr id="33" name="圖片 3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7445" y="2478233"/>
            <a:ext cx="3075505" cy="3507768"/>
          </a:xfrm>
          <a:prstGeom prst="rect">
            <a:avLst/>
          </a:prstGeom>
        </p:spPr>
      </p:pic>
      <p:pic>
        <p:nvPicPr>
          <p:cNvPr id="34" name="圖片 3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44870" y="2478233"/>
            <a:ext cx="2923981" cy="3493743"/>
          </a:xfrm>
          <a:prstGeom prst="rect">
            <a:avLst/>
          </a:prstGeom>
        </p:spPr>
      </p:pic>
      <p:sp>
        <p:nvSpPr>
          <p:cNvPr id="7" name="文字方塊 6"/>
          <p:cNvSpPr txBox="1"/>
          <p:nvPr/>
        </p:nvSpPr>
        <p:spPr>
          <a:xfrm>
            <a:off x="699728" y="576085"/>
            <a:ext cx="4987755" cy="400110"/>
          </a:xfrm>
          <a:prstGeom prst="rect">
            <a:avLst/>
          </a:prstGeom>
          <a:noFill/>
        </p:spPr>
        <p:txBody>
          <a:bodyPr wrap="square" rtlCol="0">
            <a:spAutoFit/>
          </a:bodyPr>
          <a:lstStyle/>
          <a:p>
            <a:r>
              <a:rPr lang="en-US" altLang="zh-TW" sz="2000" dirty="0"/>
              <a:t>Why ACS (Auto Configuration System)</a:t>
            </a:r>
            <a:endParaRPr lang="zh-TW" altLang="en-US" sz="2000" dirty="0"/>
          </a:p>
        </p:txBody>
      </p:sp>
      <p:sp>
        <p:nvSpPr>
          <p:cNvPr id="20" name="文字方塊 19">
            <a:extLst>
              <a:ext uri="{FF2B5EF4-FFF2-40B4-BE49-F238E27FC236}">
                <a16:creationId xmlns:a16="http://schemas.microsoft.com/office/drawing/2014/main" xmlns="" id="{D3C2B1D3-C7F8-BB41-8A0D-877759A2D7C8}"/>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latin typeface="+mn-lt"/>
              </a:rPr>
              <a:t>8.5 </a:t>
            </a:r>
            <a:r>
              <a:rPr lang="en-US" altLang="zh-TW" sz="2400" dirty="0" smtClean="0">
                <a:latin typeface="+mn-lt"/>
              </a:rPr>
              <a:t>Upgrade </a:t>
            </a:r>
            <a:r>
              <a:rPr lang="en-US" altLang="zh-TW" sz="2400" dirty="0">
                <a:latin typeface="+mn-lt"/>
              </a:rPr>
              <a:t>and Management</a:t>
            </a:r>
            <a:endParaRPr lang="zh-TW" altLang="en-US" sz="2400" dirty="0">
              <a:latin typeface="+mn-lt"/>
            </a:endParaRPr>
          </a:p>
        </p:txBody>
      </p:sp>
    </p:spTree>
    <p:extLst>
      <p:ext uri="{BB962C8B-B14F-4D97-AF65-F5344CB8AC3E}">
        <p14:creationId xmlns:p14="http://schemas.microsoft.com/office/powerpoint/2010/main" val="16942504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a16="http://schemas.microsoft.com/office/drawing/2014/main" xmlns=""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a16="http://schemas.microsoft.com/office/drawing/2014/main" xmlns=""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74</a:t>
            </a:fld>
            <a:endParaRPr lang="en-US" altLang="zh-TW"/>
          </a:p>
        </p:txBody>
      </p:sp>
      <p:sp>
        <p:nvSpPr>
          <p:cNvPr id="4" name="矩形 3">
            <a:extLst>
              <a:ext uri="{FF2B5EF4-FFF2-40B4-BE49-F238E27FC236}">
                <a16:creationId xmlns:a16="http://schemas.microsoft.com/office/drawing/2014/main" xmlns=""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grpSp>
        <p:nvGrpSpPr>
          <p:cNvPr id="31" name="群組 30"/>
          <p:cNvGrpSpPr/>
          <p:nvPr/>
        </p:nvGrpSpPr>
        <p:grpSpPr>
          <a:xfrm>
            <a:off x="482569" y="835885"/>
            <a:ext cx="12065308" cy="6220924"/>
            <a:chOff x="361926" y="626913"/>
            <a:chExt cx="9048981" cy="4665693"/>
          </a:xfrm>
        </p:grpSpPr>
        <p:grpSp>
          <p:nvGrpSpPr>
            <p:cNvPr id="33" name="群組 32">
              <a:extLst>
                <a:ext uri="{FF2B5EF4-FFF2-40B4-BE49-F238E27FC236}">
                  <a16:creationId xmlns:a16="http://schemas.microsoft.com/office/drawing/2014/main" xmlns="" id="{0A4787F1-2F22-491D-A4DD-C76ECE07FA79}"/>
                </a:ext>
              </a:extLst>
            </p:cNvPr>
            <p:cNvGrpSpPr/>
            <p:nvPr/>
          </p:nvGrpSpPr>
          <p:grpSpPr>
            <a:xfrm>
              <a:off x="521870" y="626913"/>
              <a:ext cx="2512574" cy="1441544"/>
              <a:chOff x="499925" y="578152"/>
              <a:chExt cx="2512574" cy="1441544"/>
            </a:xfrm>
          </p:grpSpPr>
          <p:sp>
            <p:nvSpPr>
              <p:cNvPr id="80" name="矩形 79"/>
              <p:cNvSpPr/>
              <p:nvPr/>
            </p:nvSpPr>
            <p:spPr>
              <a:xfrm>
                <a:off x="672499" y="1731696"/>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New Member Bar Chart</a:t>
                </a:r>
                <a:endParaRPr lang="zh-TW" altLang="en-US" sz="1867" b="1" dirty="0">
                  <a:solidFill>
                    <a:srgbClr val="FF0000"/>
                  </a:solidFill>
                </a:endParaRPr>
              </a:p>
            </p:txBody>
          </p:sp>
          <p:pic>
            <p:nvPicPr>
              <p:cNvPr id="81" name="圖片 80">
                <a:extLst>
                  <a:ext uri="{FF2B5EF4-FFF2-40B4-BE49-F238E27FC236}">
                    <a16:creationId xmlns:a16="http://schemas.microsoft.com/office/drawing/2014/main" xmlns="" id="{EE0EEB8D-C42E-44D6-9512-D60B763DF6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9925" y="578152"/>
                <a:ext cx="2456131" cy="1185847"/>
              </a:xfrm>
              <a:prstGeom prst="rect">
                <a:avLst/>
              </a:prstGeom>
            </p:spPr>
          </p:pic>
        </p:grpSp>
        <p:grpSp>
          <p:nvGrpSpPr>
            <p:cNvPr id="34" name="群組 33">
              <a:extLst>
                <a:ext uri="{FF2B5EF4-FFF2-40B4-BE49-F238E27FC236}">
                  <a16:creationId xmlns:a16="http://schemas.microsoft.com/office/drawing/2014/main" xmlns="" id="{A8DC72B8-46EC-4EC5-8484-EA2FF337B38B}"/>
                </a:ext>
              </a:extLst>
            </p:cNvPr>
            <p:cNvGrpSpPr/>
            <p:nvPr/>
          </p:nvGrpSpPr>
          <p:grpSpPr>
            <a:xfrm>
              <a:off x="6161348" y="634517"/>
              <a:ext cx="2392123" cy="1404041"/>
              <a:chOff x="6140319" y="591613"/>
              <a:chExt cx="2392123" cy="1404041"/>
            </a:xfrm>
          </p:grpSpPr>
          <p:sp>
            <p:nvSpPr>
              <p:cNvPr id="78" name="矩形 77"/>
              <p:cNvSpPr/>
              <p:nvPr/>
            </p:nvSpPr>
            <p:spPr>
              <a:xfrm>
                <a:off x="6192442" y="1707654"/>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Location Ranking</a:t>
                </a:r>
                <a:endParaRPr lang="zh-TW" altLang="en-US" sz="1867" b="1" dirty="0">
                  <a:solidFill>
                    <a:srgbClr val="FF0000"/>
                  </a:solidFill>
                </a:endParaRPr>
              </a:p>
            </p:txBody>
          </p:sp>
          <p:pic>
            <p:nvPicPr>
              <p:cNvPr id="79" name="圖片 78">
                <a:extLst>
                  <a:ext uri="{FF2B5EF4-FFF2-40B4-BE49-F238E27FC236}">
                    <a16:creationId xmlns:a16="http://schemas.microsoft.com/office/drawing/2014/main" xmlns="" id="{515CE4EC-BEAB-48FD-9407-58A65CC050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40319" y="591613"/>
                <a:ext cx="2365241" cy="1197848"/>
              </a:xfrm>
              <a:prstGeom prst="rect">
                <a:avLst/>
              </a:prstGeom>
            </p:spPr>
          </p:pic>
        </p:grpSp>
        <p:grpSp>
          <p:nvGrpSpPr>
            <p:cNvPr id="35" name="群組 34">
              <a:extLst>
                <a:ext uri="{FF2B5EF4-FFF2-40B4-BE49-F238E27FC236}">
                  <a16:creationId xmlns:a16="http://schemas.microsoft.com/office/drawing/2014/main" xmlns="" id="{FD5ECFC1-F655-490F-8648-D55CA94DADD8}"/>
                </a:ext>
              </a:extLst>
            </p:cNvPr>
            <p:cNvGrpSpPr/>
            <p:nvPr/>
          </p:nvGrpSpPr>
          <p:grpSpPr>
            <a:xfrm>
              <a:off x="361926" y="2124108"/>
              <a:ext cx="2736304" cy="1462407"/>
              <a:chOff x="393588" y="2034079"/>
              <a:chExt cx="2736304" cy="1462407"/>
            </a:xfrm>
          </p:grpSpPr>
          <p:sp>
            <p:nvSpPr>
              <p:cNvPr id="76" name="矩形 75"/>
              <p:cNvSpPr/>
              <p:nvPr/>
            </p:nvSpPr>
            <p:spPr>
              <a:xfrm>
                <a:off x="393588" y="3208486"/>
                <a:ext cx="2736304"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Watching Hours</a:t>
                </a:r>
                <a:endParaRPr lang="zh-TW" altLang="en-US" sz="1867" b="1" dirty="0">
                  <a:solidFill>
                    <a:srgbClr val="FF0000"/>
                  </a:solidFill>
                </a:endParaRPr>
              </a:p>
            </p:txBody>
          </p:sp>
          <p:pic>
            <p:nvPicPr>
              <p:cNvPr id="77" name="圖片 76">
                <a:extLst>
                  <a:ext uri="{FF2B5EF4-FFF2-40B4-BE49-F238E27FC236}">
                    <a16:creationId xmlns:a16="http://schemas.microsoft.com/office/drawing/2014/main" xmlns="" id="{48DD60DE-7F95-4939-852C-B009B2BCBB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0791" y="2034079"/>
                <a:ext cx="2431577" cy="1223565"/>
              </a:xfrm>
              <a:prstGeom prst="rect">
                <a:avLst/>
              </a:prstGeom>
            </p:spPr>
          </p:pic>
        </p:grpSp>
        <p:grpSp>
          <p:nvGrpSpPr>
            <p:cNvPr id="36" name="群組 35">
              <a:extLst>
                <a:ext uri="{FF2B5EF4-FFF2-40B4-BE49-F238E27FC236}">
                  <a16:creationId xmlns:a16="http://schemas.microsoft.com/office/drawing/2014/main" xmlns="" id="{3CB115A6-FAE3-4720-83DF-C3CAF8086922}"/>
                </a:ext>
              </a:extLst>
            </p:cNvPr>
            <p:cNvGrpSpPr/>
            <p:nvPr/>
          </p:nvGrpSpPr>
          <p:grpSpPr>
            <a:xfrm>
              <a:off x="6182377" y="2103712"/>
              <a:ext cx="2402187" cy="1423605"/>
              <a:chOff x="6130263" y="2034079"/>
              <a:chExt cx="2402187" cy="1423605"/>
            </a:xfrm>
          </p:grpSpPr>
          <p:sp>
            <p:nvSpPr>
              <p:cNvPr id="74" name="矩形 73"/>
              <p:cNvSpPr/>
              <p:nvPr/>
            </p:nvSpPr>
            <p:spPr>
              <a:xfrm>
                <a:off x="6192450" y="3169684"/>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Accumulated App Clicks</a:t>
                </a:r>
                <a:endParaRPr lang="zh-TW" altLang="en-US" sz="1867" b="1" dirty="0">
                  <a:solidFill>
                    <a:srgbClr val="FF0000"/>
                  </a:solidFill>
                </a:endParaRPr>
              </a:p>
            </p:txBody>
          </p:sp>
          <p:pic>
            <p:nvPicPr>
              <p:cNvPr id="75" name="圖片 74">
                <a:extLst>
                  <a:ext uri="{FF2B5EF4-FFF2-40B4-BE49-F238E27FC236}">
                    <a16:creationId xmlns:a16="http://schemas.microsoft.com/office/drawing/2014/main" xmlns="" id="{E8EDA0BC-7329-4172-883A-4B1608E224C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30263" y="2034079"/>
                <a:ext cx="2375297" cy="1187649"/>
              </a:xfrm>
              <a:prstGeom prst="rect">
                <a:avLst/>
              </a:prstGeom>
            </p:spPr>
          </p:pic>
        </p:grpSp>
        <p:grpSp>
          <p:nvGrpSpPr>
            <p:cNvPr id="37" name="群組 36">
              <a:extLst>
                <a:ext uri="{FF2B5EF4-FFF2-40B4-BE49-F238E27FC236}">
                  <a16:creationId xmlns:a16="http://schemas.microsoft.com/office/drawing/2014/main" xmlns="" id="{F2A0B25B-3D53-40F6-A969-5CFF2F48929F}"/>
                </a:ext>
              </a:extLst>
            </p:cNvPr>
            <p:cNvGrpSpPr/>
            <p:nvPr/>
          </p:nvGrpSpPr>
          <p:grpSpPr>
            <a:xfrm>
              <a:off x="497376" y="3592471"/>
              <a:ext cx="2454184" cy="1447178"/>
              <a:chOff x="497376" y="3513634"/>
              <a:chExt cx="2454184" cy="1447178"/>
            </a:xfrm>
          </p:grpSpPr>
          <p:sp>
            <p:nvSpPr>
              <p:cNvPr id="47" name="矩形 46"/>
              <p:cNvSpPr/>
              <p:nvPr/>
            </p:nvSpPr>
            <p:spPr>
              <a:xfrm>
                <a:off x="611560" y="4672812"/>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App Usage Comparison</a:t>
                </a:r>
                <a:endParaRPr lang="zh-TW" altLang="en-US" sz="1867" b="1" dirty="0">
                  <a:solidFill>
                    <a:srgbClr val="FF0000"/>
                  </a:solidFill>
                </a:endParaRPr>
              </a:p>
            </p:txBody>
          </p:sp>
          <p:pic>
            <p:nvPicPr>
              <p:cNvPr id="48" name="圖片 47">
                <a:extLst>
                  <a:ext uri="{FF2B5EF4-FFF2-40B4-BE49-F238E27FC236}">
                    <a16:creationId xmlns:a16="http://schemas.microsoft.com/office/drawing/2014/main" xmlns="" id="{727E5412-0EB0-41E4-A686-871935AB7A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7376" y="3513634"/>
                <a:ext cx="2454184" cy="1235322"/>
              </a:xfrm>
              <a:prstGeom prst="rect">
                <a:avLst/>
              </a:prstGeom>
            </p:spPr>
          </p:pic>
        </p:grpSp>
        <p:grpSp>
          <p:nvGrpSpPr>
            <p:cNvPr id="38" name="群組 37">
              <a:extLst>
                <a:ext uri="{FF2B5EF4-FFF2-40B4-BE49-F238E27FC236}">
                  <a16:creationId xmlns:a16="http://schemas.microsoft.com/office/drawing/2014/main" xmlns="" id="{26E9439A-A426-4BFE-969D-EAD5E0D70D2C}"/>
                </a:ext>
              </a:extLst>
            </p:cNvPr>
            <p:cNvGrpSpPr/>
            <p:nvPr/>
          </p:nvGrpSpPr>
          <p:grpSpPr>
            <a:xfrm>
              <a:off x="3375003" y="3586515"/>
              <a:ext cx="2542192" cy="1473446"/>
              <a:chOff x="3339004" y="3586515"/>
              <a:chExt cx="2542192" cy="1473446"/>
            </a:xfrm>
          </p:grpSpPr>
          <p:sp>
            <p:nvSpPr>
              <p:cNvPr id="45" name="矩形 44"/>
              <p:cNvSpPr/>
              <p:nvPr/>
            </p:nvSpPr>
            <p:spPr>
              <a:xfrm>
                <a:off x="3339004" y="4771961"/>
                <a:ext cx="2542192"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App Usage in 24 Hours</a:t>
                </a:r>
                <a:endParaRPr lang="zh-TW" altLang="en-US" sz="1867" b="1" dirty="0">
                  <a:solidFill>
                    <a:srgbClr val="FF0000"/>
                  </a:solidFill>
                </a:endParaRPr>
              </a:p>
            </p:txBody>
          </p:sp>
          <p:pic>
            <p:nvPicPr>
              <p:cNvPr id="46" name="圖片 45">
                <a:extLst>
                  <a:ext uri="{FF2B5EF4-FFF2-40B4-BE49-F238E27FC236}">
                    <a16:creationId xmlns:a16="http://schemas.microsoft.com/office/drawing/2014/main" xmlns="" id="{EB1BC429-F33D-40D3-BDDA-C9DC2A6F885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8098" y="3586515"/>
                <a:ext cx="2340001" cy="1241278"/>
              </a:xfrm>
              <a:prstGeom prst="rect">
                <a:avLst/>
              </a:prstGeom>
            </p:spPr>
          </p:pic>
        </p:grpSp>
        <p:grpSp>
          <p:nvGrpSpPr>
            <p:cNvPr id="39" name="群組 38">
              <a:extLst>
                <a:ext uri="{FF2B5EF4-FFF2-40B4-BE49-F238E27FC236}">
                  <a16:creationId xmlns:a16="http://schemas.microsoft.com/office/drawing/2014/main" xmlns="" id="{CFE7137E-DFD1-4A36-8001-762DB99B36C9}"/>
                </a:ext>
              </a:extLst>
            </p:cNvPr>
            <p:cNvGrpSpPr/>
            <p:nvPr/>
          </p:nvGrpSpPr>
          <p:grpSpPr>
            <a:xfrm>
              <a:off x="3394098" y="626914"/>
              <a:ext cx="2365241" cy="1450706"/>
              <a:chOff x="3394098" y="626914"/>
              <a:chExt cx="2365241" cy="1450706"/>
            </a:xfrm>
          </p:grpSpPr>
          <p:sp>
            <p:nvSpPr>
              <p:cNvPr id="43" name="矩形 42"/>
              <p:cNvSpPr/>
              <p:nvPr/>
            </p:nvSpPr>
            <p:spPr>
              <a:xfrm>
                <a:off x="3394099" y="1789620"/>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Active User Ratio</a:t>
                </a:r>
                <a:endParaRPr lang="zh-TW" altLang="en-US" sz="1867" b="1" dirty="0">
                  <a:solidFill>
                    <a:srgbClr val="FF0000"/>
                  </a:solidFill>
                </a:endParaRPr>
              </a:p>
            </p:txBody>
          </p:sp>
          <p:pic>
            <p:nvPicPr>
              <p:cNvPr id="44" name="圖片 43">
                <a:extLst>
                  <a:ext uri="{FF2B5EF4-FFF2-40B4-BE49-F238E27FC236}">
                    <a16:creationId xmlns:a16="http://schemas.microsoft.com/office/drawing/2014/main" xmlns="" id="{DAEFA40A-E1A1-48C2-9CE4-4BC0892A3A9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94098" y="626914"/>
                <a:ext cx="2365241" cy="1214246"/>
              </a:xfrm>
              <a:prstGeom prst="rect">
                <a:avLst/>
              </a:prstGeom>
            </p:spPr>
          </p:pic>
        </p:grpSp>
        <p:grpSp>
          <p:nvGrpSpPr>
            <p:cNvPr id="40" name="群組 39">
              <a:extLst>
                <a:ext uri="{FF2B5EF4-FFF2-40B4-BE49-F238E27FC236}">
                  <a16:creationId xmlns:a16="http://schemas.microsoft.com/office/drawing/2014/main" xmlns="" id="{42EC9277-6860-49FB-918B-5E8C5E1FBB7C}"/>
                </a:ext>
              </a:extLst>
            </p:cNvPr>
            <p:cNvGrpSpPr/>
            <p:nvPr/>
          </p:nvGrpSpPr>
          <p:grpSpPr>
            <a:xfrm>
              <a:off x="5418221" y="3571824"/>
              <a:ext cx="3992686" cy="1720782"/>
              <a:chOff x="5418221" y="3571824"/>
              <a:chExt cx="3992686" cy="1720782"/>
            </a:xfrm>
          </p:grpSpPr>
          <p:sp>
            <p:nvSpPr>
              <p:cNvPr id="41" name="矩形 40"/>
              <p:cNvSpPr/>
              <p:nvPr/>
            </p:nvSpPr>
            <p:spPr>
              <a:xfrm>
                <a:off x="5418221" y="4560186"/>
                <a:ext cx="3992686" cy="7324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App Installation Ratio</a:t>
                </a:r>
              </a:p>
            </p:txBody>
          </p:sp>
          <p:pic>
            <p:nvPicPr>
              <p:cNvPr id="42" name="圖片 41">
                <a:extLst>
                  <a:ext uri="{FF2B5EF4-FFF2-40B4-BE49-F238E27FC236}">
                    <a16:creationId xmlns:a16="http://schemas.microsoft.com/office/drawing/2014/main" xmlns="" id="{265A0D77-3E1C-4FFF-A69D-206863F2674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82377" y="3571824"/>
                <a:ext cx="2379006" cy="1255969"/>
              </a:xfrm>
              <a:prstGeom prst="rect">
                <a:avLst/>
              </a:prstGeom>
            </p:spPr>
          </p:pic>
        </p:grpSp>
      </p:grpSp>
      <p:sp>
        <p:nvSpPr>
          <p:cNvPr id="6" name="文字方塊 5">
            <a:extLst>
              <a:ext uri="{FF2B5EF4-FFF2-40B4-BE49-F238E27FC236}">
                <a16:creationId xmlns:a16="http://schemas.microsoft.com/office/drawing/2014/main" xmlns="" id="{9B877C75-61AB-9247-8FBB-FE645AA95EA9}"/>
              </a:ext>
            </a:extLst>
          </p:cNvPr>
          <p:cNvSpPr txBox="1"/>
          <p:nvPr/>
        </p:nvSpPr>
        <p:spPr>
          <a:xfrm>
            <a:off x="4525465" y="2804950"/>
            <a:ext cx="3120000" cy="1656000"/>
          </a:xfrm>
          <a:prstGeom prst="rect">
            <a:avLst/>
          </a:prstGeom>
          <a:solidFill>
            <a:schemeClr val="accent5">
              <a:lumMod val="75000"/>
            </a:schemeClr>
          </a:solidFill>
          <a:ln>
            <a:solidFill>
              <a:schemeClr val="bg1"/>
            </a:solidFill>
          </a:ln>
        </p:spPr>
        <p:txBody>
          <a:bodyPr wrap="square" lIns="108000" tIns="72000" rIns="108000" bIns="72000" rtlCol="0" anchor="ctr" anchorCtr="0">
            <a:noAutofit/>
          </a:bodyPr>
          <a:lstStyle/>
          <a:p>
            <a:pPr algn="ctr"/>
            <a:r>
              <a:rPr kumimoji="1" lang="en-US" altLang="zh-TW" sz="4400" b="1" dirty="0">
                <a:solidFill>
                  <a:schemeClr val="bg1"/>
                </a:solidFill>
              </a:rPr>
              <a:t>ACS System</a:t>
            </a:r>
            <a:endParaRPr kumimoji="1" lang="zh-TW" altLang="en-US" sz="4400" b="1" dirty="0">
              <a:solidFill>
                <a:schemeClr val="bg1"/>
              </a:solidFill>
            </a:endParaRPr>
          </a:p>
        </p:txBody>
      </p:sp>
      <p:sp>
        <p:nvSpPr>
          <p:cNvPr id="32" name="文字方塊 31">
            <a:extLst>
              <a:ext uri="{FF2B5EF4-FFF2-40B4-BE49-F238E27FC236}">
                <a16:creationId xmlns:a16="http://schemas.microsoft.com/office/drawing/2014/main" xmlns="" id="{D0971ECA-5E32-6444-ACB5-D92E45B4C9EE}"/>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latin typeface="+mn-lt"/>
              </a:rPr>
              <a:t>8.5 Upgrade and Management</a:t>
            </a:r>
            <a:endParaRPr lang="zh-TW" altLang="en-US" sz="2400" dirty="0">
              <a:latin typeface="+mn-lt"/>
            </a:endParaRPr>
          </a:p>
        </p:txBody>
      </p:sp>
    </p:spTree>
    <p:extLst>
      <p:ext uri="{BB962C8B-B14F-4D97-AF65-F5344CB8AC3E}">
        <p14:creationId xmlns:p14="http://schemas.microsoft.com/office/powerpoint/2010/main" val="14627808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a16="http://schemas.microsoft.com/office/drawing/2014/main" xmlns=""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a16="http://schemas.microsoft.com/office/drawing/2014/main" xmlns=""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75</a:t>
            </a:fld>
            <a:endParaRPr lang="en-US" altLang="zh-TW"/>
          </a:p>
        </p:txBody>
      </p:sp>
      <p:sp>
        <p:nvSpPr>
          <p:cNvPr id="4" name="矩形 3">
            <a:extLst>
              <a:ext uri="{FF2B5EF4-FFF2-40B4-BE49-F238E27FC236}">
                <a16:creationId xmlns:a16="http://schemas.microsoft.com/office/drawing/2014/main" xmlns=""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7" name="圓角矩形 31">
            <a:extLst>
              <a:ext uri="{FF2B5EF4-FFF2-40B4-BE49-F238E27FC236}">
                <a16:creationId xmlns:a16="http://schemas.microsoft.com/office/drawing/2014/main" xmlns="" id="{417B60AB-BEA8-499A-BA85-CAFDF86DF941}"/>
              </a:ext>
            </a:extLst>
          </p:cNvPr>
          <p:cNvSpPr/>
          <p:nvPr/>
        </p:nvSpPr>
        <p:spPr>
          <a:xfrm flipH="1">
            <a:off x="156375" y="868091"/>
            <a:ext cx="11737307" cy="864000"/>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lIns="121877" tIns="60939" rIns="121877" bIns="60939" spcCol="0" rtlCol="0" anchor="ctr"/>
          <a:lstStyle/>
          <a:p>
            <a:pPr algn="ctr" defTabSz="1218840">
              <a:spcBef>
                <a:spcPct val="50000"/>
              </a:spcBef>
              <a:defRPr/>
            </a:pPr>
            <a:endParaRPr lang="zh-TW" altLang="en-US" sz="1600" b="1">
              <a:solidFill>
                <a:prstClr val="black"/>
              </a:solidFill>
              <a:latin typeface="微軟正黑體" panose="020B0604030504040204" pitchFamily="34" charset="-120"/>
              <a:ea typeface="微軟正黑體" panose="020B0604030504040204" pitchFamily="34" charset="-120"/>
            </a:endParaRPr>
          </a:p>
        </p:txBody>
      </p:sp>
      <p:graphicFrame>
        <p:nvGraphicFramePr>
          <p:cNvPr id="8" name="表格 7">
            <a:extLst>
              <a:ext uri="{FF2B5EF4-FFF2-40B4-BE49-F238E27FC236}">
                <a16:creationId xmlns:a16="http://schemas.microsoft.com/office/drawing/2014/main" xmlns="" id="{D8E7E81E-4651-4F46-8FD6-9516C2301F67}"/>
              </a:ext>
            </a:extLst>
          </p:cNvPr>
          <p:cNvGraphicFramePr>
            <a:graphicFrameLocks noGrp="1"/>
          </p:cNvGraphicFramePr>
          <p:nvPr/>
        </p:nvGraphicFramePr>
        <p:xfrm>
          <a:off x="391799" y="1788456"/>
          <a:ext cx="1852811" cy="4718440"/>
        </p:xfrm>
        <a:graphic>
          <a:graphicData uri="http://schemas.openxmlformats.org/drawingml/2006/table">
            <a:tbl>
              <a:tblPr firstRow="1" bandRow="1">
                <a:tableStyleId>{8A107856-5554-42FB-B03E-39F5DBC370BA}</a:tableStyleId>
              </a:tblPr>
              <a:tblGrid>
                <a:gridCol w="1852811">
                  <a:extLst>
                    <a:ext uri="{9D8B030D-6E8A-4147-A177-3AD203B41FA5}">
                      <a16:colId xmlns:a16="http://schemas.microsoft.com/office/drawing/2014/main" xmlns="" val="20000"/>
                    </a:ext>
                  </a:extLst>
                </a:gridCol>
              </a:tblGrid>
              <a:tr h="512200">
                <a:tc>
                  <a:txBody>
                    <a:bodyPr/>
                    <a:lstStyle>
                      <a:defPPr>
                        <a:defRPr lang="en-US"/>
                      </a:defPPr>
                      <a:lvl1pPr marL="0" algn="l" defTabSz="778788" rtl="0" eaLnBrk="1" latinLnBrk="0" hangingPunct="1">
                        <a:defRPr sz="1500" b="1" kern="1200">
                          <a:solidFill>
                            <a:schemeClr val="dk1"/>
                          </a:solidFill>
                          <a:latin typeface="Calibri"/>
                        </a:defRPr>
                      </a:lvl1pPr>
                      <a:lvl2pPr marL="389394" algn="l" defTabSz="778788" rtl="0" eaLnBrk="1" latinLnBrk="0" hangingPunct="1">
                        <a:defRPr sz="1500" b="1" kern="1200">
                          <a:solidFill>
                            <a:schemeClr val="dk1"/>
                          </a:solidFill>
                          <a:latin typeface="Calibri"/>
                        </a:defRPr>
                      </a:lvl2pPr>
                      <a:lvl3pPr marL="778788" algn="l" defTabSz="778788" rtl="0" eaLnBrk="1" latinLnBrk="0" hangingPunct="1">
                        <a:defRPr sz="1500" b="1" kern="1200">
                          <a:solidFill>
                            <a:schemeClr val="dk1"/>
                          </a:solidFill>
                          <a:latin typeface="Calibri"/>
                        </a:defRPr>
                      </a:lvl3pPr>
                      <a:lvl4pPr marL="1168182" algn="l" defTabSz="778788" rtl="0" eaLnBrk="1" latinLnBrk="0" hangingPunct="1">
                        <a:defRPr sz="1500" b="1" kern="1200">
                          <a:solidFill>
                            <a:schemeClr val="dk1"/>
                          </a:solidFill>
                          <a:latin typeface="Calibri"/>
                        </a:defRPr>
                      </a:lvl4pPr>
                      <a:lvl5pPr marL="1557574" algn="l" defTabSz="778788" rtl="0" eaLnBrk="1" latinLnBrk="0" hangingPunct="1">
                        <a:defRPr sz="1500" b="1" kern="1200">
                          <a:solidFill>
                            <a:schemeClr val="dk1"/>
                          </a:solidFill>
                          <a:latin typeface="Calibri"/>
                        </a:defRPr>
                      </a:lvl5pPr>
                      <a:lvl6pPr marL="1946969" algn="l" defTabSz="778788" rtl="0" eaLnBrk="1" latinLnBrk="0" hangingPunct="1">
                        <a:defRPr sz="1500" b="1" kern="1200">
                          <a:solidFill>
                            <a:schemeClr val="dk1"/>
                          </a:solidFill>
                          <a:latin typeface="Calibri"/>
                        </a:defRPr>
                      </a:lvl6pPr>
                      <a:lvl7pPr marL="2336363" algn="l" defTabSz="778788" rtl="0" eaLnBrk="1" latinLnBrk="0" hangingPunct="1">
                        <a:defRPr sz="1500" b="1" kern="1200">
                          <a:solidFill>
                            <a:schemeClr val="dk1"/>
                          </a:solidFill>
                          <a:latin typeface="Calibri"/>
                        </a:defRPr>
                      </a:lvl7pPr>
                      <a:lvl8pPr marL="2725757" algn="l" defTabSz="778788" rtl="0" eaLnBrk="1" latinLnBrk="0" hangingPunct="1">
                        <a:defRPr sz="1500" b="1" kern="1200">
                          <a:solidFill>
                            <a:schemeClr val="dk1"/>
                          </a:solidFill>
                          <a:latin typeface="Calibri"/>
                        </a:defRPr>
                      </a:lvl8pPr>
                      <a:lvl9pPr marL="3115150" algn="l" defTabSz="778788" rtl="0" eaLnBrk="1" latinLnBrk="0" hangingPunct="1">
                        <a:defRPr sz="1500" b="1"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Device Grouping</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70104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Configuration</a:t>
                      </a:r>
                      <a:r>
                        <a:rPr lang="en-US" altLang="zh-TW" sz="1600" kern="0" baseline="0" dirty="0"/>
                        <a:t> </a:t>
                      </a:r>
                      <a:r>
                        <a:rPr lang="en-US" altLang="zh-TW" sz="1600" kern="0" dirty="0"/>
                        <a:t>Provisioning</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701040">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solidFill>
                            <a:schemeClr val="dk1"/>
                          </a:solidFill>
                          <a:latin typeface="Calibri"/>
                          <a:ea typeface="+mn-ea"/>
                          <a:cs typeface="+mn-cs"/>
                        </a:rPr>
                        <a:t>Remote Screen Capture/Reboot</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70104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BT RCU Info &amp; Un-Pairing</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701040">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HDMI Output Control</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701040">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Device Status Reporting</a:t>
                      </a:r>
                      <a:endParaRPr lang="en-US" altLang="zh-TW" sz="1600" b="0" kern="0" dirty="0">
                        <a:latin typeface="微軟正黑體" pitchFamily="34" charset="-120"/>
                        <a:ea typeface="微軟正黑體"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70104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Debug/Log Collection</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bl>
          </a:graphicData>
        </a:graphic>
      </p:graphicFrame>
      <p:graphicFrame>
        <p:nvGraphicFramePr>
          <p:cNvPr id="9" name="表格 8">
            <a:extLst>
              <a:ext uri="{FF2B5EF4-FFF2-40B4-BE49-F238E27FC236}">
                <a16:creationId xmlns:a16="http://schemas.microsoft.com/office/drawing/2014/main" xmlns="" id="{B5879132-41F7-4107-B43C-601A423FE41A}"/>
              </a:ext>
            </a:extLst>
          </p:cNvPr>
          <p:cNvGraphicFramePr>
            <a:graphicFrameLocks noGrp="1"/>
          </p:cNvGraphicFramePr>
          <p:nvPr/>
        </p:nvGraphicFramePr>
        <p:xfrm>
          <a:off x="4156293" y="1763693"/>
          <a:ext cx="1904743" cy="3192783"/>
        </p:xfrm>
        <a:graphic>
          <a:graphicData uri="http://schemas.openxmlformats.org/drawingml/2006/table">
            <a:tbl>
              <a:tblPr firstRow="1" bandRow="1"/>
              <a:tblGrid>
                <a:gridCol w="1904743">
                  <a:extLst>
                    <a:ext uri="{9D8B030D-6E8A-4147-A177-3AD203B41FA5}">
                      <a16:colId xmlns:a16="http://schemas.microsoft.com/office/drawing/2014/main" xmlns="" val="20000"/>
                    </a:ext>
                  </a:extLst>
                </a:gridCol>
              </a:tblGrid>
              <a:tr h="665516">
                <a:tc>
                  <a:txBody>
                    <a:bodyPr/>
                    <a:lstStyle>
                      <a:defPPr>
                        <a:defRPr lang="en-US"/>
                      </a:defPPr>
                      <a:lvl1pPr marL="0" algn="l" defTabSz="778788" rtl="0" eaLnBrk="1" latinLnBrk="0" hangingPunct="1">
                        <a:defRPr sz="1500" b="1" kern="1200">
                          <a:solidFill>
                            <a:schemeClr val="dk1"/>
                          </a:solidFill>
                          <a:latin typeface="Calibri"/>
                        </a:defRPr>
                      </a:lvl1pPr>
                      <a:lvl2pPr marL="389394" algn="l" defTabSz="778788" rtl="0" eaLnBrk="1" latinLnBrk="0" hangingPunct="1">
                        <a:defRPr sz="1500" b="1" kern="1200">
                          <a:solidFill>
                            <a:schemeClr val="dk1"/>
                          </a:solidFill>
                          <a:latin typeface="Calibri"/>
                        </a:defRPr>
                      </a:lvl2pPr>
                      <a:lvl3pPr marL="778788" algn="l" defTabSz="778788" rtl="0" eaLnBrk="1" latinLnBrk="0" hangingPunct="1">
                        <a:defRPr sz="1500" b="1" kern="1200">
                          <a:solidFill>
                            <a:schemeClr val="dk1"/>
                          </a:solidFill>
                          <a:latin typeface="Calibri"/>
                        </a:defRPr>
                      </a:lvl3pPr>
                      <a:lvl4pPr marL="1168182" algn="l" defTabSz="778788" rtl="0" eaLnBrk="1" latinLnBrk="0" hangingPunct="1">
                        <a:defRPr sz="1500" b="1" kern="1200">
                          <a:solidFill>
                            <a:schemeClr val="dk1"/>
                          </a:solidFill>
                          <a:latin typeface="Calibri"/>
                        </a:defRPr>
                      </a:lvl4pPr>
                      <a:lvl5pPr marL="1557574" algn="l" defTabSz="778788" rtl="0" eaLnBrk="1" latinLnBrk="0" hangingPunct="1">
                        <a:defRPr sz="1500" b="1" kern="1200">
                          <a:solidFill>
                            <a:schemeClr val="dk1"/>
                          </a:solidFill>
                          <a:latin typeface="Calibri"/>
                        </a:defRPr>
                      </a:lvl5pPr>
                      <a:lvl6pPr marL="1946969" algn="l" defTabSz="778788" rtl="0" eaLnBrk="1" latinLnBrk="0" hangingPunct="1">
                        <a:defRPr sz="1500" b="1" kern="1200">
                          <a:solidFill>
                            <a:schemeClr val="dk1"/>
                          </a:solidFill>
                          <a:latin typeface="Calibri"/>
                        </a:defRPr>
                      </a:lvl6pPr>
                      <a:lvl7pPr marL="2336363" algn="l" defTabSz="778788" rtl="0" eaLnBrk="1" latinLnBrk="0" hangingPunct="1">
                        <a:defRPr sz="1500" b="1" kern="1200">
                          <a:solidFill>
                            <a:schemeClr val="dk1"/>
                          </a:solidFill>
                          <a:latin typeface="Calibri"/>
                        </a:defRPr>
                      </a:lvl7pPr>
                      <a:lvl8pPr marL="2725757" algn="l" defTabSz="778788" rtl="0" eaLnBrk="1" latinLnBrk="0" hangingPunct="1">
                        <a:defRPr sz="1500" b="1" kern="1200">
                          <a:solidFill>
                            <a:schemeClr val="dk1"/>
                          </a:solidFill>
                          <a:latin typeface="Calibri"/>
                        </a:defRPr>
                      </a:lvl8pPr>
                      <a:lvl9pPr marL="3115150" algn="l" defTabSz="778788" rtl="0" eaLnBrk="1" latinLnBrk="0" hangingPunct="1">
                        <a:defRPr sz="1500" b="1"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Firmware</a:t>
                      </a:r>
                    </a:p>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Upload</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xmlns="" val="10000"/>
                  </a:ext>
                </a:extLst>
              </a:tr>
              <a:tr h="530719">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Group</a:t>
                      </a:r>
                      <a:r>
                        <a:rPr lang="en-US" altLang="zh-TW" sz="1600" kern="0" baseline="0" dirty="0"/>
                        <a:t> </a:t>
                      </a:r>
                      <a:r>
                        <a:rPr lang="en-US" altLang="zh-TW" sz="1600" kern="0" dirty="0"/>
                        <a:t>Scheduling</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xmlns="" val="10001"/>
                  </a:ext>
                </a:extLst>
              </a:tr>
              <a:tr h="665516">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FW Download Progress</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xmlns="" val="10002"/>
                  </a:ext>
                </a:extLst>
              </a:tr>
              <a:tr h="665516">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solidFill>
                            <a:schemeClr val="dk1"/>
                          </a:solidFill>
                          <a:latin typeface="Calibri"/>
                          <a:ea typeface="+mn-ea"/>
                        </a:rPr>
                        <a:t>User/System</a:t>
                      </a:r>
                      <a:r>
                        <a:rPr lang="en-US" altLang="zh-TW" sz="1600" b="0" kern="0" baseline="0" dirty="0">
                          <a:solidFill>
                            <a:schemeClr val="dk1"/>
                          </a:solidFill>
                          <a:latin typeface="Calibri"/>
                          <a:ea typeface="+mn-ea"/>
                        </a:rPr>
                        <a:t> </a:t>
                      </a:r>
                      <a:r>
                        <a:rPr lang="en-US" altLang="zh-TW" sz="1600" b="0" kern="0" dirty="0">
                          <a:solidFill>
                            <a:schemeClr val="dk1"/>
                          </a:solidFill>
                          <a:latin typeface="Calibri"/>
                          <a:ea typeface="+mn-ea"/>
                        </a:rPr>
                        <a:t>Force Update</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xmlns="" val="10003"/>
                  </a:ext>
                </a:extLst>
              </a:tr>
              <a:tr h="665516">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solidFill>
                            <a:schemeClr val="dk1"/>
                          </a:solidFill>
                          <a:latin typeface="Calibri"/>
                          <a:ea typeface="+mn-ea"/>
                        </a:rPr>
                        <a:t>FW</a:t>
                      </a:r>
                      <a:r>
                        <a:rPr lang="en-US" altLang="zh-TW" sz="1600" b="0" kern="0" baseline="0" dirty="0">
                          <a:solidFill>
                            <a:schemeClr val="dk1"/>
                          </a:solidFill>
                          <a:latin typeface="Calibri"/>
                          <a:ea typeface="+mn-ea"/>
                        </a:rPr>
                        <a:t> Update History</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xmlns="" val="10004"/>
                  </a:ext>
                </a:extLst>
              </a:tr>
            </a:tbl>
          </a:graphicData>
        </a:graphic>
      </p:graphicFrame>
      <p:graphicFrame>
        <p:nvGraphicFramePr>
          <p:cNvPr id="10" name="表格 9">
            <a:extLst>
              <a:ext uri="{FF2B5EF4-FFF2-40B4-BE49-F238E27FC236}">
                <a16:creationId xmlns:a16="http://schemas.microsoft.com/office/drawing/2014/main" xmlns="" id="{0B9B6689-D9EA-460C-A32B-1C4FBB3101C4}"/>
              </a:ext>
            </a:extLst>
          </p:cNvPr>
          <p:cNvGraphicFramePr>
            <a:graphicFrameLocks noGrp="1"/>
          </p:cNvGraphicFramePr>
          <p:nvPr/>
        </p:nvGraphicFramePr>
        <p:xfrm>
          <a:off x="2244609" y="1770299"/>
          <a:ext cx="1872208" cy="3928311"/>
        </p:xfrm>
        <a:graphic>
          <a:graphicData uri="http://schemas.openxmlformats.org/drawingml/2006/table">
            <a:tbl>
              <a:tblPr bandRow="1"/>
              <a:tblGrid>
                <a:gridCol w="1872208">
                  <a:extLst>
                    <a:ext uri="{9D8B030D-6E8A-4147-A177-3AD203B41FA5}">
                      <a16:colId xmlns:a16="http://schemas.microsoft.com/office/drawing/2014/main" xmlns="" val="20000"/>
                    </a:ext>
                  </a:extLst>
                </a:gridCol>
              </a:tblGrid>
              <a:tr h="49445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Online</a:t>
                      </a:r>
                      <a:r>
                        <a:rPr lang="en-US" altLang="zh-TW" sz="1600" kern="0" baseline="0" dirty="0"/>
                        <a:t> Status</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40000"/>
                      </a:srgbClr>
                    </a:solidFill>
                  </a:tcPr>
                </a:tc>
                <a:extLst>
                  <a:ext uri="{0D108BD9-81ED-4DB2-BD59-A6C34878D82A}">
                    <a16:rowId xmlns:a16="http://schemas.microsoft.com/office/drawing/2014/main" xmlns="" val="10000"/>
                  </a:ext>
                </a:extLst>
              </a:tr>
              <a:tr h="49445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baseline="0" dirty="0"/>
                        <a:t>FW Version</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20000"/>
                      </a:srgbClr>
                    </a:solidFill>
                  </a:tcPr>
                </a:tc>
                <a:extLst>
                  <a:ext uri="{0D108BD9-81ED-4DB2-BD59-A6C34878D82A}">
                    <a16:rowId xmlns:a16="http://schemas.microsoft.com/office/drawing/2014/main" xmlns="" val="10001"/>
                  </a:ext>
                </a:extLst>
              </a:tr>
              <a:tr h="49445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TV</a:t>
                      </a:r>
                      <a:r>
                        <a:rPr lang="en-US" altLang="zh-TW" sz="1600" kern="0" baseline="0" dirty="0"/>
                        <a:t> Brand</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40000"/>
                      </a:srgbClr>
                    </a:solidFill>
                  </a:tcPr>
                </a:tc>
                <a:extLst>
                  <a:ext uri="{0D108BD9-81ED-4DB2-BD59-A6C34878D82A}">
                    <a16:rowId xmlns:a16="http://schemas.microsoft.com/office/drawing/2014/main" xmlns="" val="10002"/>
                  </a:ext>
                </a:extLst>
              </a:tr>
              <a:tr h="49445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algn="ctr" defTabSz="914296" fontAlgn="auto">
                        <a:spcBef>
                          <a:spcPts val="0"/>
                        </a:spcBef>
                        <a:spcAft>
                          <a:spcPts val="0"/>
                        </a:spcAft>
                      </a:pPr>
                      <a:r>
                        <a:rPr lang="en-US" altLang="zh-TW" sz="1600" kern="0" dirty="0"/>
                        <a:t>Network Type</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20000"/>
                      </a:srgbClr>
                    </a:solidFill>
                  </a:tcPr>
                </a:tc>
                <a:extLst>
                  <a:ext uri="{0D108BD9-81ED-4DB2-BD59-A6C34878D82A}">
                    <a16:rowId xmlns:a16="http://schemas.microsoft.com/office/drawing/2014/main" xmlns="" val="10003"/>
                  </a:ext>
                </a:extLst>
              </a:tr>
              <a:tr h="548419">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algn="ctr" defTabSz="914296" fontAlgn="auto">
                        <a:spcBef>
                          <a:spcPts val="0"/>
                        </a:spcBef>
                        <a:spcAft>
                          <a:spcPts val="0"/>
                        </a:spcAft>
                      </a:pPr>
                      <a:r>
                        <a:rPr lang="en-US" altLang="zh-TW" sz="1600" kern="0" dirty="0"/>
                        <a:t>Screen Resolution</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40000"/>
                      </a:srgbClr>
                    </a:solidFill>
                  </a:tcPr>
                </a:tc>
                <a:extLst>
                  <a:ext uri="{0D108BD9-81ED-4DB2-BD59-A6C34878D82A}">
                    <a16:rowId xmlns:a16="http://schemas.microsoft.com/office/drawing/2014/main" xmlns="" val="10004"/>
                  </a:ext>
                </a:extLst>
              </a:tr>
              <a:tr h="701040">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algn="ctr" defTabSz="914296" fontAlgn="auto">
                        <a:spcBef>
                          <a:spcPts val="0"/>
                        </a:spcBef>
                        <a:spcAft>
                          <a:spcPts val="0"/>
                        </a:spcAft>
                      </a:pPr>
                      <a:r>
                        <a:rPr lang="en-US" altLang="zh-TW" sz="1600" kern="0" dirty="0"/>
                        <a:t>Sound/CEC/</a:t>
                      </a:r>
                    </a:p>
                    <a:p>
                      <a:pPr algn="ctr" defTabSz="914296" fontAlgn="auto">
                        <a:spcBef>
                          <a:spcPts val="0"/>
                        </a:spcBef>
                        <a:spcAft>
                          <a:spcPts val="0"/>
                        </a:spcAft>
                      </a:pPr>
                      <a:r>
                        <a:rPr lang="en-US" altLang="zh-TW" sz="1600" kern="0" dirty="0"/>
                        <a:t>Language</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20000"/>
                      </a:srgbClr>
                    </a:solidFill>
                  </a:tcPr>
                </a:tc>
                <a:extLst>
                  <a:ext uri="{0D108BD9-81ED-4DB2-BD59-A6C34878D82A}">
                    <a16:rowId xmlns:a16="http://schemas.microsoft.com/office/drawing/2014/main" xmlns="" val="10005"/>
                  </a:ext>
                </a:extLst>
              </a:tr>
              <a:tr h="701040">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algn="ctr" defTabSz="914296" fontAlgn="auto">
                        <a:spcBef>
                          <a:spcPts val="0"/>
                        </a:spcBef>
                        <a:spcAft>
                          <a:spcPts val="0"/>
                        </a:spcAft>
                      </a:pPr>
                      <a:r>
                        <a:rPr lang="en-US" altLang="zh-TW" sz="1600" kern="0" dirty="0"/>
                        <a:t>HDMI Input </a:t>
                      </a:r>
                      <a:r>
                        <a:rPr lang="en-US" altLang="zh-TW" sz="1600" kern="0" dirty="0" err="1"/>
                        <a:t>Config</a:t>
                      </a:r>
                      <a:r>
                        <a:rPr lang="en-US" altLang="zh-TW" sz="1600" kern="0" dirty="0"/>
                        <a:t>.</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40000"/>
                      </a:srgbClr>
                    </a:solidFill>
                  </a:tcPr>
                </a:tc>
                <a:extLst>
                  <a:ext uri="{0D108BD9-81ED-4DB2-BD59-A6C34878D82A}">
                    <a16:rowId xmlns:a16="http://schemas.microsoft.com/office/drawing/2014/main" xmlns="" val="10006"/>
                  </a:ext>
                </a:extLst>
              </a:tr>
            </a:tbl>
          </a:graphicData>
        </a:graphic>
      </p:graphicFrame>
      <p:graphicFrame>
        <p:nvGraphicFramePr>
          <p:cNvPr id="11" name="表格 10">
            <a:extLst>
              <a:ext uri="{FF2B5EF4-FFF2-40B4-BE49-F238E27FC236}">
                <a16:creationId xmlns:a16="http://schemas.microsoft.com/office/drawing/2014/main" xmlns="" id="{8DACB6AC-57E4-4C30-B173-00F48E93D83E}"/>
              </a:ext>
            </a:extLst>
          </p:cNvPr>
          <p:cNvGraphicFramePr>
            <a:graphicFrameLocks noGrp="1"/>
          </p:cNvGraphicFramePr>
          <p:nvPr/>
        </p:nvGraphicFramePr>
        <p:xfrm>
          <a:off x="9895861" y="1773381"/>
          <a:ext cx="1781799" cy="3182424"/>
        </p:xfrm>
        <a:graphic>
          <a:graphicData uri="http://schemas.openxmlformats.org/drawingml/2006/table">
            <a:tbl>
              <a:tblPr bandRow="1">
                <a:tableStyleId>{21E4AEA4-8DFA-4A89-87EB-49C32662AFE0}</a:tableStyleId>
              </a:tblPr>
              <a:tblGrid>
                <a:gridCol w="1781799">
                  <a:extLst>
                    <a:ext uri="{9D8B030D-6E8A-4147-A177-3AD203B41FA5}">
                      <a16:colId xmlns:a16="http://schemas.microsoft.com/office/drawing/2014/main" xmlns="" val="20000"/>
                    </a:ext>
                  </a:extLst>
                </a:gridCol>
              </a:tblGrid>
              <a:tr h="667647">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Device Info Importing</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tc>
                <a:extLst>
                  <a:ext uri="{0D108BD9-81ED-4DB2-BD59-A6C34878D82A}">
                    <a16:rowId xmlns:a16="http://schemas.microsoft.com/office/drawing/2014/main" xmlns="" val="10002"/>
                  </a:ext>
                </a:extLst>
              </a:tr>
              <a:tr h="667647">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Account Management</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a16="http://schemas.microsoft.com/office/drawing/2014/main" xmlns="" val="10000"/>
                  </a:ext>
                </a:extLst>
              </a:tr>
              <a:tr h="667647">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Role-Based Access Control</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a16="http://schemas.microsoft.com/office/drawing/2014/main" xmlns="" val="10001"/>
                  </a:ext>
                </a:extLst>
              </a:tr>
              <a:tr h="511836">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Bandwidth Conf.</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a16="http://schemas.microsoft.com/office/drawing/2014/main" xmlns="" val="10003"/>
                  </a:ext>
                </a:extLst>
              </a:tr>
              <a:tr h="667647">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Connection Conf.</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a16="http://schemas.microsoft.com/office/drawing/2014/main" xmlns="" val="10004"/>
                  </a:ext>
                </a:extLst>
              </a:tr>
            </a:tbl>
          </a:graphicData>
        </a:graphic>
      </p:graphicFrame>
      <p:graphicFrame>
        <p:nvGraphicFramePr>
          <p:cNvPr id="12" name="表格 11">
            <a:extLst>
              <a:ext uri="{FF2B5EF4-FFF2-40B4-BE49-F238E27FC236}">
                <a16:creationId xmlns:a16="http://schemas.microsoft.com/office/drawing/2014/main" xmlns="" id="{D1A478F6-3B07-486E-AC70-66D30DE1262C}"/>
              </a:ext>
            </a:extLst>
          </p:cNvPr>
          <p:cNvGraphicFramePr>
            <a:graphicFrameLocks noGrp="1"/>
          </p:cNvGraphicFramePr>
          <p:nvPr/>
        </p:nvGraphicFramePr>
        <p:xfrm>
          <a:off x="8020937" y="1783472"/>
          <a:ext cx="1784512" cy="4067761"/>
        </p:xfrm>
        <a:graphic>
          <a:graphicData uri="http://schemas.openxmlformats.org/drawingml/2006/table">
            <a:tbl>
              <a:tblPr bandRow="1">
                <a:tableStyleId>{93296810-A885-4BE3-A3E7-6D5BEEA58F35}</a:tableStyleId>
              </a:tblPr>
              <a:tblGrid>
                <a:gridCol w="1784512">
                  <a:extLst>
                    <a:ext uri="{9D8B030D-6E8A-4147-A177-3AD203B41FA5}">
                      <a16:colId xmlns:a16="http://schemas.microsoft.com/office/drawing/2014/main" xmlns="" val="20000"/>
                    </a:ext>
                  </a:extLst>
                </a:gridCol>
              </a:tblGrid>
              <a:tr h="42632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Member Stats</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a16="http://schemas.microsoft.com/office/drawing/2014/main" xmlns="" val="10000"/>
                  </a:ext>
                </a:extLst>
              </a:tr>
              <a:tr h="65752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Member Device Distribution</a:t>
                      </a:r>
                    </a:p>
                  </a:txBody>
                  <a:tcPr marL="121920" marR="121920" marT="60960" marB="60960" anchor="ctr"/>
                </a:tc>
                <a:extLst>
                  <a:ext uri="{0D108BD9-81ED-4DB2-BD59-A6C34878D82A}">
                    <a16:rowId xmlns:a16="http://schemas.microsoft.com/office/drawing/2014/main" xmlns="" val="10001"/>
                  </a:ext>
                </a:extLst>
              </a:tr>
              <a:tr h="463521">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App Usage Stats</a:t>
                      </a:r>
                    </a:p>
                  </a:txBody>
                  <a:tcPr marL="121920" marR="121920" marT="60960" marB="60960" anchor="ctr"/>
                </a:tc>
                <a:extLst>
                  <a:ext uri="{0D108BD9-81ED-4DB2-BD59-A6C34878D82A}">
                    <a16:rowId xmlns:a16="http://schemas.microsoft.com/office/drawing/2014/main" xmlns="" val="10002"/>
                  </a:ext>
                </a:extLst>
              </a:tr>
              <a:tr h="68133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App Installation Ranking</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a16="http://schemas.microsoft.com/office/drawing/2014/main" xmlns="" val="10003"/>
                  </a:ext>
                </a:extLst>
              </a:tr>
              <a:tr h="666312">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RCU Buttons Profiling</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tc>
                <a:extLst>
                  <a:ext uri="{0D108BD9-81ED-4DB2-BD59-A6C34878D82A}">
                    <a16:rowId xmlns:a16="http://schemas.microsoft.com/office/drawing/2014/main" xmlns="" val="10004"/>
                  </a:ext>
                </a:extLst>
              </a:tr>
              <a:tr h="506440">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Advanced Search</a:t>
                      </a:r>
                    </a:p>
                  </a:txBody>
                  <a:tcPr marL="121920" marR="121920" marT="60960" marB="60960" anchor="ctr"/>
                </a:tc>
                <a:extLst>
                  <a:ext uri="{0D108BD9-81ED-4DB2-BD59-A6C34878D82A}">
                    <a16:rowId xmlns:a16="http://schemas.microsoft.com/office/drawing/2014/main" xmlns="" val="10005"/>
                  </a:ext>
                </a:extLst>
              </a:tr>
              <a:tr h="666312">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Statistics Report</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tc>
                <a:extLst>
                  <a:ext uri="{0D108BD9-81ED-4DB2-BD59-A6C34878D82A}">
                    <a16:rowId xmlns:a16="http://schemas.microsoft.com/office/drawing/2014/main" xmlns="" val="10006"/>
                  </a:ext>
                </a:extLst>
              </a:tr>
            </a:tbl>
          </a:graphicData>
        </a:graphic>
      </p:graphicFrame>
      <p:sp>
        <p:nvSpPr>
          <p:cNvPr id="13" name="矩形 12">
            <a:extLst>
              <a:ext uri="{FF2B5EF4-FFF2-40B4-BE49-F238E27FC236}">
                <a16:creationId xmlns:a16="http://schemas.microsoft.com/office/drawing/2014/main" xmlns="" id="{52E3FF46-7731-4D1F-9FFC-F70363FDDFAE}"/>
              </a:ext>
            </a:extLst>
          </p:cNvPr>
          <p:cNvSpPr/>
          <p:nvPr/>
        </p:nvSpPr>
        <p:spPr>
          <a:xfrm>
            <a:off x="324927" y="868091"/>
            <a:ext cx="1888223" cy="864000"/>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840">
              <a:defRPr/>
            </a:pPr>
            <a:r>
              <a:rPr lang="en-US" altLang="zh-TW" sz="1600" b="1" dirty="0">
                <a:solidFill>
                  <a:prstClr val="white"/>
                </a:solidFill>
                <a:latin typeface="微軟正黑體" panose="020B0604030504040204" pitchFamily="34" charset="-120"/>
                <a:ea typeface="微軟正黑體" panose="020B0604030504040204" pitchFamily="34" charset="-120"/>
              </a:rPr>
              <a:t>Device Mgmt.</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sp>
        <p:nvSpPr>
          <p:cNvPr id="14" name="矩形 13">
            <a:extLst>
              <a:ext uri="{FF2B5EF4-FFF2-40B4-BE49-F238E27FC236}">
                <a16:creationId xmlns:a16="http://schemas.microsoft.com/office/drawing/2014/main" xmlns="" id="{CD08F739-20DC-41C0-8B8D-DFB475EDF09E}"/>
              </a:ext>
            </a:extLst>
          </p:cNvPr>
          <p:cNvSpPr/>
          <p:nvPr/>
        </p:nvSpPr>
        <p:spPr>
          <a:xfrm>
            <a:off x="4172221" y="870175"/>
            <a:ext cx="1888815" cy="864000"/>
          </a:xfrm>
          <a:prstGeom prst="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OTA </a:t>
            </a:r>
          </a:p>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Mgmt.</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a16="http://schemas.microsoft.com/office/drawing/2014/main" xmlns="" id="{7DF44C8A-ECF1-4EAA-9E38-168B742F9E5D}"/>
              </a:ext>
            </a:extLst>
          </p:cNvPr>
          <p:cNvSpPr/>
          <p:nvPr/>
        </p:nvSpPr>
        <p:spPr>
          <a:xfrm>
            <a:off x="2260628" y="868091"/>
            <a:ext cx="1856193" cy="864000"/>
          </a:xfrm>
          <a:prstGeom prst="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700">
              <a:defRPr/>
            </a:pPr>
            <a:r>
              <a:rPr lang="en-US" altLang="zh-TW" sz="1600" b="1" dirty="0">
                <a:solidFill>
                  <a:prstClr val="white"/>
                </a:solidFill>
                <a:latin typeface="微軟正黑體" panose="020B0604030504040204" pitchFamily="34" charset="-120"/>
                <a:ea typeface="微軟正黑體" panose="020B0604030504040204" pitchFamily="34" charset="-120"/>
              </a:rPr>
              <a:t>Device Profiling</a:t>
            </a:r>
            <a:endParaRPr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xmlns="" id="{7118002F-3772-47F4-AD3B-A80B186902DB}"/>
              </a:ext>
            </a:extLst>
          </p:cNvPr>
          <p:cNvSpPr/>
          <p:nvPr/>
        </p:nvSpPr>
        <p:spPr>
          <a:xfrm>
            <a:off x="8067425" y="861447"/>
            <a:ext cx="1784512" cy="864000"/>
          </a:xfrm>
          <a:prstGeom prst="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UBA</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a16="http://schemas.microsoft.com/office/drawing/2014/main" xmlns="" id="{C533B531-B7CC-400B-A9D7-2C559E596527}"/>
              </a:ext>
            </a:extLst>
          </p:cNvPr>
          <p:cNvSpPr/>
          <p:nvPr/>
        </p:nvSpPr>
        <p:spPr>
          <a:xfrm>
            <a:off x="9931373" y="868091"/>
            <a:ext cx="1776200" cy="8640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700">
              <a:defRPr/>
            </a:pPr>
            <a:r>
              <a:rPr lang="en-US" altLang="zh-TW" sz="1600" b="1" dirty="0">
                <a:solidFill>
                  <a:prstClr val="white"/>
                </a:solidFill>
                <a:latin typeface="微軟正黑體" panose="020B0604030504040204" pitchFamily="34" charset="-120"/>
                <a:ea typeface="微軟正黑體" panose="020B0604030504040204" pitchFamily="34" charset="-120"/>
              </a:rPr>
              <a:t>Admin Mgmt.</a:t>
            </a:r>
            <a:endParaRPr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18" name="矩形 17">
            <a:extLst>
              <a:ext uri="{FF2B5EF4-FFF2-40B4-BE49-F238E27FC236}">
                <a16:creationId xmlns:a16="http://schemas.microsoft.com/office/drawing/2014/main" xmlns="" id="{210FA13A-DB06-4906-8399-D01653033E69}"/>
              </a:ext>
            </a:extLst>
          </p:cNvPr>
          <p:cNvSpPr/>
          <p:nvPr/>
        </p:nvSpPr>
        <p:spPr>
          <a:xfrm>
            <a:off x="6123211" y="866547"/>
            <a:ext cx="1888815" cy="886040"/>
          </a:xfrm>
          <a:prstGeom prst="rect">
            <a:avLst/>
          </a:prstGeom>
          <a:ln>
            <a:noFill/>
          </a:ln>
        </p:spPr>
        <p:style>
          <a:lnRef idx="1">
            <a:schemeClr val="accent1"/>
          </a:lnRef>
          <a:fillRef idx="3">
            <a:schemeClr val="accent1"/>
          </a:fillRef>
          <a:effectRef idx="2">
            <a:schemeClr val="accent1"/>
          </a:effectRef>
          <a:fontRef idx="minor">
            <a:schemeClr val="lt1"/>
          </a:fontRef>
        </p:style>
        <p:txBody>
          <a:bodyPr lIns="121891" tIns="60945" rIns="121891" bIns="60945" rtlCol="0" anchor="ctr"/>
          <a:lstStyle/>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App</a:t>
            </a:r>
          </a:p>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Mgmt.</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graphicFrame>
        <p:nvGraphicFramePr>
          <p:cNvPr id="19" name="表格 18">
            <a:extLst>
              <a:ext uri="{FF2B5EF4-FFF2-40B4-BE49-F238E27FC236}">
                <a16:creationId xmlns:a16="http://schemas.microsoft.com/office/drawing/2014/main" xmlns="" id="{9DE9CF82-FC73-4C71-AEDF-ACD03A427DCD}"/>
              </a:ext>
            </a:extLst>
          </p:cNvPr>
          <p:cNvGraphicFramePr>
            <a:graphicFrameLocks noGrp="1"/>
          </p:cNvGraphicFramePr>
          <p:nvPr/>
        </p:nvGraphicFramePr>
        <p:xfrm>
          <a:off x="6100509" y="1754159"/>
          <a:ext cx="1904743" cy="3094487"/>
        </p:xfrm>
        <a:graphic>
          <a:graphicData uri="http://schemas.openxmlformats.org/drawingml/2006/table">
            <a:tbl>
              <a:tblPr firstRow="1" bandRow="1">
                <a:tableStyleId>{69CF1AB2-1976-4502-BF36-3FF5EA218861}</a:tableStyleId>
              </a:tblPr>
              <a:tblGrid>
                <a:gridCol w="1904743">
                  <a:extLst>
                    <a:ext uri="{9D8B030D-6E8A-4147-A177-3AD203B41FA5}">
                      <a16:colId xmlns:a16="http://schemas.microsoft.com/office/drawing/2014/main" xmlns="" val="20000"/>
                    </a:ext>
                  </a:extLst>
                </a:gridCol>
              </a:tblGrid>
              <a:tr h="625523">
                <a:tc>
                  <a:txBody>
                    <a:bodyPr/>
                    <a:lstStyle>
                      <a:defPPr>
                        <a:defRPr lang="en-US"/>
                      </a:defPPr>
                      <a:lvl1pPr marL="0" algn="l" defTabSz="778788" rtl="0" eaLnBrk="1" latinLnBrk="0" hangingPunct="1">
                        <a:defRPr sz="1500" b="1" kern="1200">
                          <a:solidFill>
                            <a:schemeClr val="dk1"/>
                          </a:solidFill>
                          <a:latin typeface="Calibri"/>
                        </a:defRPr>
                      </a:lvl1pPr>
                      <a:lvl2pPr marL="389394" algn="l" defTabSz="778788" rtl="0" eaLnBrk="1" latinLnBrk="0" hangingPunct="1">
                        <a:defRPr sz="1500" b="1" kern="1200">
                          <a:solidFill>
                            <a:schemeClr val="dk1"/>
                          </a:solidFill>
                          <a:latin typeface="Calibri"/>
                        </a:defRPr>
                      </a:lvl2pPr>
                      <a:lvl3pPr marL="778788" algn="l" defTabSz="778788" rtl="0" eaLnBrk="1" latinLnBrk="0" hangingPunct="1">
                        <a:defRPr sz="1500" b="1" kern="1200">
                          <a:solidFill>
                            <a:schemeClr val="dk1"/>
                          </a:solidFill>
                          <a:latin typeface="Calibri"/>
                        </a:defRPr>
                      </a:lvl3pPr>
                      <a:lvl4pPr marL="1168182" algn="l" defTabSz="778788" rtl="0" eaLnBrk="1" latinLnBrk="0" hangingPunct="1">
                        <a:defRPr sz="1500" b="1" kern="1200">
                          <a:solidFill>
                            <a:schemeClr val="dk1"/>
                          </a:solidFill>
                          <a:latin typeface="Calibri"/>
                        </a:defRPr>
                      </a:lvl4pPr>
                      <a:lvl5pPr marL="1557574" algn="l" defTabSz="778788" rtl="0" eaLnBrk="1" latinLnBrk="0" hangingPunct="1">
                        <a:defRPr sz="1500" b="1" kern="1200">
                          <a:solidFill>
                            <a:schemeClr val="dk1"/>
                          </a:solidFill>
                          <a:latin typeface="Calibri"/>
                        </a:defRPr>
                      </a:lvl5pPr>
                      <a:lvl6pPr marL="1946969" algn="l" defTabSz="778788" rtl="0" eaLnBrk="1" latinLnBrk="0" hangingPunct="1">
                        <a:defRPr sz="1500" b="1" kern="1200">
                          <a:solidFill>
                            <a:schemeClr val="dk1"/>
                          </a:solidFill>
                          <a:latin typeface="Calibri"/>
                        </a:defRPr>
                      </a:lvl6pPr>
                      <a:lvl7pPr marL="2336363" algn="l" defTabSz="778788" rtl="0" eaLnBrk="1" latinLnBrk="0" hangingPunct="1">
                        <a:defRPr sz="1500" b="1" kern="1200">
                          <a:solidFill>
                            <a:schemeClr val="dk1"/>
                          </a:solidFill>
                          <a:latin typeface="Calibri"/>
                        </a:defRPr>
                      </a:lvl7pPr>
                      <a:lvl8pPr marL="2725757" algn="l" defTabSz="778788" rtl="0" eaLnBrk="1" latinLnBrk="0" hangingPunct="1">
                        <a:defRPr sz="1500" b="1" kern="1200">
                          <a:solidFill>
                            <a:schemeClr val="dk1"/>
                          </a:solidFill>
                          <a:latin typeface="Calibri"/>
                        </a:defRPr>
                      </a:lvl8pPr>
                      <a:lvl9pPr marL="3115150" algn="l" defTabSz="778788" rtl="0" eaLnBrk="1" latinLnBrk="0" hangingPunct="1">
                        <a:defRPr sz="1500" b="1"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APK </a:t>
                      </a:r>
                    </a:p>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File Upload</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441189">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App Installation</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51836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solidFill>
                            <a:schemeClr val="dk1"/>
                          </a:solidFill>
                          <a:latin typeface="Calibri"/>
                          <a:ea typeface="+mn-ea"/>
                        </a:rPr>
                        <a:t>App</a:t>
                      </a:r>
                      <a:r>
                        <a:rPr lang="en-US" altLang="zh-TW" sz="1600" b="0" kern="0" baseline="0" dirty="0">
                          <a:solidFill>
                            <a:schemeClr val="dk1"/>
                          </a:solidFill>
                          <a:latin typeface="Calibri"/>
                          <a:ea typeface="+mn-ea"/>
                        </a:rPr>
                        <a:t> Icons Ordering</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625523">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App Notification Center</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883889">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B+ Recommendation</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bl>
          </a:graphicData>
        </a:graphic>
      </p:graphicFrame>
      <p:sp>
        <p:nvSpPr>
          <p:cNvPr id="20" name="文字方塊 19">
            <a:extLst>
              <a:ext uri="{FF2B5EF4-FFF2-40B4-BE49-F238E27FC236}">
                <a16:creationId xmlns:a16="http://schemas.microsoft.com/office/drawing/2014/main" xmlns="" id="{F9E8C64E-74C4-401F-AA43-61E1D7FFED6A}"/>
              </a:ext>
            </a:extLst>
          </p:cNvPr>
          <p:cNvSpPr txBox="1"/>
          <p:nvPr/>
        </p:nvSpPr>
        <p:spPr>
          <a:xfrm>
            <a:off x="9056565" y="5948619"/>
            <a:ext cx="3135435" cy="677078"/>
          </a:xfrm>
          <a:prstGeom prst="rect">
            <a:avLst/>
          </a:prstGeom>
          <a:noFill/>
        </p:spPr>
        <p:txBody>
          <a:bodyPr wrap="square" lIns="121891" tIns="60945" rIns="121891" bIns="60945" rtlCol="0">
            <a:spAutoFit/>
          </a:bodyPr>
          <a:lstStyle/>
          <a:p>
            <a:r>
              <a:rPr lang="en-US" altLang="zh-TW" sz="1200" dirty="0"/>
              <a:t>PS: 1. ACS: Auto Configuration System</a:t>
            </a:r>
          </a:p>
          <a:p>
            <a:r>
              <a:rPr lang="en-US" altLang="zh-TW" sz="1200" dirty="0"/>
              <a:t>       2. OTA: Over The Air</a:t>
            </a:r>
            <a:br>
              <a:rPr lang="en-US" altLang="zh-TW" sz="1200" dirty="0"/>
            </a:br>
            <a:r>
              <a:rPr lang="en-US" altLang="zh-TW" sz="1200" dirty="0"/>
              <a:t>       3. UBA: User</a:t>
            </a:r>
            <a:r>
              <a:rPr lang="zh-TW" altLang="en-US" sz="1200" dirty="0"/>
              <a:t> </a:t>
            </a:r>
            <a:r>
              <a:rPr lang="en-US" altLang="zh-TW" sz="1200" dirty="0"/>
              <a:t>Behavior Analysis</a:t>
            </a:r>
          </a:p>
        </p:txBody>
      </p:sp>
      <p:sp>
        <p:nvSpPr>
          <p:cNvPr id="21" name="文字方塊 20">
            <a:extLst>
              <a:ext uri="{FF2B5EF4-FFF2-40B4-BE49-F238E27FC236}">
                <a16:creationId xmlns:a16="http://schemas.microsoft.com/office/drawing/2014/main" xmlns="" id="{3A574F03-FF97-4548-B231-5E254BEA7ED7}"/>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latin typeface="+mn-lt"/>
              </a:rPr>
              <a:t>8.5 Upgrade and Management: ACS Features</a:t>
            </a:r>
            <a:endParaRPr lang="zh-TW" altLang="en-US" sz="2400" dirty="0">
              <a:latin typeface="+mn-lt"/>
            </a:endParaRPr>
          </a:p>
        </p:txBody>
      </p:sp>
    </p:spTree>
    <p:extLst>
      <p:ext uri="{BB962C8B-B14F-4D97-AF65-F5344CB8AC3E}">
        <p14:creationId xmlns:p14="http://schemas.microsoft.com/office/powerpoint/2010/main" val="23758000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Text Box 395"/>
          <p:cNvSpPr txBox="1">
            <a:spLocks noChangeArrowheads="1"/>
          </p:cNvSpPr>
          <p:nvPr/>
        </p:nvSpPr>
        <p:spPr bwMode="auto">
          <a:xfrm>
            <a:off x="4830246" y="5146681"/>
            <a:ext cx="1604433" cy="498119"/>
          </a:xfrm>
          <a:prstGeom prst="rect">
            <a:avLst/>
          </a:prstGeom>
          <a:solidFill>
            <a:schemeClr val="bg1"/>
          </a:solidFill>
          <a:ln w="22225">
            <a:solidFill>
              <a:schemeClr val="tx2">
                <a:lumMod val="60000"/>
                <a:lumOff val="40000"/>
              </a:schemeClr>
            </a:solidFill>
            <a:miter lim="800000"/>
            <a:headEnd/>
            <a:tailEnd/>
          </a:ln>
        </p:spPr>
        <p:txBody>
          <a:bodyPr lIns="121891" tIns="60945" rIns="121891" bIns="60945">
            <a:spAutoFit/>
          </a:bodyPr>
          <a:lstStyle/>
          <a:p>
            <a:pPr>
              <a:lnSpc>
                <a:spcPct val="80000"/>
              </a:lnSpc>
              <a:spcBef>
                <a:spcPts val="267"/>
              </a:spcBef>
              <a:defRPr/>
            </a:pPr>
            <a:r>
              <a:rPr lang="en-US" altLang="zh-TW" sz="1350" u="sng" dirty="0"/>
              <a:t>Manus, Brazil</a:t>
            </a:r>
          </a:p>
          <a:p>
            <a:pPr>
              <a:lnSpc>
                <a:spcPct val="80000"/>
              </a:lnSpc>
              <a:spcBef>
                <a:spcPts val="267"/>
              </a:spcBef>
              <a:defRPr/>
            </a:pPr>
            <a:r>
              <a:rPr lang="en-US" altLang="zh-TW" sz="1350" dirty="0">
                <a:solidFill>
                  <a:srgbClr val="5F5F5F"/>
                </a:solidFill>
              </a:rPr>
              <a:t>PCBA, BOX Build</a:t>
            </a:r>
          </a:p>
        </p:txBody>
      </p:sp>
      <p:sp>
        <p:nvSpPr>
          <p:cNvPr id="452" name="Line 372"/>
          <p:cNvSpPr>
            <a:spLocks noChangeShapeType="1"/>
          </p:cNvSpPr>
          <p:nvPr/>
        </p:nvSpPr>
        <p:spPr bwMode="blackWhite">
          <a:xfrm flipH="1">
            <a:off x="4176184" y="4587881"/>
            <a:ext cx="0" cy="731839"/>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3" name="Line 369"/>
          <p:cNvSpPr>
            <a:spLocks noChangeShapeType="1"/>
          </p:cNvSpPr>
          <p:nvPr/>
        </p:nvSpPr>
        <p:spPr bwMode="blackWhite">
          <a:xfrm flipH="1">
            <a:off x="4174074" y="5329239"/>
            <a:ext cx="641351" cy="0"/>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1" name="Freeform 398"/>
          <p:cNvSpPr>
            <a:spLocks/>
          </p:cNvSpPr>
          <p:nvPr/>
        </p:nvSpPr>
        <p:spPr bwMode="blackWhite">
          <a:xfrm>
            <a:off x="4070355" y="4435475"/>
            <a:ext cx="198967"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lIns="121915" tIns="60957" rIns="121915" bIns="60957"/>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1687" name="頁尾版面配置區 2"/>
          <p:cNvSpPr>
            <a:spLocks noGrp="1"/>
          </p:cNvSpPr>
          <p:nvPr>
            <p:ph type="ftr" sz="quarter" idx="4294967295"/>
          </p:nvPr>
        </p:nvSpPr>
        <p:spPr>
          <a:xfrm>
            <a:off x="0" y="6597653"/>
            <a:ext cx="3860800" cy="233363"/>
          </a:xfrm>
          <a:noFill/>
        </p:spPr>
        <p:txBody>
          <a:bodyPr/>
          <a:lstStyle/>
          <a:p>
            <a:endParaRPr lang="en-US" altLang="zh-TW" sz="1350"/>
          </a:p>
          <a:p>
            <a:endParaRPr lang="en-US" altLang="zh-TW" sz="1350"/>
          </a:p>
        </p:txBody>
      </p:sp>
      <p:grpSp>
        <p:nvGrpSpPr>
          <p:cNvPr id="2" name="群組 428"/>
          <p:cNvGrpSpPr>
            <a:grpSpLocks/>
          </p:cNvGrpSpPr>
          <p:nvPr/>
        </p:nvGrpSpPr>
        <p:grpSpPr bwMode="auto">
          <a:xfrm>
            <a:off x="1570567" y="1489076"/>
            <a:ext cx="8900584" cy="4176713"/>
            <a:chOff x="1128713" y="1089025"/>
            <a:chExt cx="6675438" cy="4176713"/>
          </a:xfrm>
        </p:grpSpPr>
        <p:sp>
          <p:nvSpPr>
            <p:cNvPr id="71755" name="Line 414"/>
            <p:cNvSpPr>
              <a:spLocks noChangeShapeType="1"/>
            </p:cNvSpPr>
            <p:nvPr/>
          </p:nvSpPr>
          <p:spPr bwMode="auto">
            <a:xfrm flipH="1">
              <a:off x="5940426" y="3444875"/>
              <a:ext cx="144463" cy="0"/>
            </a:xfrm>
            <a:prstGeom prst="line">
              <a:avLst/>
            </a:prstGeom>
            <a:noFill/>
            <a:ln w="9525">
              <a:solidFill>
                <a:schemeClr val="tx1"/>
              </a:solidFill>
              <a:round/>
              <a:headEnd/>
              <a:tailEnd/>
            </a:ln>
          </p:spPr>
          <p:txBody>
            <a:bodyPr/>
            <a:lstStyle/>
            <a:p>
              <a:endParaRPr lang="zh-TW" altLang="en-US" sz="1350"/>
            </a:p>
          </p:txBody>
        </p:sp>
        <p:sp>
          <p:nvSpPr>
            <p:cNvPr id="11" name="Rectangle 2"/>
            <p:cNvSpPr>
              <a:spLocks noChangeArrowheads="1"/>
            </p:cNvSpPr>
            <p:nvPr/>
          </p:nvSpPr>
          <p:spPr bwMode="blackWhite">
            <a:xfrm>
              <a:off x="5654676" y="4616450"/>
              <a:ext cx="4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endParaRPr lang="zh-TW" altLang="en-US" sz="1350">
                <a:effectLst>
                  <a:outerShdw blurRad="38100" dist="38100" dir="2700000" algn="tl">
                    <a:srgbClr val="C0C0C0"/>
                  </a:outerShdw>
                </a:effectLst>
                <a:cs typeface="Arial" charset="0"/>
              </a:endParaRPr>
            </a:p>
          </p:txBody>
        </p:sp>
        <p:sp>
          <p:nvSpPr>
            <p:cNvPr id="12" name="Rectangle 3"/>
            <p:cNvSpPr>
              <a:spLocks noChangeArrowheads="1"/>
            </p:cNvSpPr>
            <p:nvPr/>
          </p:nvSpPr>
          <p:spPr bwMode="blackWhite">
            <a:xfrm>
              <a:off x="7202488" y="3929063"/>
              <a:ext cx="4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endParaRPr lang="zh-TW" altLang="en-US" sz="1350">
                <a:effectLst>
                  <a:outerShdw blurRad="38100" dist="38100" dir="2700000" algn="tl">
                    <a:srgbClr val="C0C0C0"/>
                  </a:outerShdw>
                </a:effectLst>
                <a:cs typeface="Arial" charset="0"/>
              </a:endParaRPr>
            </a:p>
          </p:txBody>
        </p:sp>
        <p:sp>
          <p:nvSpPr>
            <p:cNvPr id="13" name="Freeform 5"/>
            <p:cNvSpPr>
              <a:spLocks/>
            </p:cNvSpPr>
            <p:nvPr/>
          </p:nvSpPr>
          <p:spPr bwMode="blackWhite">
            <a:xfrm>
              <a:off x="5303838" y="3151188"/>
              <a:ext cx="271463" cy="219075"/>
            </a:xfrm>
            <a:custGeom>
              <a:avLst/>
              <a:gdLst/>
              <a:ahLst/>
              <a:cxnLst>
                <a:cxn ang="0">
                  <a:pos x="162" y="26"/>
                </a:cxn>
                <a:cxn ang="0">
                  <a:pos x="154" y="26"/>
                </a:cxn>
                <a:cxn ang="0">
                  <a:pos x="146" y="35"/>
                </a:cxn>
                <a:cxn ang="0">
                  <a:pos x="121" y="35"/>
                </a:cxn>
                <a:cxn ang="0">
                  <a:pos x="121" y="53"/>
                </a:cxn>
                <a:cxn ang="0">
                  <a:pos x="121" y="71"/>
                </a:cxn>
                <a:cxn ang="0">
                  <a:pos x="113" y="71"/>
                </a:cxn>
                <a:cxn ang="0">
                  <a:pos x="113" y="80"/>
                </a:cxn>
                <a:cxn ang="0">
                  <a:pos x="105" y="89"/>
                </a:cxn>
                <a:cxn ang="0">
                  <a:pos x="105" y="107"/>
                </a:cxn>
                <a:cxn ang="0">
                  <a:pos x="73" y="115"/>
                </a:cxn>
                <a:cxn ang="0">
                  <a:pos x="65" y="124"/>
                </a:cxn>
                <a:cxn ang="0">
                  <a:pos x="65" y="133"/>
                </a:cxn>
                <a:cxn ang="0">
                  <a:pos x="24" y="142"/>
                </a:cxn>
                <a:cxn ang="0">
                  <a:pos x="8" y="133"/>
                </a:cxn>
                <a:cxn ang="0">
                  <a:pos x="16" y="124"/>
                </a:cxn>
                <a:cxn ang="0">
                  <a:pos x="16" y="115"/>
                </a:cxn>
                <a:cxn ang="0">
                  <a:pos x="0" y="107"/>
                </a:cxn>
                <a:cxn ang="0">
                  <a:pos x="0" y="71"/>
                </a:cxn>
                <a:cxn ang="0">
                  <a:pos x="8" y="53"/>
                </a:cxn>
                <a:cxn ang="0">
                  <a:pos x="8" y="44"/>
                </a:cxn>
                <a:cxn ang="0">
                  <a:pos x="32" y="44"/>
                </a:cxn>
                <a:cxn ang="0">
                  <a:pos x="32" y="35"/>
                </a:cxn>
                <a:cxn ang="0">
                  <a:pos x="48" y="35"/>
                </a:cxn>
                <a:cxn ang="0">
                  <a:pos x="48" y="26"/>
                </a:cxn>
                <a:cxn ang="0">
                  <a:pos x="57" y="26"/>
                </a:cxn>
                <a:cxn ang="0">
                  <a:pos x="57" y="17"/>
                </a:cxn>
                <a:cxn ang="0">
                  <a:pos x="89" y="26"/>
                </a:cxn>
                <a:cxn ang="0">
                  <a:pos x="105" y="26"/>
                </a:cxn>
                <a:cxn ang="0">
                  <a:pos x="105" y="17"/>
                </a:cxn>
                <a:cxn ang="0">
                  <a:pos x="113" y="17"/>
                </a:cxn>
                <a:cxn ang="0">
                  <a:pos x="121" y="0"/>
                </a:cxn>
                <a:cxn ang="0">
                  <a:pos x="121" y="9"/>
                </a:cxn>
                <a:cxn ang="0">
                  <a:pos x="129" y="35"/>
                </a:cxn>
                <a:cxn ang="0">
                  <a:pos x="146" y="17"/>
                </a:cxn>
                <a:cxn ang="0">
                  <a:pos x="170" y="26"/>
                </a:cxn>
                <a:cxn ang="0">
                  <a:pos x="162" y="26"/>
                </a:cxn>
              </a:cxnLst>
              <a:rect l="0" t="0" r="r" b="b"/>
              <a:pathLst>
                <a:path w="170" h="142">
                  <a:moveTo>
                    <a:pt x="162" y="26"/>
                  </a:moveTo>
                  <a:lnTo>
                    <a:pt x="154" y="26"/>
                  </a:lnTo>
                  <a:lnTo>
                    <a:pt x="146" y="35"/>
                  </a:lnTo>
                  <a:lnTo>
                    <a:pt x="121" y="35"/>
                  </a:lnTo>
                  <a:lnTo>
                    <a:pt x="121" y="53"/>
                  </a:lnTo>
                  <a:lnTo>
                    <a:pt x="121" y="71"/>
                  </a:lnTo>
                  <a:lnTo>
                    <a:pt x="113" y="71"/>
                  </a:lnTo>
                  <a:lnTo>
                    <a:pt x="113" y="80"/>
                  </a:lnTo>
                  <a:lnTo>
                    <a:pt x="105" y="89"/>
                  </a:lnTo>
                  <a:lnTo>
                    <a:pt x="105" y="107"/>
                  </a:lnTo>
                  <a:lnTo>
                    <a:pt x="73" y="115"/>
                  </a:lnTo>
                  <a:lnTo>
                    <a:pt x="65" y="124"/>
                  </a:lnTo>
                  <a:lnTo>
                    <a:pt x="65" y="133"/>
                  </a:lnTo>
                  <a:lnTo>
                    <a:pt x="24" y="142"/>
                  </a:lnTo>
                  <a:lnTo>
                    <a:pt x="8" y="133"/>
                  </a:lnTo>
                  <a:lnTo>
                    <a:pt x="16" y="124"/>
                  </a:lnTo>
                  <a:lnTo>
                    <a:pt x="16" y="115"/>
                  </a:lnTo>
                  <a:lnTo>
                    <a:pt x="0" y="107"/>
                  </a:lnTo>
                  <a:lnTo>
                    <a:pt x="0" y="71"/>
                  </a:lnTo>
                  <a:lnTo>
                    <a:pt x="8" y="53"/>
                  </a:lnTo>
                  <a:lnTo>
                    <a:pt x="8" y="44"/>
                  </a:lnTo>
                  <a:lnTo>
                    <a:pt x="32" y="44"/>
                  </a:lnTo>
                  <a:lnTo>
                    <a:pt x="32" y="35"/>
                  </a:lnTo>
                  <a:lnTo>
                    <a:pt x="48" y="35"/>
                  </a:lnTo>
                  <a:lnTo>
                    <a:pt x="48" y="26"/>
                  </a:lnTo>
                  <a:lnTo>
                    <a:pt x="57" y="26"/>
                  </a:lnTo>
                  <a:lnTo>
                    <a:pt x="57" y="17"/>
                  </a:lnTo>
                  <a:lnTo>
                    <a:pt x="89" y="26"/>
                  </a:lnTo>
                  <a:lnTo>
                    <a:pt x="105" y="26"/>
                  </a:lnTo>
                  <a:lnTo>
                    <a:pt x="105" y="17"/>
                  </a:lnTo>
                  <a:lnTo>
                    <a:pt x="113" y="17"/>
                  </a:lnTo>
                  <a:lnTo>
                    <a:pt x="121" y="0"/>
                  </a:lnTo>
                  <a:lnTo>
                    <a:pt x="121" y="9"/>
                  </a:lnTo>
                  <a:lnTo>
                    <a:pt x="129" y="35"/>
                  </a:lnTo>
                  <a:lnTo>
                    <a:pt x="146" y="17"/>
                  </a:lnTo>
                  <a:lnTo>
                    <a:pt x="170" y="26"/>
                  </a:lnTo>
                  <a:lnTo>
                    <a:pt x="162"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 name="Freeform 6"/>
            <p:cNvSpPr>
              <a:spLocks/>
            </p:cNvSpPr>
            <p:nvPr/>
          </p:nvSpPr>
          <p:spPr bwMode="blackWhite">
            <a:xfrm>
              <a:off x="4991101" y="3108325"/>
              <a:ext cx="350837" cy="358775"/>
            </a:xfrm>
            <a:custGeom>
              <a:avLst/>
              <a:gdLst/>
              <a:ahLst/>
              <a:cxnLst>
                <a:cxn ang="0">
                  <a:pos x="211" y="232"/>
                </a:cxn>
                <a:cxn ang="0">
                  <a:pos x="162" y="223"/>
                </a:cxn>
                <a:cxn ang="0">
                  <a:pos x="154" y="205"/>
                </a:cxn>
                <a:cxn ang="0">
                  <a:pos x="130" y="214"/>
                </a:cxn>
                <a:cxn ang="0">
                  <a:pos x="114" y="214"/>
                </a:cxn>
                <a:cxn ang="0">
                  <a:pos x="89" y="187"/>
                </a:cxn>
                <a:cxn ang="0">
                  <a:pos x="73" y="169"/>
                </a:cxn>
                <a:cxn ang="0">
                  <a:pos x="65" y="160"/>
                </a:cxn>
                <a:cxn ang="0">
                  <a:pos x="57" y="160"/>
                </a:cxn>
                <a:cxn ang="0">
                  <a:pos x="49" y="151"/>
                </a:cxn>
                <a:cxn ang="0">
                  <a:pos x="41" y="125"/>
                </a:cxn>
                <a:cxn ang="0">
                  <a:pos x="24" y="116"/>
                </a:cxn>
                <a:cxn ang="0">
                  <a:pos x="16" y="98"/>
                </a:cxn>
                <a:cxn ang="0">
                  <a:pos x="24" y="80"/>
                </a:cxn>
                <a:cxn ang="0">
                  <a:pos x="24" y="62"/>
                </a:cxn>
                <a:cxn ang="0">
                  <a:pos x="16" y="62"/>
                </a:cxn>
                <a:cxn ang="0">
                  <a:pos x="8" y="53"/>
                </a:cxn>
                <a:cxn ang="0">
                  <a:pos x="0" y="9"/>
                </a:cxn>
                <a:cxn ang="0">
                  <a:pos x="8" y="0"/>
                </a:cxn>
                <a:cxn ang="0">
                  <a:pos x="16" y="18"/>
                </a:cxn>
                <a:cxn ang="0">
                  <a:pos x="24" y="18"/>
                </a:cxn>
                <a:cxn ang="0">
                  <a:pos x="33" y="18"/>
                </a:cxn>
                <a:cxn ang="0">
                  <a:pos x="49" y="9"/>
                </a:cxn>
                <a:cxn ang="0">
                  <a:pos x="57" y="9"/>
                </a:cxn>
                <a:cxn ang="0">
                  <a:pos x="49" y="18"/>
                </a:cxn>
                <a:cxn ang="0">
                  <a:pos x="65" y="27"/>
                </a:cxn>
                <a:cxn ang="0">
                  <a:pos x="65" y="44"/>
                </a:cxn>
                <a:cxn ang="0">
                  <a:pos x="89" y="62"/>
                </a:cxn>
                <a:cxn ang="0">
                  <a:pos x="122" y="62"/>
                </a:cxn>
                <a:cxn ang="0">
                  <a:pos x="122" y="44"/>
                </a:cxn>
                <a:cxn ang="0">
                  <a:pos x="138" y="36"/>
                </a:cxn>
                <a:cxn ang="0">
                  <a:pos x="162" y="36"/>
                </a:cxn>
                <a:cxn ang="0">
                  <a:pos x="203" y="62"/>
                </a:cxn>
                <a:cxn ang="0">
                  <a:pos x="203" y="62"/>
                </a:cxn>
                <a:cxn ang="0">
                  <a:pos x="203" y="71"/>
                </a:cxn>
                <a:cxn ang="0">
                  <a:pos x="203" y="80"/>
                </a:cxn>
                <a:cxn ang="0">
                  <a:pos x="195" y="98"/>
                </a:cxn>
                <a:cxn ang="0">
                  <a:pos x="195" y="134"/>
                </a:cxn>
                <a:cxn ang="0">
                  <a:pos x="211" y="142"/>
                </a:cxn>
                <a:cxn ang="0">
                  <a:pos x="211" y="151"/>
                </a:cxn>
                <a:cxn ang="0">
                  <a:pos x="203" y="169"/>
                </a:cxn>
                <a:cxn ang="0">
                  <a:pos x="211" y="178"/>
                </a:cxn>
                <a:cxn ang="0">
                  <a:pos x="219" y="187"/>
                </a:cxn>
                <a:cxn ang="0">
                  <a:pos x="227" y="205"/>
                </a:cxn>
                <a:cxn ang="0">
                  <a:pos x="211" y="214"/>
                </a:cxn>
                <a:cxn ang="0">
                  <a:pos x="211" y="232"/>
                </a:cxn>
              </a:cxnLst>
              <a:rect l="0" t="0" r="r" b="b"/>
              <a:pathLst>
                <a:path w="227" h="232">
                  <a:moveTo>
                    <a:pt x="211" y="232"/>
                  </a:moveTo>
                  <a:lnTo>
                    <a:pt x="162" y="223"/>
                  </a:lnTo>
                  <a:lnTo>
                    <a:pt x="154" y="205"/>
                  </a:lnTo>
                  <a:lnTo>
                    <a:pt x="130" y="214"/>
                  </a:lnTo>
                  <a:lnTo>
                    <a:pt x="114" y="214"/>
                  </a:lnTo>
                  <a:lnTo>
                    <a:pt x="89" y="187"/>
                  </a:lnTo>
                  <a:lnTo>
                    <a:pt x="73" y="169"/>
                  </a:lnTo>
                  <a:lnTo>
                    <a:pt x="65" y="160"/>
                  </a:lnTo>
                  <a:lnTo>
                    <a:pt x="57" y="160"/>
                  </a:lnTo>
                  <a:lnTo>
                    <a:pt x="49" y="151"/>
                  </a:lnTo>
                  <a:lnTo>
                    <a:pt x="41" y="125"/>
                  </a:lnTo>
                  <a:lnTo>
                    <a:pt x="24" y="116"/>
                  </a:lnTo>
                  <a:lnTo>
                    <a:pt x="16" y="98"/>
                  </a:lnTo>
                  <a:lnTo>
                    <a:pt x="24" y="80"/>
                  </a:lnTo>
                  <a:lnTo>
                    <a:pt x="24" y="62"/>
                  </a:lnTo>
                  <a:lnTo>
                    <a:pt x="16" y="62"/>
                  </a:lnTo>
                  <a:lnTo>
                    <a:pt x="8" y="53"/>
                  </a:lnTo>
                  <a:lnTo>
                    <a:pt x="0" y="9"/>
                  </a:lnTo>
                  <a:lnTo>
                    <a:pt x="8" y="0"/>
                  </a:lnTo>
                  <a:lnTo>
                    <a:pt x="16" y="18"/>
                  </a:lnTo>
                  <a:lnTo>
                    <a:pt x="24" y="18"/>
                  </a:lnTo>
                  <a:lnTo>
                    <a:pt x="33" y="18"/>
                  </a:lnTo>
                  <a:lnTo>
                    <a:pt x="49" y="9"/>
                  </a:lnTo>
                  <a:lnTo>
                    <a:pt x="57" y="9"/>
                  </a:lnTo>
                  <a:lnTo>
                    <a:pt x="49" y="18"/>
                  </a:lnTo>
                  <a:lnTo>
                    <a:pt x="65" y="27"/>
                  </a:lnTo>
                  <a:lnTo>
                    <a:pt x="65" y="44"/>
                  </a:lnTo>
                  <a:lnTo>
                    <a:pt x="89" y="62"/>
                  </a:lnTo>
                  <a:lnTo>
                    <a:pt x="122" y="62"/>
                  </a:lnTo>
                  <a:lnTo>
                    <a:pt x="122" y="44"/>
                  </a:lnTo>
                  <a:lnTo>
                    <a:pt x="138" y="36"/>
                  </a:lnTo>
                  <a:lnTo>
                    <a:pt x="162" y="36"/>
                  </a:lnTo>
                  <a:lnTo>
                    <a:pt x="203" y="62"/>
                  </a:lnTo>
                  <a:lnTo>
                    <a:pt x="203" y="62"/>
                  </a:lnTo>
                  <a:lnTo>
                    <a:pt x="203" y="71"/>
                  </a:lnTo>
                  <a:lnTo>
                    <a:pt x="203" y="80"/>
                  </a:lnTo>
                  <a:lnTo>
                    <a:pt x="195" y="98"/>
                  </a:lnTo>
                  <a:lnTo>
                    <a:pt x="195" y="134"/>
                  </a:lnTo>
                  <a:lnTo>
                    <a:pt x="211" y="142"/>
                  </a:lnTo>
                  <a:lnTo>
                    <a:pt x="211" y="151"/>
                  </a:lnTo>
                  <a:lnTo>
                    <a:pt x="203" y="169"/>
                  </a:lnTo>
                  <a:lnTo>
                    <a:pt x="211" y="178"/>
                  </a:lnTo>
                  <a:lnTo>
                    <a:pt x="219" y="187"/>
                  </a:lnTo>
                  <a:lnTo>
                    <a:pt x="227" y="205"/>
                  </a:lnTo>
                  <a:lnTo>
                    <a:pt x="211" y="214"/>
                  </a:lnTo>
                  <a:lnTo>
                    <a:pt x="211" y="23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 name="Freeform 7"/>
            <p:cNvSpPr>
              <a:spLocks/>
            </p:cNvSpPr>
            <p:nvPr/>
          </p:nvSpPr>
          <p:spPr bwMode="blackWhite">
            <a:xfrm>
              <a:off x="5441951" y="3081338"/>
              <a:ext cx="125412" cy="109537"/>
            </a:xfrm>
            <a:custGeom>
              <a:avLst/>
              <a:gdLst/>
              <a:ahLst/>
              <a:cxnLst>
                <a:cxn ang="0">
                  <a:pos x="65" y="27"/>
                </a:cxn>
                <a:cxn ang="0">
                  <a:pos x="65" y="45"/>
                </a:cxn>
                <a:cxn ang="0">
                  <a:pos x="81" y="45"/>
                </a:cxn>
                <a:cxn ang="0">
                  <a:pos x="81" y="62"/>
                </a:cxn>
                <a:cxn ang="0">
                  <a:pos x="57" y="54"/>
                </a:cxn>
                <a:cxn ang="0">
                  <a:pos x="49" y="71"/>
                </a:cxn>
                <a:cxn ang="0">
                  <a:pos x="40" y="45"/>
                </a:cxn>
                <a:cxn ang="0">
                  <a:pos x="32" y="45"/>
                </a:cxn>
                <a:cxn ang="0">
                  <a:pos x="24" y="54"/>
                </a:cxn>
                <a:cxn ang="0">
                  <a:pos x="16" y="54"/>
                </a:cxn>
                <a:cxn ang="0">
                  <a:pos x="16" y="62"/>
                </a:cxn>
                <a:cxn ang="0">
                  <a:pos x="0" y="62"/>
                </a:cxn>
                <a:cxn ang="0">
                  <a:pos x="0" y="62"/>
                </a:cxn>
                <a:cxn ang="0">
                  <a:pos x="0" y="45"/>
                </a:cxn>
                <a:cxn ang="0">
                  <a:pos x="0" y="36"/>
                </a:cxn>
                <a:cxn ang="0">
                  <a:pos x="0" y="27"/>
                </a:cxn>
                <a:cxn ang="0">
                  <a:pos x="8" y="27"/>
                </a:cxn>
                <a:cxn ang="0">
                  <a:pos x="16" y="9"/>
                </a:cxn>
                <a:cxn ang="0">
                  <a:pos x="16" y="0"/>
                </a:cxn>
                <a:cxn ang="0">
                  <a:pos x="32" y="0"/>
                </a:cxn>
                <a:cxn ang="0">
                  <a:pos x="32" y="9"/>
                </a:cxn>
                <a:cxn ang="0">
                  <a:pos x="32" y="18"/>
                </a:cxn>
                <a:cxn ang="0">
                  <a:pos x="16" y="18"/>
                </a:cxn>
                <a:cxn ang="0">
                  <a:pos x="16" y="27"/>
                </a:cxn>
                <a:cxn ang="0">
                  <a:pos x="40" y="27"/>
                </a:cxn>
                <a:cxn ang="0">
                  <a:pos x="49" y="27"/>
                </a:cxn>
                <a:cxn ang="0">
                  <a:pos x="65" y="27"/>
                </a:cxn>
              </a:cxnLst>
              <a:rect l="0" t="0" r="r" b="b"/>
              <a:pathLst>
                <a:path w="81" h="71">
                  <a:moveTo>
                    <a:pt x="65" y="27"/>
                  </a:moveTo>
                  <a:lnTo>
                    <a:pt x="65" y="45"/>
                  </a:lnTo>
                  <a:lnTo>
                    <a:pt x="81" y="45"/>
                  </a:lnTo>
                  <a:lnTo>
                    <a:pt x="81" y="62"/>
                  </a:lnTo>
                  <a:lnTo>
                    <a:pt x="57" y="54"/>
                  </a:lnTo>
                  <a:lnTo>
                    <a:pt x="49" y="71"/>
                  </a:lnTo>
                  <a:lnTo>
                    <a:pt x="40" y="45"/>
                  </a:lnTo>
                  <a:lnTo>
                    <a:pt x="32" y="45"/>
                  </a:lnTo>
                  <a:lnTo>
                    <a:pt x="24" y="54"/>
                  </a:lnTo>
                  <a:lnTo>
                    <a:pt x="16" y="54"/>
                  </a:lnTo>
                  <a:lnTo>
                    <a:pt x="16" y="62"/>
                  </a:lnTo>
                  <a:lnTo>
                    <a:pt x="0" y="62"/>
                  </a:lnTo>
                  <a:lnTo>
                    <a:pt x="0" y="62"/>
                  </a:lnTo>
                  <a:lnTo>
                    <a:pt x="0" y="45"/>
                  </a:lnTo>
                  <a:lnTo>
                    <a:pt x="0" y="36"/>
                  </a:lnTo>
                  <a:lnTo>
                    <a:pt x="0" y="27"/>
                  </a:lnTo>
                  <a:lnTo>
                    <a:pt x="8" y="27"/>
                  </a:lnTo>
                  <a:lnTo>
                    <a:pt x="16" y="9"/>
                  </a:lnTo>
                  <a:lnTo>
                    <a:pt x="16" y="0"/>
                  </a:lnTo>
                  <a:lnTo>
                    <a:pt x="32" y="0"/>
                  </a:lnTo>
                  <a:lnTo>
                    <a:pt x="32" y="9"/>
                  </a:lnTo>
                  <a:lnTo>
                    <a:pt x="32" y="18"/>
                  </a:lnTo>
                  <a:lnTo>
                    <a:pt x="16" y="18"/>
                  </a:lnTo>
                  <a:lnTo>
                    <a:pt x="16" y="27"/>
                  </a:lnTo>
                  <a:lnTo>
                    <a:pt x="40" y="27"/>
                  </a:lnTo>
                  <a:lnTo>
                    <a:pt x="49" y="27"/>
                  </a:lnTo>
                  <a:lnTo>
                    <a:pt x="65"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 name="Freeform 8"/>
            <p:cNvSpPr>
              <a:spLocks/>
            </p:cNvSpPr>
            <p:nvPr/>
          </p:nvSpPr>
          <p:spPr bwMode="blackWhite">
            <a:xfrm>
              <a:off x="5465763" y="3011488"/>
              <a:ext cx="217488" cy="96837"/>
            </a:xfrm>
            <a:custGeom>
              <a:avLst/>
              <a:gdLst/>
              <a:ahLst/>
              <a:cxnLst>
                <a:cxn ang="0">
                  <a:pos x="130" y="18"/>
                </a:cxn>
                <a:cxn ang="0">
                  <a:pos x="130" y="27"/>
                </a:cxn>
                <a:cxn ang="0">
                  <a:pos x="105" y="45"/>
                </a:cxn>
                <a:cxn ang="0">
                  <a:pos x="89" y="45"/>
                </a:cxn>
                <a:cxn ang="0">
                  <a:pos x="81" y="54"/>
                </a:cxn>
                <a:cxn ang="0">
                  <a:pos x="65" y="54"/>
                </a:cxn>
                <a:cxn ang="0">
                  <a:pos x="57" y="54"/>
                </a:cxn>
                <a:cxn ang="0">
                  <a:pos x="57" y="63"/>
                </a:cxn>
                <a:cxn ang="0">
                  <a:pos x="33" y="63"/>
                </a:cxn>
                <a:cxn ang="0">
                  <a:pos x="24" y="63"/>
                </a:cxn>
                <a:cxn ang="0">
                  <a:pos x="0" y="63"/>
                </a:cxn>
                <a:cxn ang="0">
                  <a:pos x="0" y="54"/>
                </a:cxn>
                <a:cxn ang="0">
                  <a:pos x="16" y="54"/>
                </a:cxn>
                <a:cxn ang="0">
                  <a:pos x="16" y="54"/>
                </a:cxn>
                <a:cxn ang="0">
                  <a:pos x="33" y="54"/>
                </a:cxn>
                <a:cxn ang="0">
                  <a:pos x="49" y="45"/>
                </a:cxn>
                <a:cxn ang="0">
                  <a:pos x="33" y="36"/>
                </a:cxn>
                <a:cxn ang="0">
                  <a:pos x="24" y="36"/>
                </a:cxn>
                <a:cxn ang="0">
                  <a:pos x="8" y="36"/>
                </a:cxn>
                <a:cxn ang="0">
                  <a:pos x="24" y="18"/>
                </a:cxn>
                <a:cxn ang="0">
                  <a:pos x="16" y="18"/>
                </a:cxn>
                <a:cxn ang="0">
                  <a:pos x="24" y="9"/>
                </a:cxn>
                <a:cxn ang="0">
                  <a:pos x="49" y="18"/>
                </a:cxn>
                <a:cxn ang="0">
                  <a:pos x="49" y="9"/>
                </a:cxn>
                <a:cxn ang="0">
                  <a:pos x="57" y="0"/>
                </a:cxn>
                <a:cxn ang="0">
                  <a:pos x="65" y="9"/>
                </a:cxn>
                <a:cxn ang="0">
                  <a:pos x="114" y="9"/>
                </a:cxn>
                <a:cxn ang="0">
                  <a:pos x="130" y="18"/>
                </a:cxn>
              </a:cxnLst>
              <a:rect l="0" t="0" r="r" b="b"/>
              <a:pathLst>
                <a:path w="130" h="63">
                  <a:moveTo>
                    <a:pt x="130" y="18"/>
                  </a:moveTo>
                  <a:lnTo>
                    <a:pt x="130" y="27"/>
                  </a:lnTo>
                  <a:lnTo>
                    <a:pt x="105" y="45"/>
                  </a:lnTo>
                  <a:lnTo>
                    <a:pt x="89" y="45"/>
                  </a:lnTo>
                  <a:lnTo>
                    <a:pt x="81" y="54"/>
                  </a:lnTo>
                  <a:lnTo>
                    <a:pt x="65" y="54"/>
                  </a:lnTo>
                  <a:lnTo>
                    <a:pt x="57" y="54"/>
                  </a:lnTo>
                  <a:lnTo>
                    <a:pt x="57" y="63"/>
                  </a:lnTo>
                  <a:lnTo>
                    <a:pt x="33" y="63"/>
                  </a:lnTo>
                  <a:lnTo>
                    <a:pt x="24" y="63"/>
                  </a:lnTo>
                  <a:lnTo>
                    <a:pt x="0" y="63"/>
                  </a:lnTo>
                  <a:lnTo>
                    <a:pt x="0" y="54"/>
                  </a:lnTo>
                  <a:lnTo>
                    <a:pt x="16" y="54"/>
                  </a:lnTo>
                  <a:lnTo>
                    <a:pt x="16" y="54"/>
                  </a:lnTo>
                  <a:lnTo>
                    <a:pt x="33" y="54"/>
                  </a:lnTo>
                  <a:lnTo>
                    <a:pt x="49" y="45"/>
                  </a:lnTo>
                  <a:lnTo>
                    <a:pt x="33" y="36"/>
                  </a:lnTo>
                  <a:lnTo>
                    <a:pt x="24" y="36"/>
                  </a:lnTo>
                  <a:lnTo>
                    <a:pt x="8" y="36"/>
                  </a:lnTo>
                  <a:lnTo>
                    <a:pt x="24" y="18"/>
                  </a:lnTo>
                  <a:lnTo>
                    <a:pt x="16" y="18"/>
                  </a:lnTo>
                  <a:lnTo>
                    <a:pt x="24" y="9"/>
                  </a:lnTo>
                  <a:lnTo>
                    <a:pt x="49" y="18"/>
                  </a:lnTo>
                  <a:lnTo>
                    <a:pt x="49" y="9"/>
                  </a:lnTo>
                  <a:lnTo>
                    <a:pt x="57" y="0"/>
                  </a:lnTo>
                  <a:lnTo>
                    <a:pt x="65" y="9"/>
                  </a:lnTo>
                  <a:lnTo>
                    <a:pt x="114" y="9"/>
                  </a:lnTo>
                  <a:lnTo>
                    <a:pt x="13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 name="Freeform 9"/>
            <p:cNvSpPr>
              <a:spLocks/>
            </p:cNvSpPr>
            <p:nvPr/>
          </p:nvSpPr>
          <p:spPr bwMode="blackWhite">
            <a:xfrm>
              <a:off x="5154613" y="3025775"/>
              <a:ext cx="261938" cy="192088"/>
            </a:xfrm>
            <a:custGeom>
              <a:avLst/>
              <a:gdLst/>
              <a:ahLst/>
              <a:cxnLst>
                <a:cxn ang="0">
                  <a:pos x="162" y="98"/>
                </a:cxn>
                <a:cxn ang="0">
                  <a:pos x="154" y="90"/>
                </a:cxn>
                <a:cxn ang="0">
                  <a:pos x="154" y="98"/>
                </a:cxn>
                <a:cxn ang="0">
                  <a:pos x="145" y="98"/>
                </a:cxn>
                <a:cxn ang="0">
                  <a:pos x="137" y="116"/>
                </a:cxn>
                <a:cxn ang="0">
                  <a:pos x="121" y="116"/>
                </a:cxn>
                <a:cxn ang="0">
                  <a:pos x="121" y="125"/>
                </a:cxn>
                <a:cxn ang="0">
                  <a:pos x="105" y="125"/>
                </a:cxn>
                <a:cxn ang="0">
                  <a:pos x="105" y="116"/>
                </a:cxn>
                <a:cxn ang="0">
                  <a:pos x="105" y="107"/>
                </a:cxn>
                <a:cxn ang="0">
                  <a:pos x="56" y="81"/>
                </a:cxn>
                <a:cxn ang="0">
                  <a:pos x="32" y="81"/>
                </a:cxn>
                <a:cxn ang="0">
                  <a:pos x="16" y="90"/>
                </a:cxn>
                <a:cxn ang="0">
                  <a:pos x="16" y="72"/>
                </a:cxn>
                <a:cxn ang="0">
                  <a:pos x="16" y="72"/>
                </a:cxn>
                <a:cxn ang="0">
                  <a:pos x="16" y="54"/>
                </a:cxn>
                <a:cxn ang="0">
                  <a:pos x="8" y="54"/>
                </a:cxn>
                <a:cxn ang="0">
                  <a:pos x="8" y="45"/>
                </a:cxn>
                <a:cxn ang="0">
                  <a:pos x="16" y="45"/>
                </a:cxn>
                <a:cxn ang="0">
                  <a:pos x="24" y="36"/>
                </a:cxn>
                <a:cxn ang="0">
                  <a:pos x="16" y="18"/>
                </a:cxn>
                <a:cxn ang="0">
                  <a:pos x="8" y="18"/>
                </a:cxn>
                <a:cxn ang="0">
                  <a:pos x="8" y="36"/>
                </a:cxn>
                <a:cxn ang="0">
                  <a:pos x="0" y="18"/>
                </a:cxn>
                <a:cxn ang="0">
                  <a:pos x="16" y="9"/>
                </a:cxn>
                <a:cxn ang="0">
                  <a:pos x="32" y="27"/>
                </a:cxn>
                <a:cxn ang="0">
                  <a:pos x="40" y="27"/>
                </a:cxn>
                <a:cxn ang="0">
                  <a:pos x="48" y="27"/>
                </a:cxn>
                <a:cxn ang="0">
                  <a:pos x="48" y="18"/>
                </a:cxn>
                <a:cxn ang="0">
                  <a:pos x="64" y="9"/>
                </a:cxn>
                <a:cxn ang="0">
                  <a:pos x="72" y="9"/>
                </a:cxn>
                <a:cxn ang="0">
                  <a:pos x="64" y="0"/>
                </a:cxn>
                <a:cxn ang="0">
                  <a:pos x="72" y="0"/>
                </a:cxn>
                <a:cxn ang="0">
                  <a:pos x="89" y="9"/>
                </a:cxn>
                <a:cxn ang="0">
                  <a:pos x="89" y="27"/>
                </a:cxn>
                <a:cxn ang="0">
                  <a:pos x="105" y="27"/>
                </a:cxn>
                <a:cxn ang="0">
                  <a:pos x="113" y="54"/>
                </a:cxn>
                <a:cxn ang="0">
                  <a:pos x="154" y="72"/>
                </a:cxn>
                <a:cxn ang="0">
                  <a:pos x="170" y="81"/>
                </a:cxn>
                <a:cxn ang="0">
                  <a:pos x="162" y="98"/>
                </a:cxn>
              </a:cxnLst>
              <a:rect l="0" t="0" r="r" b="b"/>
              <a:pathLst>
                <a:path w="170" h="125">
                  <a:moveTo>
                    <a:pt x="162" y="98"/>
                  </a:moveTo>
                  <a:lnTo>
                    <a:pt x="154" y="90"/>
                  </a:lnTo>
                  <a:lnTo>
                    <a:pt x="154" y="98"/>
                  </a:lnTo>
                  <a:lnTo>
                    <a:pt x="145" y="98"/>
                  </a:lnTo>
                  <a:lnTo>
                    <a:pt x="137" y="116"/>
                  </a:lnTo>
                  <a:lnTo>
                    <a:pt x="121" y="116"/>
                  </a:lnTo>
                  <a:lnTo>
                    <a:pt x="121" y="125"/>
                  </a:lnTo>
                  <a:lnTo>
                    <a:pt x="105" y="125"/>
                  </a:lnTo>
                  <a:lnTo>
                    <a:pt x="105" y="116"/>
                  </a:lnTo>
                  <a:lnTo>
                    <a:pt x="105" y="107"/>
                  </a:lnTo>
                  <a:lnTo>
                    <a:pt x="56" y="81"/>
                  </a:lnTo>
                  <a:lnTo>
                    <a:pt x="32" y="81"/>
                  </a:lnTo>
                  <a:lnTo>
                    <a:pt x="16" y="90"/>
                  </a:lnTo>
                  <a:lnTo>
                    <a:pt x="16" y="72"/>
                  </a:lnTo>
                  <a:lnTo>
                    <a:pt x="16" y="72"/>
                  </a:lnTo>
                  <a:lnTo>
                    <a:pt x="16" y="54"/>
                  </a:lnTo>
                  <a:lnTo>
                    <a:pt x="8" y="54"/>
                  </a:lnTo>
                  <a:lnTo>
                    <a:pt x="8" y="45"/>
                  </a:lnTo>
                  <a:lnTo>
                    <a:pt x="16" y="45"/>
                  </a:lnTo>
                  <a:lnTo>
                    <a:pt x="24" y="36"/>
                  </a:lnTo>
                  <a:lnTo>
                    <a:pt x="16" y="18"/>
                  </a:lnTo>
                  <a:lnTo>
                    <a:pt x="8" y="18"/>
                  </a:lnTo>
                  <a:lnTo>
                    <a:pt x="8" y="36"/>
                  </a:lnTo>
                  <a:lnTo>
                    <a:pt x="0" y="18"/>
                  </a:lnTo>
                  <a:lnTo>
                    <a:pt x="16" y="9"/>
                  </a:lnTo>
                  <a:lnTo>
                    <a:pt x="32" y="27"/>
                  </a:lnTo>
                  <a:lnTo>
                    <a:pt x="40" y="27"/>
                  </a:lnTo>
                  <a:lnTo>
                    <a:pt x="48" y="27"/>
                  </a:lnTo>
                  <a:lnTo>
                    <a:pt x="48" y="18"/>
                  </a:lnTo>
                  <a:lnTo>
                    <a:pt x="64" y="9"/>
                  </a:lnTo>
                  <a:lnTo>
                    <a:pt x="72" y="9"/>
                  </a:lnTo>
                  <a:lnTo>
                    <a:pt x="64" y="0"/>
                  </a:lnTo>
                  <a:lnTo>
                    <a:pt x="72" y="0"/>
                  </a:lnTo>
                  <a:lnTo>
                    <a:pt x="89" y="9"/>
                  </a:lnTo>
                  <a:lnTo>
                    <a:pt x="89" y="27"/>
                  </a:lnTo>
                  <a:lnTo>
                    <a:pt x="105" y="27"/>
                  </a:lnTo>
                  <a:lnTo>
                    <a:pt x="113" y="54"/>
                  </a:lnTo>
                  <a:lnTo>
                    <a:pt x="154" y="72"/>
                  </a:lnTo>
                  <a:lnTo>
                    <a:pt x="170" y="81"/>
                  </a:lnTo>
                  <a:lnTo>
                    <a:pt x="162"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 name="Freeform 10"/>
            <p:cNvSpPr>
              <a:spLocks/>
            </p:cNvSpPr>
            <p:nvPr/>
          </p:nvSpPr>
          <p:spPr bwMode="blackWhite">
            <a:xfrm>
              <a:off x="5229226" y="2957513"/>
              <a:ext cx="300037" cy="219075"/>
            </a:xfrm>
            <a:custGeom>
              <a:avLst/>
              <a:gdLst/>
              <a:ahLst/>
              <a:cxnLst>
                <a:cxn ang="0">
                  <a:pos x="114" y="142"/>
                </a:cxn>
                <a:cxn ang="0">
                  <a:pos x="130" y="142"/>
                </a:cxn>
                <a:cxn ang="0">
                  <a:pos x="138" y="125"/>
                </a:cxn>
                <a:cxn ang="0">
                  <a:pos x="138" y="107"/>
                </a:cxn>
                <a:cxn ang="0">
                  <a:pos x="130" y="98"/>
                </a:cxn>
                <a:cxn ang="0">
                  <a:pos x="146" y="98"/>
                </a:cxn>
                <a:cxn ang="0">
                  <a:pos x="154" y="89"/>
                </a:cxn>
                <a:cxn ang="0">
                  <a:pos x="154" y="80"/>
                </a:cxn>
                <a:cxn ang="0">
                  <a:pos x="170" y="80"/>
                </a:cxn>
                <a:cxn ang="0">
                  <a:pos x="170" y="89"/>
                </a:cxn>
                <a:cxn ang="0">
                  <a:pos x="178" y="89"/>
                </a:cxn>
                <a:cxn ang="0">
                  <a:pos x="195" y="80"/>
                </a:cxn>
                <a:cxn ang="0">
                  <a:pos x="178" y="71"/>
                </a:cxn>
                <a:cxn ang="0">
                  <a:pos x="170" y="71"/>
                </a:cxn>
                <a:cxn ang="0">
                  <a:pos x="162" y="71"/>
                </a:cxn>
                <a:cxn ang="0">
                  <a:pos x="170" y="53"/>
                </a:cxn>
                <a:cxn ang="0">
                  <a:pos x="170" y="53"/>
                </a:cxn>
                <a:cxn ang="0">
                  <a:pos x="146" y="80"/>
                </a:cxn>
                <a:cxn ang="0">
                  <a:pos x="138" y="71"/>
                </a:cxn>
                <a:cxn ang="0">
                  <a:pos x="122" y="71"/>
                </a:cxn>
                <a:cxn ang="0">
                  <a:pos x="122" y="62"/>
                </a:cxn>
                <a:cxn ang="0">
                  <a:pos x="114" y="62"/>
                </a:cxn>
                <a:cxn ang="0">
                  <a:pos x="114" y="44"/>
                </a:cxn>
                <a:cxn ang="0">
                  <a:pos x="97" y="27"/>
                </a:cxn>
                <a:cxn ang="0">
                  <a:pos x="65" y="27"/>
                </a:cxn>
                <a:cxn ang="0">
                  <a:pos x="41" y="9"/>
                </a:cxn>
                <a:cxn ang="0">
                  <a:pos x="24" y="0"/>
                </a:cxn>
                <a:cxn ang="0">
                  <a:pos x="0" y="9"/>
                </a:cxn>
                <a:cxn ang="0">
                  <a:pos x="0" y="71"/>
                </a:cxn>
                <a:cxn ang="0">
                  <a:pos x="0" y="71"/>
                </a:cxn>
                <a:cxn ang="0">
                  <a:pos x="0" y="62"/>
                </a:cxn>
                <a:cxn ang="0">
                  <a:pos x="16" y="53"/>
                </a:cxn>
                <a:cxn ang="0">
                  <a:pos x="24" y="53"/>
                </a:cxn>
                <a:cxn ang="0">
                  <a:pos x="16" y="44"/>
                </a:cxn>
                <a:cxn ang="0">
                  <a:pos x="24" y="44"/>
                </a:cxn>
                <a:cxn ang="0">
                  <a:pos x="41" y="53"/>
                </a:cxn>
                <a:cxn ang="0">
                  <a:pos x="41" y="71"/>
                </a:cxn>
                <a:cxn ang="0">
                  <a:pos x="65" y="71"/>
                </a:cxn>
                <a:cxn ang="0">
                  <a:pos x="73" y="89"/>
                </a:cxn>
                <a:cxn ang="0">
                  <a:pos x="106" y="116"/>
                </a:cxn>
                <a:cxn ang="0">
                  <a:pos x="122" y="125"/>
                </a:cxn>
                <a:cxn ang="0">
                  <a:pos x="114" y="142"/>
                </a:cxn>
              </a:cxnLst>
              <a:rect l="0" t="0" r="r" b="b"/>
              <a:pathLst>
                <a:path w="195" h="142">
                  <a:moveTo>
                    <a:pt x="114" y="142"/>
                  </a:moveTo>
                  <a:lnTo>
                    <a:pt x="130" y="142"/>
                  </a:lnTo>
                  <a:lnTo>
                    <a:pt x="138" y="125"/>
                  </a:lnTo>
                  <a:lnTo>
                    <a:pt x="138" y="107"/>
                  </a:lnTo>
                  <a:lnTo>
                    <a:pt x="130" y="98"/>
                  </a:lnTo>
                  <a:lnTo>
                    <a:pt x="146" y="98"/>
                  </a:lnTo>
                  <a:lnTo>
                    <a:pt x="154" y="89"/>
                  </a:lnTo>
                  <a:lnTo>
                    <a:pt x="154" y="80"/>
                  </a:lnTo>
                  <a:lnTo>
                    <a:pt x="170" y="80"/>
                  </a:lnTo>
                  <a:lnTo>
                    <a:pt x="170" y="89"/>
                  </a:lnTo>
                  <a:lnTo>
                    <a:pt x="178" y="89"/>
                  </a:lnTo>
                  <a:lnTo>
                    <a:pt x="195" y="80"/>
                  </a:lnTo>
                  <a:lnTo>
                    <a:pt x="178" y="71"/>
                  </a:lnTo>
                  <a:lnTo>
                    <a:pt x="170" y="71"/>
                  </a:lnTo>
                  <a:lnTo>
                    <a:pt x="162" y="71"/>
                  </a:lnTo>
                  <a:lnTo>
                    <a:pt x="170" y="53"/>
                  </a:lnTo>
                  <a:lnTo>
                    <a:pt x="170" y="53"/>
                  </a:lnTo>
                  <a:lnTo>
                    <a:pt x="146" y="80"/>
                  </a:lnTo>
                  <a:lnTo>
                    <a:pt x="138" y="71"/>
                  </a:lnTo>
                  <a:lnTo>
                    <a:pt x="122" y="71"/>
                  </a:lnTo>
                  <a:lnTo>
                    <a:pt x="122" y="62"/>
                  </a:lnTo>
                  <a:lnTo>
                    <a:pt x="114" y="62"/>
                  </a:lnTo>
                  <a:lnTo>
                    <a:pt x="114" y="44"/>
                  </a:lnTo>
                  <a:lnTo>
                    <a:pt x="97" y="27"/>
                  </a:lnTo>
                  <a:lnTo>
                    <a:pt x="65" y="27"/>
                  </a:lnTo>
                  <a:lnTo>
                    <a:pt x="41" y="9"/>
                  </a:lnTo>
                  <a:lnTo>
                    <a:pt x="24" y="0"/>
                  </a:lnTo>
                  <a:lnTo>
                    <a:pt x="0" y="9"/>
                  </a:lnTo>
                  <a:lnTo>
                    <a:pt x="0" y="71"/>
                  </a:lnTo>
                  <a:lnTo>
                    <a:pt x="0" y="71"/>
                  </a:lnTo>
                  <a:lnTo>
                    <a:pt x="0" y="62"/>
                  </a:lnTo>
                  <a:lnTo>
                    <a:pt x="16" y="53"/>
                  </a:lnTo>
                  <a:lnTo>
                    <a:pt x="24" y="53"/>
                  </a:lnTo>
                  <a:lnTo>
                    <a:pt x="16" y="44"/>
                  </a:lnTo>
                  <a:lnTo>
                    <a:pt x="24" y="44"/>
                  </a:lnTo>
                  <a:lnTo>
                    <a:pt x="41" y="53"/>
                  </a:lnTo>
                  <a:lnTo>
                    <a:pt x="41" y="71"/>
                  </a:lnTo>
                  <a:lnTo>
                    <a:pt x="65" y="71"/>
                  </a:lnTo>
                  <a:lnTo>
                    <a:pt x="73" y="89"/>
                  </a:lnTo>
                  <a:lnTo>
                    <a:pt x="106" y="116"/>
                  </a:lnTo>
                  <a:lnTo>
                    <a:pt x="122" y="125"/>
                  </a:lnTo>
                  <a:lnTo>
                    <a:pt x="114" y="14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 name="Freeform 11"/>
            <p:cNvSpPr>
              <a:spLocks/>
            </p:cNvSpPr>
            <p:nvPr/>
          </p:nvSpPr>
          <p:spPr bwMode="blackWhite">
            <a:xfrm>
              <a:off x="5041901" y="2641600"/>
              <a:ext cx="762000" cy="425450"/>
            </a:xfrm>
            <a:custGeom>
              <a:avLst/>
              <a:gdLst/>
              <a:ahLst/>
              <a:cxnLst>
                <a:cxn ang="0">
                  <a:pos x="470" y="142"/>
                </a:cxn>
                <a:cxn ang="0">
                  <a:pos x="453" y="169"/>
                </a:cxn>
                <a:cxn ang="0">
                  <a:pos x="429" y="205"/>
                </a:cxn>
                <a:cxn ang="0">
                  <a:pos x="405" y="214"/>
                </a:cxn>
                <a:cxn ang="0">
                  <a:pos x="405" y="258"/>
                </a:cxn>
                <a:cxn ang="0">
                  <a:pos x="340" y="249"/>
                </a:cxn>
                <a:cxn ang="0">
                  <a:pos x="316" y="249"/>
                </a:cxn>
                <a:cxn ang="0">
                  <a:pos x="291" y="249"/>
                </a:cxn>
                <a:cxn ang="0">
                  <a:pos x="267" y="276"/>
                </a:cxn>
                <a:cxn ang="0">
                  <a:pos x="243" y="267"/>
                </a:cxn>
                <a:cxn ang="0">
                  <a:pos x="235" y="267"/>
                </a:cxn>
                <a:cxn ang="0">
                  <a:pos x="218" y="232"/>
                </a:cxn>
                <a:cxn ang="0">
                  <a:pos x="162" y="205"/>
                </a:cxn>
                <a:cxn ang="0">
                  <a:pos x="113" y="205"/>
                </a:cxn>
                <a:cxn ang="0">
                  <a:pos x="105" y="267"/>
                </a:cxn>
                <a:cxn ang="0">
                  <a:pos x="64" y="267"/>
                </a:cxn>
                <a:cxn ang="0">
                  <a:pos x="56" y="249"/>
                </a:cxn>
                <a:cxn ang="0">
                  <a:pos x="48" y="223"/>
                </a:cxn>
                <a:cxn ang="0">
                  <a:pos x="56" y="214"/>
                </a:cxn>
                <a:cxn ang="0">
                  <a:pos x="89" y="205"/>
                </a:cxn>
                <a:cxn ang="0">
                  <a:pos x="64" y="169"/>
                </a:cxn>
                <a:cxn ang="0">
                  <a:pos x="32" y="178"/>
                </a:cxn>
                <a:cxn ang="0">
                  <a:pos x="32" y="169"/>
                </a:cxn>
                <a:cxn ang="0">
                  <a:pos x="8" y="151"/>
                </a:cxn>
                <a:cxn ang="0">
                  <a:pos x="8" y="98"/>
                </a:cxn>
                <a:cxn ang="0">
                  <a:pos x="32" y="116"/>
                </a:cxn>
                <a:cxn ang="0">
                  <a:pos x="48" y="71"/>
                </a:cxn>
                <a:cxn ang="0">
                  <a:pos x="64" y="71"/>
                </a:cxn>
                <a:cxn ang="0">
                  <a:pos x="105" y="98"/>
                </a:cxn>
                <a:cxn ang="0">
                  <a:pos x="137" y="89"/>
                </a:cxn>
                <a:cxn ang="0">
                  <a:pos x="178" y="98"/>
                </a:cxn>
                <a:cxn ang="0">
                  <a:pos x="162" y="71"/>
                </a:cxn>
                <a:cxn ang="0">
                  <a:pos x="170" y="53"/>
                </a:cxn>
                <a:cxn ang="0">
                  <a:pos x="178" y="18"/>
                </a:cxn>
                <a:cxn ang="0">
                  <a:pos x="259" y="9"/>
                </a:cxn>
                <a:cxn ang="0">
                  <a:pos x="267" y="0"/>
                </a:cxn>
                <a:cxn ang="0">
                  <a:pos x="291" y="18"/>
                </a:cxn>
                <a:cxn ang="0">
                  <a:pos x="299" y="18"/>
                </a:cxn>
                <a:cxn ang="0">
                  <a:pos x="316" y="35"/>
                </a:cxn>
                <a:cxn ang="0">
                  <a:pos x="348" y="18"/>
                </a:cxn>
                <a:cxn ang="0">
                  <a:pos x="372" y="35"/>
                </a:cxn>
                <a:cxn ang="0">
                  <a:pos x="413" y="80"/>
                </a:cxn>
                <a:cxn ang="0">
                  <a:pos x="445" y="89"/>
                </a:cxn>
                <a:cxn ang="0">
                  <a:pos x="478" y="125"/>
                </a:cxn>
                <a:cxn ang="0">
                  <a:pos x="494" y="134"/>
                </a:cxn>
              </a:cxnLst>
              <a:rect l="0" t="0" r="r" b="b"/>
              <a:pathLst>
                <a:path w="494" h="276">
                  <a:moveTo>
                    <a:pt x="478" y="142"/>
                  </a:moveTo>
                  <a:lnTo>
                    <a:pt x="470" y="142"/>
                  </a:lnTo>
                  <a:lnTo>
                    <a:pt x="462" y="169"/>
                  </a:lnTo>
                  <a:lnTo>
                    <a:pt x="453" y="169"/>
                  </a:lnTo>
                  <a:lnTo>
                    <a:pt x="437" y="169"/>
                  </a:lnTo>
                  <a:lnTo>
                    <a:pt x="429" y="205"/>
                  </a:lnTo>
                  <a:lnTo>
                    <a:pt x="405" y="205"/>
                  </a:lnTo>
                  <a:lnTo>
                    <a:pt x="405" y="214"/>
                  </a:lnTo>
                  <a:lnTo>
                    <a:pt x="413" y="249"/>
                  </a:lnTo>
                  <a:lnTo>
                    <a:pt x="405" y="258"/>
                  </a:lnTo>
                  <a:lnTo>
                    <a:pt x="389" y="249"/>
                  </a:lnTo>
                  <a:lnTo>
                    <a:pt x="340" y="249"/>
                  </a:lnTo>
                  <a:lnTo>
                    <a:pt x="332" y="240"/>
                  </a:lnTo>
                  <a:lnTo>
                    <a:pt x="316" y="249"/>
                  </a:lnTo>
                  <a:lnTo>
                    <a:pt x="316" y="258"/>
                  </a:lnTo>
                  <a:lnTo>
                    <a:pt x="291" y="249"/>
                  </a:lnTo>
                  <a:lnTo>
                    <a:pt x="291" y="258"/>
                  </a:lnTo>
                  <a:lnTo>
                    <a:pt x="267" y="276"/>
                  </a:lnTo>
                  <a:lnTo>
                    <a:pt x="259" y="267"/>
                  </a:lnTo>
                  <a:lnTo>
                    <a:pt x="243" y="267"/>
                  </a:lnTo>
                  <a:lnTo>
                    <a:pt x="243" y="267"/>
                  </a:lnTo>
                  <a:lnTo>
                    <a:pt x="235" y="267"/>
                  </a:lnTo>
                  <a:lnTo>
                    <a:pt x="235" y="249"/>
                  </a:lnTo>
                  <a:lnTo>
                    <a:pt x="218" y="232"/>
                  </a:lnTo>
                  <a:lnTo>
                    <a:pt x="186" y="232"/>
                  </a:lnTo>
                  <a:lnTo>
                    <a:pt x="162" y="205"/>
                  </a:lnTo>
                  <a:lnTo>
                    <a:pt x="145" y="196"/>
                  </a:lnTo>
                  <a:lnTo>
                    <a:pt x="113" y="205"/>
                  </a:lnTo>
                  <a:lnTo>
                    <a:pt x="113" y="267"/>
                  </a:lnTo>
                  <a:lnTo>
                    <a:pt x="105" y="267"/>
                  </a:lnTo>
                  <a:lnTo>
                    <a:pt x="89" y="258"/>
                  </a:lnTo>
                  <a:lnTo>
                    <a:pt x="64" y="267"/>
                  </a:lnTo>
                  <a:lnTo>
                    <a:pt x="64" y="249"/>
                  </a:lnTo>
                  <a:lnTo>
                    <a:pt x="56" y="249"/>
                  </a:lnTo>
                  <a:lnTo>
                    <a:pt x="56" y="223"/>
                  </a:lnTo>
                  <a:lnTo>
                    <a:pt x="48" y="223"/>
                  </a:lnTo>
                  <a:lnTo>
                    <a:pt x="56" y="223"/>
                  </a:lnTo>
                  <a:lnTo>
                    <a:pt x="56" y="214"/>
                  </a:lnTo>
                  <a:lnTo>
                    <a:pt x="56" y="205"/>
                  </a:lnTo>
                  <a:lnTo>
                    <a:pt x="89" y="205"/>
                  </a:lnTo>
                  <a:lnTo>
                    <a:pt x="89" y="178"/>
                  </a:lnTo>
                  <a:lnTo>
                    <a:pt x="64" y="169"/>
                  </a:lnTo>
                  <a:lnTo>
                    <a:pt x="56" y="160"/>
                  </a:lnTo>
                  <a:lnTo>
                    <a:pt x="32" y="178"/>
                  </a:lnTo>
                  <a:lnTo>
                    <a:pt x="24" y="178"/>
                  </a:lnTo>
                  <a:lnTo>
                    <a:pt x="32" y="169"/>
                  </a:lnTo>
                  <a:lnTo>
                    <a:pt x="24" y="151"/>
                  </a:lnTo>
                  <a:lnTo>
                    <a:pt x="8" y="151"/>
                  </a:lnTo>
                  <a:lnTo>
                    <a:pt x="0" y="142"/>
                  </a:lnTo>
                  <a:lnTo>
                    <a:pt x="8" y="98"/>
                  </a:lnTo>
                  <a:lnTo>
                    <a:pt x="24" y="116"/>
                  </a:lnTo>
                  <a:lnTo>
                    <a:pt x="32" y="116"/>
                  </a:lnTo>
                  <a:lnTo>
                    <a:pt x="24" y="98"/>
                  </a:lnTo>
                  <a:lnTo>
                    <a:pt x="48" y="71"/>
                  </a:lnTo>
                  <a:lnTo>
                    <a:pt x="56" y="80"/>
                  </a:lnTo>
                  <a:lnTo>
                    <a:pt x="64" y="71"/>
                  </a:lnTo>
                  <a:lnTo>
                    <a:pt x="89" y="80"/>
                  </a:lnTo>
                  <a:lnTo>
                    <a:pt x="105" y="98"/>
                  </a:lnTo>
                  <a:lnTo>
                    <a:pt x="121" y="89"/>
                  </a:lnTo>
                  <a:lnTo>
                    <a:pt x="137" y="89"/>
                  </a:lnTo>
                  <a:lnTo>
                    <a:pt x="145" y="98"/>
                  </a:lnTo>
                  <a:lnTo>
                    <a:pt x="178" y="98"/>
                  </a:lnTo>
                  <a:lnTo>
                    <a:pt x="186" y="80"/>
                  </a:lnTo>
                  <a:lnTo>
                    <a:pt x="162" y="71"/>
                  </a:lnTo>
                  <a:lnTo>
                    <a:pt x="178" y="62"/>
                  </a:lnTo>
                  <a:lnTo>
                    <a:pt x="170" y="53"/>
                  </a:lnTo>
                  <a:lnTo>
                    <a:pt x="178" y="44"/>
                  </a:lnTo>
                  <a:lnTo>
                    <a:pt x="178" y="18"/>
                  </a:lnTo>
                  <a:lnTo>
                    <a:pt x="194" y="27"/>
                  </a:lnTo>
                  <a:lnTo>
                    <a:pt x="259" y="9"/>
                  </a:lnTo>
                  <a:lnTo>
                    <a:pt x="259" y="0"/>
                  </a:lnTo>
                  <a:lnTo>
                    <a:pt x="267" y="0"/>
                  </a:lnTo>
                  <a:lnTo>
                    <a:pt x="291" y="0"/>
                  </a:lnTo>
                  <a:lnTo>
                    <a:pt x="291" y="18"/>
                  </a:lnTo>
                  <a:lnTo>
                    <a:pt x="291" y="18"/>
                  </a:lnTo>
                  <a:lnTo>
                    <a:pt x="299" y="18"/>
                  </a:lnTo>
                  <a:lnTo>
                    <a:pt x="316" y="27"/>
                  </a:lnTo>
                  <a:lnTo>
                    <a:pt x="316" y="35"/>
                  </a:lnTo>
                  <a:lnTo>
                    <a:pt x="332" y="35"/>
                  </a:lnTo>
                  <a:lnTo>
                    <a:pt x="348" y="18"/>
                  </a:lnTo>
                  <a:lnTo>
                    <a:pt x="364" y="18"/>
                  </a:lnTo>
                  <a:lnTo>
                    <a:pt x="372" y="35"/>
                  </a:lnTo>
                  <a:lnTo>
                    <a:pt x="405" y="98"/>
                  </a:lnTo>
                  <a:lnTo>
                    <a:pt x="413" y="80"/>
                  </a:lnTo>
                  <a:lnTo>
                    <a:pt x="421" y="98"/>
                  </a:lnTo>
                  <a:lnTo>
                    <a:pt x="445" y="89"/>
                  </a:lnTo>
                  <a:lnTo>
                    <a:pt x="462" y="116"/>
                  </a:lnTo>
                  <a:lnTo>
                    <a:pt x="478" y="125"/>
                  </a:lnTo>
                  <a:lnTo>
                    <a:pt x="478" y="116"/>
                  </a:lnTo>
                  <a:lnTo>
                    <a:pt x="494" y="134"/>
                  </a:lnTo>
                  <a:lnTo>
                    <a:pt x="478" y="14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 name="Freeform 12"/>
            <p:cNvSpPr>
              <a:spLocks/>
            </p:cNvSpPr>
            <p:nvPr/>
          </p:nvSpPr>
          <p:spPr bwMode="blackWhite">
            <a:xfrm>
              <a:off x="4629151" y="3316288"/>
              <a:ext cx="200025" cy="219075"/>
            </a:xfrm>
            <a:custGeom>
              <a:avLst/>
              <a:gdLst/>
              <a:ahLst/>
              <a:cxnLst>
                <a:cxn ang="0">
                  <a:pos x="130" y="133"/>
                </a:cxn>
                <a:cxn ang="0">
                  <a:pos x="114" y="151"/>
                </a:cxn>
                <a:cxn ang="0">
                  <a:pos x="106" y="142"/>
                </a:cxn>
                <a:cxn ang="0">
                  <a:pos x="8" y="142"/>
                </a:cxn>
                <a:cxn ang="0">
                  <a:pos x="8" y="53"/>
                </a:cxn>
                <a:cxn ang="0">
                  <a:pos x="0" y="35"/>
                </a:cxn>
                <a:cxn ang="0">
                  <a:pos x="8" y="0"/>
                </a:cxn>
                <a:cxn ang="0">
                  <a:pos x="8" y="8"/>
                </a:cxn>
                <a:cxn ang="0">
                  <a:pos x="33" y="8"/>
                </a:cxn>
                <a:cxn ang="0">
                  <a:pos x="49" y="17"/>
                </a:cxn>
                <a:cxn ang="0">
                  <a:pos x="81" y="8"/>
                </a:cxn>
                <a:cxn ang="0">
                  <a:pos x="89" y="8"/>
                </a:cxn>
                <a:cxn ang="0">
                  <a:pos x="89" y="17"/>
                </a:cxn>
                <a:cxn ang="0">
                  <a:pos x="97" y="8"/>
                </a:cxn>
                <a:cxn ang="0">
                  <a:pos x="97" y="17"/>
                </a:cxn>
                <a:cxn ang="0">
                  <a:pos x="114" y="8"/>
                </a:cxn>
                <a:cxn ang="0">
                  <a:pos x="122" y="44"/>
                </a:cxn>
                <a:cxn ang="0">
                  <a:pos x="114" y="71"/>
                </a:cxn>
                <a:cxn ang="0">
                  <a:pos x="106" y="53"/>
                </a:cxn>
                <a:cxn ang="0">
                  <a:pos x="97" y="26"/>
                </a:cxn>
                <a:cxn ang="0">
                  <a:pos x="97" y="35"/>
                </a:cxn>
                <a:cxn ang="0">
                  <a:pos x="97" y="44"/>
                </a:cxn>
                <a:cxn ang="0">
                  <a:pos x="130" y="133"/>
                </a:cxn>
              </a:cxnLst>
              <a:rect l="0" t="0" r="r" b="b"/>
              <a:pathLst>
                <a:path w="130" h="151">
                  <a:moveTo>
                    <a:pt x="130" y="133"/>
                  </a:moveTo>
                  <a:lnTo>
                    <a:pt x="114" y="151"/>
                  </a:lnTo>
                  <a:lnTo>
                    <a:pt x="106" y="142"/>
                  </a:lnTo>
                  <a:lnTo>
                    <a:pt x="8" y="142"/>
                  </a:lnTo>
                  <a:lnTo>
                    <a:pt x="8" y="53"/>
                  </a:lnTo>
                  <a:lnTo>
                    <a:pt x="0" y="35"/>
                  </a:lnTo>
                  <a:lnTo>
                    <a:pt x="8" y="0"/>
                  </a:lnTo>
                  <a:lnTo>
                    <a:pt x="8" y="8"/>
                  </a:lnTo>
                  <a:lnTo>
                    <a:pt x="33" y="8"/>
                  </a:lnTo>
                  <a:lnTo>
                    <a:pt x="49" y="17"/>
                  </a:lnTo>
                  <a:lnTo>
                    <a:pt x="81" y="8"/>
                  </a:lnTo>
                  <a:lnTo>
                    <a:pt x="89" y="8"/>
                  </a:lnTo>
                  <a:lnTo>
                    <a:pt x="89" y="17"/>
                  </a:lnTo>
                  <a:lnTo>
                    <a:pt x="97" y="8"/>
                  </a:lnTo>
                  <a:lnTo>
                    <a:pt x="97" y="17"/>
                  </a:lnTo>
                  <a:lnTo>
                    <a:pt x="114" y="8"/>
                  </a:lnTo>
                  <a:lnTo>
                    <a:pt x="122" y="44"/>
                  </a:lnTo>
                  <a:lnTo>
                    <a:pt x="114" y="71"/>
                  </a:lnTo>
                  <a:lnTo>
                    <a:pt x="106" y="53"/>
                  </a:lnTo>
                  <a:lnTo>
                    <a:pt x="97" y="26"/>
                  </a:lnTo>
                  <a:lnTo>
                    <a:pt x="97" y="35"/>
                  </a:lnTo>
                  <a:lnTo>
                    <a:pt x="97" y="44"/>
                  </a:lnTo>
                  <a:lnTo>
                    <a:pt x="130" y="13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 name="Freeform 13"/>
            <p:cNvSpPr>
              <a:spLocks/>
            </p:cNvSpPr>
            <p:nvPr/>
          </p:nvSpPr>
          <p:spPr bwMode="blackWhite">
            <a:xfrm>
              <a:off x="4341813" y="3302000"/>
              <a:ext cx="287338" cy="301625"/>
            </a:xfrm>
            <a:custGeom>
              <a:avLst/>
              <a:gdLst/>
              <a:ahLst/>
              <a:cxnLst>
                <a:cxn ang="0">
                  <a:pos x="32" y="133"/>
                </a:cxn>
                <a:cxn ang="0">
                  <a:pos x="24" y="115"/>
                </a:cxn>
                <a:cxn ang="0">
                  <a:pos x="16" y="115"/>
                </a:cxn>
                <a:cxn ang="0">
                  <a:pos x="0" y="98"/>
                </a:cxn>
                <a:cxn ang="0">
                  <a:pos x="8" y="89"/>
                </a:cxn>
                <a:cxn ang="0">
                  <a:pos x="8" y="71"/>
                </a:cxn>
                <a:cxn ang="0">
                  <a:pos x="8" y="53"/>
                </a:cxn>
                <a:cxn ang="0">
                  <a:pos x="0" y="44"/>
                </a:cxn>
                <a:cxn ang="0">
                  <a:pos x="0" y="35"/>
                </a:cxn>
                <a:cxn ang="0">
                  <a:pos x="8" y="26"/>
                </a:cxn>
                <a:cxn ang="0">
                  <a:pos x="8" y="17"/>
                </a:cxn>
                <a:cxn ang="0">
                  <a:pos x="24" y="0"/>
                </a:cxn>
                <a:cxn ang="0">
                  <a:pos x="24" y="0"/>
                </a:cxn>
                <a:cxn ang="0">
                  <a:pos x="40" y="0"/>
                </a:cxn>
                <a:cxn ang="0">
                  <a:pos x="56" y="0"/>
                </a:cxn>
                <a:cxn ang="0">
                  <a:pos x="81" y="0"/>
                </a:cxn>
                <a:cxn ang="0">
                  <a:pos x="81" y="17"/>
                </a:cxn>
                <a:cxn ang="0">
                  <a:pos x="121" y="35"/>
                </a:cxn>
                <a:cxn ang="0">
                  <a:pos x="129" y="26"/>
                </a:cxn>
                <a:cxn ang="0">
                  <a:pos x="129" y="9"/>
                </a:cxn>
                <a:cxn ang="0">
                  <a:pos x="154" y="0"/>
                </a:cxn>
                <a:cxn ang="0">
                  <a:pos x="162" y="0"/>
                </a:cxn>
                <a:cxn ang="0">
                  <a:pos x="162" y="9"/>
                </a:cxn>
                <a:cxn ang="0">
                  <a:pos x="186" y="9"/>
                </a:cxn>
                <a:cxn ang="0">
                  <a:pos x="178" y="44"/>
                </a:cxn>
                <a:cxn ang="0">
                  <a:pos x="186" y="62"/>
                </a:cxn>
                <a:cxn ang="0">
                  <a:pos x="186" y="151"/>
                </a:cxn>
                <a:cxn ang="0">
                  <a:pos x="186" y="178"/>
                </a:cxn>
                <a:cxn ang="0">
                  <a:pos x="178" y="187"/>
                </a:cxn>
                <a:cxn ang="0">
                  <a:pos x="170" y="196"/>
                </a:cxn>
                <a:cxn ang="0">
                  <a:pos x="81" y="133"/>
                </a:cxn>
                <a:cxn ang="0">
                  <a:pos x="73" y="142"/>
                </a:cxn>
                <a:cxn ang="0">
                  <a:pos x="56" y="133"/>
                </a:cxn>
                <a:cxn ang="0">
                  <a:pos x="32" y="133"/>
                </a:cxn>
              </a:cxnLst>
              <a:rect l="0" t="0" r="r" b="b"/>
              <a:pathLst>
                <a:path w="186" h="196">
                  <a:moveTo>
                    <a:pt x="32" y="133"/>
                  </a:moveTo>
                  <a:lnTo>
                    <a:pt x="24" y="115"/>
                  </a:lnTo>
                  <a:lnTo>
                    <a:pt x="16" y="115"/>
                  </a:lnTo>
                  <a:lnTo>
                    <a:pt x="0" y="98"/>
                  </a:lnTo>
                  <a:lnTo>
                    <a:pt x="8" y="89"/>
                  </a:lnTo>
                  <a:lnTo>
                    <a:pt x="8" y="71"/>
                  </a:lnTo>
                  <a:lnTo>
                    <a:pt x="8" y="53"/>
                  </a:lnTo>
                  <a:lnTo>
                    <a:pt x="0" y="44"/>
                  </a:lnTo>
                  <a:lnTo>
                    <a:pt x="0" y="35"/>
                  </a:lnTo>
                  <a:lnTo>
                    <a:pt x="8" y="26"/>
                  </a:lnTo>
                  <a:lnTo>
                    <a:pt x="8" y="17"/>
                  </a:lnTo>
                  <a:lnTo>
                    <a:pt x="24" y="0"/>
                  </a:lnTo>
                  <a:lnTo>
                    <a:pt x="24" y="0"/>
                  </a:lnTo>
                  <a:lnTo>
                    <a:pt x="40" y="0"/>
                  </a:lnTo>
                  <a:lnTo>
                    <a:pt x="56" y="0"/>
                  </a:lnTo>
                  <a:lnTo>
                    <a:pt x="81" y="0"/>
                  </a:lnTo>
                  <a:lnTo>
                    <a:pt x="81" y="17"/>
                  </a:lnTo>
                  <a:lnTo>
                    <a:pt x="121" y="35"/>
                  </a:lnTo>
                  <a:lnTo>
                    <a:pt x="129" y="26"/>
                  </a:lnTo>
                  <a:lnTo>
                    <a:pt x="129" y="9"/>
                  </a:lnTo>
                  <a:lnTo>
                    <a:pt x="154" y="0"/>
                  </a:lnTo>
                  <a:lnTo>
                    <a:pt x="162" y="0"/>
                  </a:lnTo>
                  <a:lnTo>
                    <a:pt x="162" y="9"/>
                  </a:lnTo>
                  <a:lnTo>
                    <a:pt x="186" y="9"/>
                  </a:lnTo>
                  <a:lnTo>
                    <a:pt x="178" y="44"/>
                  </a:lnTo>
                  <a:lnTo>
                    <a:pt x="186" y="62"/>
                  </a:lnTo>
                  <a:lnTo>
                    <a:pt x="186" y="151"/>
                  </a:lnTo>
                  <a:lnTo>
                    <a:pt x="186" y="178"/>
                  </a:lnTo>
                  <a:lnTo>
                    <a:pt x="178" y="187"/>
                  </a:lnTo>
                  <a:lnTo>
                    <a:pt x="170" y="196"/>
                  </a:lnTo>
                  <a:lnTo>
                    <a:pt x="81" y="133"/>
                  </a:lnTo>
                  <a:lnTo>
                    <a:pt x="73" y="142"/>
                  </a:lnTo>
                  <a:lnTo>
                    <a:pt x="56" y="133"/>
                  </a:lnTo>
                  <a:lnTo>
                    <a:pt x="32" y="13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2" name="Freeform 14"/>
            <p:cNvSpPr>
              <a:spLocks/>
            </p:cNvSpPr>
            <p:nvPr/>
          </p:nvSpPr>
          <p:spPr bwMode="blackWhite">
            <a:xfrm>
              <a:off x="4016376" y="3190875"/>
              <a:ext cx="361950" cy="412750"/>
            </a:xfrm>
            <a:custGeom>
              <a:avLst/>
              <a:gdLst/>
              <a:ahLst/>
              <a:cxnLst>
                <a:cxn ang="0">
                  <a:pos x="73" y="36"/>
                </a:cxn>
                <a:cxn ang="0">
                  <a:pos x="81" y="36"/>
                </a:cxn>
                <a:cxn ang="0">
                  <a:pos x="89" y="72"/>
                </a:cxn>
                <a:cxn ang="0">
                  <a:pos x="57" y="81"/>
                </a:cxn>
                <a:cxn ang="0">
                  <a:pos x="57" y="89"/>
                </a:cxn>
                <a:cxn ang="0">
                  <a:pos x="32" y="107"/>
                </a:cxn>
                <a:cxn ang="0">
                  <a:pos x="8" y="125"/>
                </a:cxn>
                <a:cxn ang="0">
                  <a:pos x="0" y="134"/>
                </a:cxn>
                <a:cxn ang="0">
                  <a:pos x="0" y="152"/>
                </a:cxn>
                <a:cxn ang="0">
                  <a:pos x="41" y="179"/>
                </a:cxn>
                <a:cxn ang="0">
                  <a:pos x="114" y="241"/>
                </a:cxn>
                <a:cxn ang="0">
                  <a:pos x="114" y="250"/>
                </a:cxn>
                <a:cxn ang="0">
                  <a:pos x="130" y="259"/>
                </a:cxn>
                <a:cxn ang="0">
                  <a:pos x="138" y="268"/>
                </a:cxn>
                <a:cxn ang="0">
                  <a:pos x="146" y="268"/>
                </a:cxn>
                <a:cxn ang="0">
                  <a:pos x="162" y="268"/>
                </a:cxn>
                <a:cxn ang="0">
                  <a:pos x="235" y="205"/>
                </a:cxn>
                <a:cxn ang="0">
                  <a:pos x="227" y="187"/>
                </a:cxn>
                <a:cxn ang="0">
                  <a:pos x="219" y="187"/>
                </a:cxn>
                <a:cxn ang="0">
                  <a:pos x="211" y="170"/>
                </a:cxn>
                <a:cxn ang="0">
                  <a:pos x="219" y="161"/>
                </a:cxn>
                <a:cxn ang="0">
                  <a:pos x="219" y="143"/>
                </a:cxn>
                <a:cxn ang="0">
                  <a:pos x="219" y="125"/>
                </a:cxn>
                <a:cxn ang="0">
                  <a:pos x="211" y="116"/>
                </a:cxn>
                <a:cxn ang="0">
                  <a:pos x="211" y="107"/>
                </a:cxn>
                <a:cxn ang="0">
                  <a:pos x="211" y="81"/>
                </a:cxn>
                <a:cxn ang="0">
                  <a:pos x="186" y="72"/>
                </a:cxn>
                <a:cxn ang="0">
                  <a:pos x="186" y="54"/>
                </a:cxn>
                <a:cxn ang="0">
                  <a:pos x="203" y="45"/>
                </a:cxn>
                <a:cxn ang="0">
                  <a:pos x="186" y="9"/>
                </a:cxn>
                <a:cxn ang="0">
                  <a:pos x="203" y="0"/>
                </a:cxn>
                <a:cxn ang="0">
                  <a:pos x="186" y="9"/>
                </a:cxn>
                <a:cxn ang="0">
                  <a:pos x="170" y="0"/>
                </a:cxn>
                <a:cxn ang="0">
                  <a:pos x="162" y="9"/>
                </a:cxn>
                <a:cxn ang="0">
                  <a:pos x="146" y="0"/>
                </a:cxn>
                <a:cxn ang="0">
                  <a:pos x="130" y="9"/>
                </a:cxn>
                <a:cxn ang="0">
                  <a:pos x="114" y="9"/>
                </a:cxn>
                <a:cxn ang="0">
                  <a:pos x="73" y="36"/>
                </a:cxn>
              </a:cxnLst>
              <a:rect l="0" t="0" r="r" b="b"/>
              <a:pathLst>
                <a:path w="235" h="268">
                  <a:moveTo>
                    <a:pt x="73" y="36"/>
                  </a:moveTo>
                  <a:lnTo>
                    <a:pt x="81" y="36"/>
                  </a:lnTo>
                  <a:lnTo>
                    <a:pt x="89" y="72"/>
                  </a:lnTo>
                  <a:lnTo>
                    <a:pt x="57" y="81"/>
                  </a:lnTo>
                  <a:lnTo>
                    <a:pt x="57" y="89"/>
                  </a:lnTo>
                  <a:lnTo>
                    <a:pt x="32" y="107"/>
                  </a:lnTo>
                  <a:lnTo>
                    <a:pt x="8" y="125"/>
                  </a:lnTo>
                  <a:lnTo>
                    <a:pt x="0" y="134"/>
                  </a:lnTo>
                  <a:lnTo>
                    <a:pt x="0" y="152"/>
                  </a:lnTo>
                  <a:lnTo>
                    <a:pt x="41" y="179"/>
                  </a:lnTo>
                  <a:lnTo>
                    <a:pt x="114" y="241"/>
                  </a:lnTo>
                  <a:lnTo>
                    <a:pt x="114" y="250"/>
                  </a:lnTo>
                  <a:lnTo>
                    <a:pt x="130" y="259"/>
                  </a:lnTo>
                  <a:lnTo>
                    <a:pt x="138" y="268"/>
                  </a:lnTo>
                  <a:lnTo>
                    <a:pt x="146" y="268"/>
                  </a:lnTo>
                  <a:lnTo>
                    <a:pt x="162" y="268"/>
                  </a:lnTo>
                  <a:lnTo>
                    <a:pt x="235" y="205"/>
                  </a:lnTo>
                  <a:lnTo>
                    <a:pt x="227" y="187"/>
                  </a:lnTo>
                  <a:lnTo>
                    <a:pt x="219" y="187"/>
                  </a:lnTo>
                  <a:lnTo>
                    <a:pt x="211" y="170"/>
                  </a:lnTo>
                  <a:lnTo>
                    <a:pt x="219" y="161"/>
                  </a:lnTo>
                  <a:lnTo>
                    <a:pt x="219" y="143"/>
                  </a:lnTo>
                  <a:lnTo>
                    <a:pt x="219" y="125"/>
                  </a:lnTo>
                  <a:lnTo>
                    <a:pt x="211" y="116"/>
                  </a:lnTo>
                  <a:lnTo>
                    <a:pt x="211" y="107"/>
                  </a:lnTo>
                  <a:lnTo>
                    <a:pt x="211" y="81"/>
                  </a:lnTo>
                  <a:lnTo>
                    <a:pt x="186" y="72"/>
                  </a:lnTo>
                  <a:lnTo>
                    <a:pt x="186" y="54"/>
                  </a:lnTo>
                  <a:lnTo>
                    <a:pt x="203" y="45"/>
                  </a:lnTo>
                  <a:lnTo>
                    <a:pt x="186" y="9"/>
                  </a:lnTo>
                  <a:lnTo>
                    <a:pt x="203" y="0"/>
                  </a:lnTo>
                  <a:lnTo>
                    <a:pt x="186" y="9"/>
                  </a:lnTo>
                  <a:lnTo>
                    <a:pt x="170" y="0"/>
                  </a:lnTo>
                  <a:lnTo>
                    <a:pt x="162" y="9"/>
                  </a:lnTo>
                  <a:lnTo>
                    <a:pt x="146" y="0"/>
                  </a:lnTo>
                  <a:lnTo>
                    <a:pt x="130" y="9"/>
                  </a:lnTo>
                  <a:lnTo>
                    <a:pt x="114" y="9"/>
                  </a:lnTo>
                  <a:lnTo>
                    <a:pt x="73"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3" name="Freeform 15"/>
            <p:cNvSpPr>
              <a:spLocks/>
            </p:cNvSpPr>
            <p:nvPr/>
          </p:nvSpPr>
          <p:spPr bwMode="blackWhite">
            <a:xfrm>
              <a:off x="3940176" y="3479800"/>
              <a:ext cx="325437" cy="315913"/>
            </a:xfrm>
            <a:custGeom>
              <a:avLst/>
              <a:gdLst/>
              <a:ahLst/>
              <a:cxnLst>
                <a:cxn ang="0">
                  <a:pos x="90" y="0"/>
                </a:cxn>
                <a:cxn ang="0">
                  <a:pos x="154" y="54"/>
                </a:cxn>
                <a:cxn ang="0">
                  <a:pos x="163" y="63"/>
                </a:cxn>
                <a:cxn ang="0">
                  <a:pos x="179" y="72"/>
                </a:cxn>
                <a:cxn ang="0">
                  <a:pos x="187" y="81"/>
                </a:cxn>
                <a:cxn ang="0">
                  <a:pos x="195" y="81"/>
                </a:cxn>
                <a:cxn ang="0">
                  <a:pos x="195" y="125"/>
                </a:cxn>
                <a:cxn ang="0">
                  <a:pos x="187" y="134"/>
                </a:cxn>
                <a:cxn ang="0">
                  <a:pos x="146" y="143"/>
                </a:cxn>
                <a:cxn ang="0">
                  <a:pos x="138" y="143"/>
                </a:cxn>
                <a:cxn ang="0">
                  <a:pos x="122" y="152"/>
                </a:cxn>
                <a:cxn ang="0">
                  <a:pos x="106" y="161"/>
                </a:cxn>
                <a:cxn ang="0">
                  <a:pos x="90" y="188"/>
                </a:cxn>
                <a:cxn ang="0">
                  <a:pos x="81" y="197"/>
                </a:cxn>
                <a:cxn ang="0">
                  <a:pos x="73" y="205"/>
                </a:cxn>
                <a:cxn ang="0">
                  <a:pos x="65" y="197"/>
                </a:cxn>
                <a:cxn ang="0">
                  <a:pos x="57" y="205"/>
                </a:cxn>
                <a:cxn ang="0">
                  <a:pos x="49" y="205"/>
                </a:cxn>
                <a:cxn ang="0">
                  <a:pos x="41" y="179"/>
                </a:cxn>
                <a:cxn ang="0">
                  <a:pos x="17" y="179"/>
                </a:cxn>
                <a:cxn ang="0">
                  <a:pos x="9" y="179"/>
                </a:cxn>
                <a:cxn ang="0">
                  <a:pos x="17" y="179"/>
                </a:cxn>
                <a:cxn ang="0">
                  <a:pos x="0" y="143"/>
                </a:cxn>
                <a:cxn ang="0">
                  <a:pos x="17" y="134"/>
                </a:cxn>
                <a:cxn ang="0">
                  <a:pos x="17" y="143"/>
                </a:cxn>
                <a:cxn ang="0">
                  <a:pos x="25" y="134"/>
                </a:cxn>
                <a:cxn ang="0">
                  <a:pos x="81" y="134"/>
                </a:cxn>
                <a:cxn ang="0">
                  <a:pos x="65" y="0"/>
                </a:cxn>
                <a:cxn ang="0">
                  <a:pos x="90" y="0"/>
                </a:cxn>
              </a:cxnLst>
              <a:rect l="0" t="0" r="r" b="b"/>
              <a:pathLst>
                <a:path w="195" h="205">
                  <a:moveTo>
                    <a:pt x="90" y="0"/>
                  </a:moveTo>
                  <a:lnTo>
                    <a:pt x="154" y="54"/>
                  </a:lnTo>
                  <a:lnTo>
                    <a:pt x="163" y="63"/>
                  </a:lnTo>
                  <a:lnTo>
                    <a:pt x="179" y="72"/>
                  </a:lnTo>
                  <a:lnTo>
                    <a:pt x="187" y="81"/>
                  </a:lnTo>
                  <a:lnTo>
                    <a:pt x="195" y="81"/>
                  </a:lnTo>
                  <a:lnTo>
                    <a:pt x="195" y="125"/>
                  </a:lnTo>
                  <a:lnTo>
                    <a:pt x="187" y="134"/>
                  </a:lnTo>
                  <a:lnTo>
                    <a:pt x="146" y="143"/>
                  </a:lnTo>
                  <a:lnTo>
                    <a:pt x="138" y="143"/>
                  </a:lnTo>
                  <a:lnTo>
                    <a:pt x="122" y="152"/>
                  </a:lnTo>
                  <a:lnTo>
                    <a:pt x="106" y="161"/>
                  </a:lnTo>
                  <a:lnTo>
                    <a:pt x="90" y="188"/>
                  </a:lnTo>
                  <a:lnTo>
                    <a:pt x="81" y="197"/>
                  </a:lnTo>
                  <a:lnTo>
                    <a:pt x="73" y="205"/>
                  </a:lnTo>
                  <a:lnTo>
                    <a:pt x="65" y="197"/>
                  </a:lnTo>
                  <a:lnTo>
                    <a:pt x="57" y="205"/>
                  </a:lnTo>
                  <a:lnTo>
                    <a:pt x="49" y="205"/>
                  </a:lnTo>
                  <a:lnTo>
                    <a:pt x="41" y="179"/>
                  </a:lnTo>
                  <a:lnTo>
                    <a:pt x="17" y="179"/>
                  </a:lnTo>
                  <a:lnTo>
                    <a:pt x="9" y="179"/>
                  </a:lnTo>
                  <a:lnTo>
                    <a:pt x="17" y="179"/>
                  </a:lnTo>
                  <a:lnTo>
                    <a:pt x="0" y="143"/>
                  </a:lnTo>
                  <a:lnTo>
                    <a:pt x="17" y="134"/>
                  </a:lnTo>
                  <a:lnTo>
                    <a:pt x="17" y="143"/>
                  </a:lnTo>
                  <a:lnTo>
                    <a:pt x="25" y="134"/>
                  </a:lnTo>
                  <a:lnTo>
                    <a:pt x="81" y="134"/>
                  </a:lnTo>
                  <a:lnTo>
                    <a:pt x="65" y="0"/>
                  </a:lnTo>
                  <a:lnTo>
                    <a:pt x="9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4" name="Freeform 16"/>
            <p:cNvSpPr>
              <a:spLocks/>
            </p:cNvSpPr>
            <p:nvPr/>
          </p:nvSpPr>
          <p:spPr bwMode="blackWhite">
            <a:xfrm>
              <a:off x="4016376" y="3795713"/>
              <a:ext cx="100012" cy="112712"/>
            </a:xfrm>
            <a:custGeom>
              <a:avLst/>
              <a:gdLst/>
              <a:ahLst/>
              <a:cxnLst>
                <a:cxn ang="0">
                  <a:pos x="65" y="72"/>
                </a:cxn>
                <a:cxn ang="0">
                  <a:pos x="65" y="45"/>
                </a:cxn>
                <a:cxn ang="0">
                  <a:pos x="65" y="36"/>
                </a:cxn>
                <a:cxn ang="0">
                  <a:pos x="65" y="18"/>
                </a:cxn>
                <a:cxn ang="0">
                  <a:pos x="57" y="9"/>
                </a:cxn>
                <a:cxn ang="0">
                  <a:pos x="41" y="9"/>
                </a:cxn>
                <a:cxn ang="0">
                  <a:pos x="32" y="0"/>
                </a:cxn>
                <a:cxn ang="0">
                  <a:pos x="24" y="9"/>
                </a:cxn>
                <a:cxn ang="0">
                  <a:pos x="16" y="0"/>
                </a:cxn>
                <a:cxn ang="0">
                  <a:pos x="16" y="9"/>
                </a:cxn>
                <a:cxn ang="0">
                  <a:pos x="0" y="9"/>
                </a:cxn>
                <a:cxn ang="0">
                  <a:pos x="0" y="18"/>
                </a:cxn>
                <a:cxn ang="0">
                  <a:pos x="0" y="27"/>
                </a:cxn>
                <a:cxn ang="0">
                  <a:pos x="0" y="36"/>
                </a:cxn>
                <a:cxn ang="0">
                  <a:pos x="0" y="36"/>
                </a:cxn>
                <a:cxn ang="0">
                  <a:pos x="0" y="36"/>
                </a:cxn>
                <a:cxn ang="0">
                  <a:pos x="0" y="54"/>
                </a:cxn>
                <a:cxn ang="0">
                  <a:pos x="16" y="63"/>
                </a:cxn>
                <a:cxn ang="0">
                  <a:pos x="16" y="81"/>
                </a:cxn>
                <a:cxn ang="0">
                  <a:pos x="24" y="72"/>
                </a:cxn>
                <a:cxn ang="0">
                  <a:pos x="49" y="72"/>
                </a:cxn>
                <a:cxn ang="0">
                  <a:pos x="65" y="72"/>
                </a:cxn>
              </a:cxnLst>
              <a:rect l="0" t="0" r="r" b="b"/>
              <a:pathLst>
                <a:path w="65" h="81">
                  <a:moveTo>
                    <a:pt x="65" y="72"/>
                  </a:moveTo>
                  <a:lnTo>
                    <a:pt x="65" y="45"/>
                  </a:lnTo>
                  <a:lnTo>
                    <a:pt x="65" y="36"/>
                  </a:lnTo>
                  <a:lnTo>
                    <a:pt x="65" y="18"/>
                  </a:lnTo>
                  <a:lnTo>
                    <a:pt x="57" y="9"/>
                  </a:lnTo>
                  <a:lnTo>
                    <a:pt x="41" y="9"/>
                  </a:lnTo>
                  <a:lnTo>
                    <a:pt x="32" y="0"/>
                  </a:lnTo>
                  <a:lnTo>
                    <a:pt x="24" y="9"/>
                  </a:lnTo>
                  <a:lnTo>
                    <a:pt x="16" y="0"/>
                  </a:lnTo>
                  <a:lnTo>
                    <a:pt x="16" y="9"/>
                  </a:lnTo>
                  <a:lnTo>
                    <a:pt x="0" y="9"/>
                  </a:lnTo>
                  <a:lnTo>
                    <a:pt x="0" y="18"/>
                  </a:lnTo>
                  <a:lnTo>
                    <a:pt x="0" y="27"/>
                  </a:lnTo>
                  <a:lnTo>
                    <a:pt x="0" y="36"/>
                  </a:lnTo>
                  <a:lnTo>
                    <a:pt x="0" y="36"/>
                  </a:lnTo>
                  <a:lnTo>
                    <a:pt x="0" y="36"/>
                  </a:lnTo>
                  <a:lnTo>
                    <a:pt x="0" y="54"/>
                  </a:lnTo>
                  <a:lnTo>
                    <a:pt x="16" y="63"/>
                  </a:lnTo>
                  <a:lnTo>
                    <a:pt x="16" y="81"/>
                  </a:lnTo>
                  <a:lnTo>
                    <a:pt x="24" y="72"/>
                  </a:lnTo>
                  <a:lnTo>
                    <a:pt x="49" y="72"/>
                  </a:lnTo>
                  <a:lnTo>
                    <a:pt x="65" y="7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5" name="Freeform 17"/>
            <p:cNvSpPr>
              <a:spLocks/>
            </p:cNvSpPr>
            <p:nvPr/>
          </p:nvSpPr>
          <p:spPr bwMode="blackWhite">
            <a:xfrm>
              <a:off x="4116388" y="3783013"/>
              <a:ext cx="61913" cy="123825"/>
            </a:xfrm>
            <a:custGeom>
              <a:avLst/>
              <a:gdLst/>
              <a:ahLst/>
              <a:cxnLst>
                <a:cxn ang="0">
                  <a:pos x="0" y="26"/>
                </a:cxn>
                <a:cxn ang="0">
                  <a:pos x="0" y="8"/>
                </a:cxn>
                <a:cxn ang="0">
                  <a:pos x="0" y="0"/>
                </a:cxn>
                <a:cxn ang="0">
                  <a:pos x="24" y="0"/>
                </a:cxn>
                <a:cxn ang="0">
                  <a:pos x="32" y="35"/>
                </a:cxn>
                <a:cxn ang="0">
                  <a:pos x="40" y="53"/>
                </a:cxn>
                <a:cxn ang="0">
                  <a:pos x="40" y="62"/>
                </a:cxn>
                <a:cxn ang="0">
                  <a:pos x="8" y="80"/>
                </a:cxn>
                <a:cxn ang="0">
                  <a:pos x="0" y="80"/>
                </a:cxn>
                <a:cxn ang="0">
                  <a:pos x="0" y="53"/>
                </a:cxn>
                <a:cxn ang="0">
                  <a:pos x="8" y="44"/>
                </a:cxn>
                <a:cxn ang="0">
                  <a:pos x="0" y="26"/>
                </a:cxn>
              </a:cxnLst>
              <a:rect l="0" t="0" r="r" b="b"/>
              <a:pathLst>
                <a:path w="40" h="80">
                  <a:moveTo>
                    <a:pt x="0" y="26"/>
                  </a:moveTo>
                  <a:lnTo>
                    <a:pt x="0" y="8"/>
                  </a:lnTo>
                  <a:lnTo>
                    <a:pt x="0" y="0"/>
                  </a:lnTo>
                  <a:lnTo>
                    <a:pt x="24" y="0"/>
                  </a:lnTo>
                  <a:lnTo>
                    <a:pt x="32" y="35"/>
                  </a:lnTo>
                  <a:lnTo>
                    <a:pt x="40" y="53"/>
                  </a:lnTo>
                  <a:lnTo>
                    <a:pt x="40" y="62"/>
                  </a:lnTo>
                  <a:lnTo>
                    <a:pt x="8" y="80"/>
                  </a:lnTo>
                  <a:lnTo>
                    <a:pt x="0" y="80"/>
                  </a:lnTo>
                  <a:lnTo>
                    <a:pt x="0" y="53"/>
                  </a:lnTo>
                  <a:lnTo>
                    <a:pt x="8" y="44"/>
                  </a:lnTo>
                  <a:lnTo>
                    <a:pt x="0"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6" name="Freeform 18"/>
            <p:cNvSpPr>
              <a:spLocks/>
            </p:cNvSpPr>
            <p:nvPr/>
          </p:nvSpPr>
          <p:spPr bwMode="blackWhite">
            <a:xfrm>
              <a:off x="4329113" y="3973513"/>
              <a:ext cx="100013" cy="111125"/>
            </a:xfrm>
            <a:custGeom>
              <a:avLst/>
              <a:gdLst/>
              <a:ahLst/>
              <a:cxnLst>
                <a:cxn ang="0">
                  <a:pos x="16" y="9"/>
                </a:cxn>
                <a:cxn ang="0">
                  <a:pos x="32" y="9"/>
                </a:cxn>
                <a:cxn ang="0">
                  <a:pos x="32" y="0"/>
                </a:cxn>
                <a:cxn ang="0">
                  <a:pos x="48" y="0"/>
                </a:cxn>
                <a:cxn ang="0">
                  <a:pos x="48" y="9"/>
                </a:cxn>
                <a:cxn ang="0">
                  <a:pos x="56" y="0"/>
                </a:cxn>
                <a:cxn ang="0">
                  <a:pos x="64" y="9"/>
                </a:cxn>
                <a:cxn ang="0">
                  <a:pos x="64" y="18"/>
                </a:cxn>
                <a:cxn ang="0">
                  <a:pos x="64" y="54"/>
                </a:cxn>
                <a:cxn ang="0">
                  <a:pos x="40" y="54"/>
                </a:cxn>
                <a:cxn ang="0">
                  <a:pos x="40" y="54"/>
                </a:cxn>
                <a:cxn ang="0">
                  <a:pos x="40" y="63"/>
                </a:cxn>
                <a:cxn ang="0">
                  <a:pos x="32" y="63"/>
                </a:cxn>
                <a:cxn ang="0">
                  <a:pos x="32" y="72"/>
                </a:cxn>
                <a:cxn ang="0">
                  <a:pos x="16" y="54"/>
                </a:cxn>
                <a:cxn ang="0">
                  <a:pos x="0" y="36"/>
                </a:cxn>
                <a:cxn ang="0">
                  <a:pos x="8" y="27"/>
                </a:cxn>
                <a:cxn ang="0">
                  <a:pos x="8" y="18"/>
                </a:cxn>
                <a:cxn ang="0">
                  <a:pos x="16" y="9"/>
                </a:cxn>
              </a:cxnLst>
              <a:rect l="0" t="0" r="r" b="b"/>
              <a:pathLst>
                <a:path w="64" h="72">
                  <a:moveTo>
                    <a:pt x="16" y="9"/>
                  </a:moveTo>
                  <a:lnTo>
                    <a:pt x="32" y="9"/>
                  </a:lnTo>
                  <a:lnTo>
                    <a:pt x="32" y="0"/>
                  </a:lnTo>
                  <a:lnTo>
                    <a:pt x="48" y="0"/>
                  </a:lnTo>
                  <a:lnTo>
                    <a:pt x="48" y="9"/>
                  </a:lnTo>
                  <a:lnTo>
                    <a:pt x="56" y="0"/>
                  </a:lnTo>
                  <a:lnTo>
                    <a:pt x="64" y="9"/>
                  </a:lnTo>
                  <a:lnTo>
                    <a:pt x="64" y="18"/>
                  </a:lnTo>
                  <a:lnTo>
                    <a:pt x="64" y="54"/>
                  </a:lnTo>
                  <a:lnTo>
                    <a:pt x="40" y="54"/>
                  </a:lnTo>
                  <a:lnTo>
                    <a:pt x="40" y="54"/>
                  </a:lnTo>
                  <a:lnTo>
                    <a:pt x="40" y="63"/>
                  </a:lnTo>
                  <a:lnTo>
                    <a:pt x="32" y="63"/>
                  </a:lnTo>
                  <a:lnTo>
                    <a:pt x="32" y="72"/>
                  </a:lnTo>
                  <a:lnTo>
                    <a:pt x="16" y="54"/>
                  </a:lnTo>
                  <a:lnTo>
                    <a:pt x="0" y="36"/>
                  </a:lnTo>
                  <a:lnTo>
                    <a:pt x="8" y="27"/>
                  </a:lnTo>
                  <a:lnTo>
                    <a:pt x="8" y="18"/>
                  </a:lnTo>
                  <a:lnTo>
                    <a:pt x="16"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 name="Freeform 19"/>
            <p:cNvSpPr>
              <a:spLocks/>
            </p:cNvSpPr>
            <p:nvPr/>
          </p:nvSpPr>
          <p:spPr bwMode="blackWhite">
            <a:xfrm>
              <a:off x="4329113" y="3741738"/>
              <a:ext cx="153988" cy="219075"/>
            </a:xfrm>
            <a:custGeom>
              <a:avLst/>
              <a:gdLst/>
              <a:ahLst/>
              <a:cxnLst>
                <a:cxn ang="0">
                  <a:pos x="0" y="107"/>
                </a:cxn>
                <a:cxn ang="0">
                  <a:pos x="16" y="80"/>
                </a:cxn>
                <a:cxn ang="0">
                  <a:pos x="24" y="80"/>
                </a:cxn>
                <a:cxn ang="0">
                  <a:pos x="32" y="89"/>
                </a:cxn>
                <a:cxn ang="0">
                  <a:pos x="40" y="80"/>
                </a:cxn>
                <a:cxn ang="0">
                  <a:pos x="48" y="62"/>
                </a:cxn>
                <a:cxn ang="0">
                  <a:pos x="56" y="35"/>
                </a:cxn>
                <a:cxn ang="0">
                  <a:pos x="64" y="18"/>
                </a:cxn>
                <a:cxn ang="0">
                  <a:pos x="64" y="9"/>
                </a:cxn>
                <a:cxn ang="0">
                  <a:pos x="64" y="0"/>
                </a:cxn>
                <a:cxn ang="0">
                  <a:pos x="64" y="9"/>
                </a:cxn>
                <a:cxn ang="0">
                  <a:pos x="81" y="44"/>
                </a:cxn>
                <a:cxn ang="0">
                  <a:pos x="64" y="44"/>
                </a:cxn>
                <a:cxn ang="0">
                  <a:pos x="64" y="53"/>
                </a:cxn>
                <a:cxn ang="0">
                  <a:pos x="73" y="62"/>
                </a:cxn>
                <a:cxn ang="0">
                  <a:pos x="81" y="80"/>
                </a:cxn>
                <a:cxn ang="0">
                  <a:pos x="64" y="98"/>
                </a:cxn>
                <a:cxn ang="0">
                  <a:pos x="73" y="107"/>
                </a:cxn>
                <a:cxn ang="0">
                  <a:pos x="89" y="134"/>
                </a:cxn>
                <a:cxn ang="0">
                  <a:pos x="89" y="151"/>
                </a:cxn>
                <a:cxn ang="0">
                  <a:pos x="48" y="142"/>
                </a:cxn>
                <a:cxn ang="0">
                  <a:pos x="32" y="142"/>
                </a:cxn>
                <a:cxn ang="0">
                  <a:pos x="16" y="142"/>
                </a:cxn>
                <a:cxn ang="0">
                  <a:pos x="16" y="134"/>
                </a:cxn>
                <a:cxn ang="0">
                  <a:pos x="8" y="125"/>
                </a:cxn>
                <a:cxn ang="0">
                  <a:pos x="0" y="116"/>
                </a:cxn>
                <a:cxn ang="0">
                  <a:pos x="0" y="107"/>
                </a:cxn>
              </a:cxnLst>
              <a:rect l="0" t="0" r="r" b="b"/>
              <a:pathLst>
                <a:path w="89" h="151">
                  <a:moveTo>
                    <a:pt x="0" y="107"/>
                  </a:moveTo>
                  <a:lnTo>
                    <a:pt x="16" y="80"/>
                  </a:lnTo>
                  <a:lnTo>
                    <a:pt x="24" y="80"/>
                  </a:lnTo>
                  <a:lnTo>
                    <a:pt x="32" y="89"/>
                  </a:lnTo>
                  <a:lnTo>
                    <a:pt x="40" y="80"/>
                  </a:lnTo>
                  <a:lnTo>
                    <a:pt x="48" y="62"/>
                  </a:lnTo>
                  <a:lnTo>
                    <a:pt x="56" y="35"/>
                  </a:lnTo>
                  <a:lnTo>
                    <a:pt x="64" y="18"/>
                  </a:lnTo>
                  <a:lnTo>
                    <a:pt x="64" y="9"/>
                  </a:lnTo>
                  <a:lnTo>
                    <a:pt x="64" y="0"/>
                  </a:lnTo>
                  <a:lnTo>
                    <a:pt x="64" y="9"/>
                  </a:lnTo>
                  <a:lnTo>
                    <a:pt x="81" y="44"/>
                  </a:lnTo>
                  <a:lnTo>
                    <a:pt x="64" y="44"/>
                  </a:lnTo>
                  <a:lnTo>
                    <a:pt x="64" y="53"/>
                  </a:lnTo>
                  <a:lnTo>
                    <a:pt x="73" y="62"/>
                  </a:lnTo>
                  <a:lnTo>
                    <a:pt x="81" y="80"/>
                  </a:lnTo>
                  <a:lnTo>
                    <a:pt x="64" y="98"/>
                  </a:lnTo>
                  <a:lnTo>
                    <a:pt x="73" y="107"/>
                  </a:lnTo>
                  <a:lnTo>
                    <a:pt x="89" y="134"/>
                  </a:lnTo>
                  <a:lnTo>
                    <a:pt x="89" y="151"/>
                  </a:lnTo>
                  <a:lnTo>
                    <a:pt x="48" y="142"/>
                  </a:lnTo>
                  <a:lnTo>
                    <a:pt x="32" y="142"/>
                  </a:lnTo>
                  <a:lnTo>
                    <a:pt x="16" y="142"/>
                  </a:lnTo>
                  <a:lnTo>
                    <a:pt x="16" y="134"/>
                  </a:lnTo>
                  <a:lnTo>
                    <a:pt x="8" y="125"/>
                  </a:lnTo>
                  <a:lnTo>
                    <a:pt x="0" y="116"/>
                  </a:lnTo>
                  <a:lnTo>
                    <a:pt x="0" y="10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 name="Freeform 20"/>
            <p:cNvSpPr>
              <a:spLocks/>
            </p:cNvSpPr>
            <p:nvPr/>
          </p:nvSpPr>
          <p:spPr bwMode="blackWhite">
            <a:xfrm>
              <a:off x="4229101" y="3727450"/>
              <a:ext cx="200025" cy="192088"/>
            </a:xfrm>
            <a:custGeom>
              <a:avLst/>
              <a:gdLst/>
              <a:ahLst/>
              <a:cxnLst>
                <a:cxn ang="0">
                  <a:pos x="65" y="116"/>
                </a:cxn>
                <a:cxn ang="0">
                  <a:pos x="81" y="89"/>
                </a:cxn>
                <a:cxn ang="0">
                  <a:pos x="89" y="89"/>
                </a:cxn>
                <a:cxn ang="0">
                  <a:pos x="89" y="98"/>
                </a:cxn>
                <a:cxn ang="0">
                  <a:pos x="97" y="89"/>
                </a:cxn>
                <a:cxn ang="0">
                  <a:pos x="113" y="62"/>
                </a:cxn>
                <a:cxn ang="0">
                  <a:pos x="121" y="44"/>
                </a:cxn>
                <a:cxn ang="0">
                  <a:pos x="129" y="27"/>
                </a:cxn>
                <a:cxn ang="0">
                  <a:pos x="129" y="18"/>
                </a:cxn>
                <a:cxn ang="0">
                  <a:pos x="129" y="9"/>
                </a:cxn>
                <a:cxn ang="0">
                  <a:pos x="121" y="0"/>
                </a:cxn>
                <a:cxn ang="0">
                  <a:pos x="113" y="0"/>
                </a:cxn>
                <a:cxn ang="0">
                  <a:pos x="105" y="9"/>
                </a:cxn>
                <a:cxn ang="0">
                  <a:pos x="89" y="9"/>
                </a:cxn>
                <a:cxn ang="0">
                  <a:pos x="73" y="18"/>
                </a:cxn>
                <a:cxn ang="0">
                  <a:pos x="57" y="9"/>
                </a:cxn>
                <a:cxn ang="0">
                  <a:pos x="48" y="9"/>
                </a:cxn>
                <a:cxn ang="0">
                  <a:pos x="32" y="0"/>
                </a:cxn>
                <a:cxn ang="0">
                  <a:pos x="24" y="0"/>
                </a:cxn>
                <a:cxn ang="0">
                  <a:pos x="8" y="18"/>
                </a:cxn>
                <a:cxn ang="0">
                  <a:pos x="8" y="27"/>
                </a:cxn>
                <a:cxn ang="0">
                  <a:pos x="8" y="44"/>
                </a:cxn>
                <a:cxn ang="0">
                  <a:pos x="0" y="71"/>
                </a:cxn>
                <a:cxn ang="0">
                  <a:pos x="0" y="98"/>
                </a:cxn>
                <a:cxn ang="0">
                  <a:pos x="24" y="98"/>
                </a:cxn>
                <a:cxn ang="0">
                  <a:pos x="24" y="107"/>
                </a:cxn>
                <a:cxn ang="0">
                  <a:pos x="32" y="125"/>
                </a:cxn>
                <a:cxn ang="0">
                  <a:pos x="32" y="125"/>
                </a:cxn>
                <a:cxn ang="0">
                  <a:pos x="65" y="125"/>
                </a:cxn>
                <a:cxn ang="0">
                  <a:pos x="65" y="116"/>
                </a:cxn>
              </a:cxnLst>
              <a:rect l="0" t="0" r="r" b="b"/>
              <a:pathLst>
                <a:path w="129" h="125">
                  <a:moveTo>
                    <a:pt x="65" y="116"/>
                  </a:moveTo>
                  <a:lnTo>
                    <a:pt x="81" y="89"/>
                  </a:lnTo>
                  <a:lnTo>
                    <a:pt x="89" y="89"/>
                  </a:lnTo>
                  <a:lnTo>
                    <a:pt x="89" y="98"/>
                  </a:lnTo>
                  <a:lnTo>
                    <a:pt x="97" y="89"/>
                  </a:lnTo>
                  <a:lnTo>
                    <a:pt x="113" y="62"/>
                  </a:lnTo>
                  <a:lnTo>
                    <a:pt x="121" y="44"/>
                  </a:lnTo>
                  <a:lnTo>
                    <a:pt x="129" y="27"/>
                  </a:lnTo>
                  <a:lnTo>
                    <a:pt x="129" y="18"/>
                  </a:lnTo>
                  <a:lnTo>
                    <a:pt x="129" y="9"/>
                  </a:lnTo>
                  <a:lnTo>
                    <a:pt x="121" y="0"/>
                  </a:lnTo>
                  <a:lnTo>
                    <a:pt x="113" y="0"/>
                  </a:lnTo>
                  <a:lnTo>
                    <a:pt x="105" y="9"/>
                  </a:lnTo>
                  <a:lnTo>
                    <a:pt x="89" y="9"/>
                  </a:lnTo>
                  <a:lnTo>
                    <a:pt x="73" y="18"/>
                  </a:lnTo>
                  <a:lnTo>
                    <a:pt x="57" y="9"/>
                  </a:lnTo>
                  <a:lnTo>
                    <a:pt x="48" y="9"/>
                  </a:lnTo>
                  <a:lnTo>
                    <a:pt x="32" y="0"/>
                  </a:lnTo>
                  <a:lnTo>
                    <a:pt x="24" y="0"/>
                  </a:lnTo>
                  <a:lnTo>
                    <a:pt x="8" y="18"/>
                  </a:lnTo>
                  <a:lnTo>
                    <a:pt x="8" y="27"/>
                  </a:lnTo>
                  <a:lnTo>
                    <a:pt x="8" y="44"/>
                  </a:lnTo>
                  <a:lnTo>
                    <a:pt x="0" y="71"/>
                  </a:lnTo>
                  <a:lnTo>
                    <a:pt x="0" y="98"/>
                  </a:lnTo>
                  <a:lnTo>
                    <a:pt x="24" y="98"/>
                  </a:lnTo>
                  <a:lnTo>
                    <a:pt x="24" y="107"/>
                  </a:lnTo>
                  <a:lnTo>
                    <a:pt x="32" y="125"/>
                  </a:lnTo>
                  <a:lnTo>
                    <a:pt x="32" y="125"/>
                  </a:lnTo>
                  <a:lnTo>
                    <a:pt x="65" y="125"/>
                  </a:lnTo>
                  <a:lnTo>
                    <a:pt x="65" y="11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 name="Freeform 21"/>
            <p:cNvSpPr>
              <a:spLocks/>
            </p:cNvSpPr>
            <p:nvPr/>
          </p:nvSpPr>
          <p:spPr bwMode="blackWhite">
            <a:xfrm>
              <a:off x="4178301" y="3521075"/>
              <a:ext cx="288925" cy="227013"/>
            </a:xfrm>
            <a:custGeom>
              <a:avLst/>
              <a:gdLst/>
              <a:ahLst/>
              <a:cxnLst>
                <a:cxn ang="0">
                  <a:pos x="154" y="125"/>
                </a:cxn>
                <a:cxn ang="0">
                  <a:pos x="154" y="125"/>
                </a:cxn>
                <a:cxn ang="0">
                  <a:pos x="179" y="89"/>
                </a:cxn>
                <a:cxn ang="0">
                  <a:pos x="187" y="36"/>
                </a:cxn>
                <a:cxn ang="0">
                  <a:pos x="171" y="27"/>
                </a:cxn>
                <a:cxn ang="0">
                  <a:pos x="171" y="9"/>
                </a:cxn>
                <a:cxn ang="0">
                  <a:pos x="162" y="0"/>
                </a:cxn>
                <a:cxn ang="0">
                  <a:pos x="138" y="0"/>
                </a:cxn>
                <a:cxn ang="0">
                  <a:pos x="57" y="54"/>
                </a:cxn>
                <a:cxn ang="0">
                  <a:pos x="41" y="54"/>
                </a:cxn>
                <a:cxn ang="0">
                  <a:pos x="41" y="98"/>
                </a:cxn>
                <a:cxn ang="0">
                  <a:pos x="41" y="107"/>
                </a:cxn>
                <a:cxn ang="0">
                  <a:pos x="0" y="116"/>
                </a:cxn>
                <a:cxn ang="0">
                  <a:pos x="0" y="125"/>
                </a:cxn>
                <a:cxn ang="0">
                  <a:pos x="17" y="143"/>
                </a:cxn>
                <a:cxn ang="0">
                  <a:pos x="25" y="143"/>
                </a:cxn>
                <a:cxn ang="0">
                  <a:pos x="25" y="152"/>
                </a:cxn>
                <a:cxn ang="0">
                  <a:pos x="25" y="143"/>
                </a:cxn>
                <a:cxn ang="0">
                  <a:pos x="33" y="143"/>
                </a:cxn>
                <a:cxn ang="0">
                  <a:pos x="41" y="152"/>
                </a:cxn>
                <a:cxn ang="0">
                  <a:pos x="41" y="143"/>
                </a:cxn>
                <a:cxn ang="0">
                  <a:pos x="49" y="125"/>
                </a:cxn>
                <a:cxn ang="0">
                  <a:pos x="57" y="125"/>
                </a:cxn>
                <a:cxn ang="0">
                  <a:pos x="81" y="143"/>
                </a:cxn>
                <a:cxn ang="0">
                  <a:pos x="90" y="143"/>
                </a:cxn>
                <a:cxn ang="0">
                  <a:pos x="106" y="143"/>
                </a:cxn>
                <a:cxn ang="0">
                  <a:pos x="122" y="143"/>
                </a:cxn>
                <a:cxn ang="0">
                  <a:pos x="138" y="143"/>
                </a:cxn>
                <a:cxn ang="0">
                  <a:pos x="146" y="125"/>
                </a:cxn>
                <a:cxn ang="0">
                  <a:pos x="154" y="125"/>
                </a:cxn>
              </a:cxnLst>
              <a:rect l="0" t="0" r="r" b="b"/>
              <a:pathLst>
                <a:path w="187" h="152">
                  <a:moveTo>
                    <a:pt x="154" y="125"/>
                  </a:moveTo>
                  <a:lnTo>
                    <a:pt x="154" y="125"/>
                  </a:lnTo>
                  <a:lnTo>
                    <a:pt x="179" y="89"/>
                  </a:lnTo>
                  <a:lnTo>
                    <a:pt x="187" y="36"/>
                  </a:lnTo>
                  <a:lnTo>
                    <a:pt x="171" y="27"/>
                  </a:lnTo>
                  <a:lnTo>
                    <a:pt x="171" y="9"/>
                  </a:lnTo>
                  <a:lnTo>
                    <a:pt x="162" y="0"/>
                  </a:lnTo>
                  <a:lnTo>
                    <a:pt x="138" y="0"/>
                  </a:lnTo>
                  <a:lnTo>
                    <a:pt x="57" y="54"/>
                  </a:lnTo>
                  <a:lnTo>
                    <a:pt x="41" y="54"/>
                  </a:lnTo>
                  <a:lnTo>
                    <a:pt x="41" y="98"/>
                  </a:lnTo>
                  <a:lnTo>
                    <a:pt x="41" y="107"/>
                  </a:lnTo>
                  <a:lnTo>
                    <a:pt x="0" y="116"/>
                  </a:lnTo>
                  <a:lnTo>
                    <a:pt x="0" y="125"/>
                  </a:lnTo>
                  <a:lnTo>
                    <a:pt x="17" y="143"/>
                  </a:lnTo>
                  <a:lnTo>
                    <a:pt x="25" y="143"/>
                  </a:lnTo>
                  <a:lnTo>
                    <a:pt x="25" y="152"/>
                  </a:lnTo>
                  <a:lnTo>
                    <a:pt x="25" y="143"/>
                  </a:lnTo>
                  <a:lnTo>
                    <a:pt x="33" y="143"/>
                  </a:lnTo>
                  <a:lnTo>
                    <a:pt x="41" y="152"/>
                  </a:lnTo>
                  <a:lnTo>
                    <a:pt x="41" y="143"/>
                  </a:lnTo>
                  <a:lnTo>
                    <a:pt x="49" y="125"/>
                  </a:lnTo>
                  <a:lnTo>
                    <a:pt x="57" y="125"/>
                  </a:lnTo>
                  <a:lnTo>
                    <a:pt x="81" y="143"/>
                  </a:lnTo>
                  <a:lnTo>
                    <a:pt x="90" y="143"/>
                  </a:lnTo>
                  <a:lnTo>
                    <a:pt x="106" y="143"/>
                  </a:lnTo>
                  <a:lnTo>
                    <a:pt x="122" y="143"/>
                  </a:lnTo>
                  <a:lnTo>
                    <a:pt x="138" y="143"/>
                  </a:lnTo>
                  <a:lnTo>
                    <a:pt x="146" y="125"/>
                  </a:lnTo>
                  <a:lnTo>
                    <a:pt x="154" y="12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 name="Freeform 22"/>
            <p:cNvSpPr>
              <a:spLocks/>
            </p:cNvSpPr>
            <p:nvPr/>
          </p:nvSpPr>
          <p:spPr bwMode="blackWhite">
            <a:xfrm>
              <a:off x="4429126" y="3521075"/>
              <a:ext cx="163512" cy="330200"/>
            </a:xfrm>
            <a:custGeom>
              <a:avLst/>
              <a:gdLst/>
              <a:ahLst/>
              <a:cxnLst>
                <a:cxn ang="0">
                  <a:pos x="17" y="9"/>
                </a:cxn>
                <a:cxn ang="0">
                  <a:pos x="17" y="27"/>
                </a:cxn>
                <a:cxn ang="0">
                  <a:pos x="25" y="45"/>
                </a:cxn>
                <a:cxn ang="0">
                  <a:pos x="25" y="89"/>
                </a:cxn>
                <a:cxn ang="0">
                  <a:pos x="0" y="125"/>
                </a:cxn>
                <a:cxn ang="0">
                  <a:pos x="0" y="134"/>
                </a:cxn>
                <a:cxn ang="0">
                  <a:pos x="9" y="143"/>
                </a:cxn>
                <a:cxn ang="0">
                  <a:pos x="9" y="152"/>
                </a:cxn>
                <a:cxn ang="0">
                  <a:pos x="25" y="178"/>
                </a:cxn>
                <a:cxn ang="0">
                  <a:pos x="9" y="178"/>
                </a:cxn>
                <a:cxn ang="0">
                  <a:pos x="9" y="187"/>
                </a:cxn>
                <a:cxn ang="0">
                  <a:pos x="17" y="196"/>
                </a:cxn>
                <a:cxn ang="0">
                  <a:pos x="25" y="214"/>
                </a:cxn>
                <a:cxn ang="0">
                  <a:pos x="57" y="205"/>
                </a:cxn>
                <a:cxn ang="0">
                  <a:pos x="65" y="196"/>
                </a:cxn>
                <a:cxn ang="0">
                  <a:pos x="57" y="196"/>
                </a:cxn>
                <a:cxn ang="0">
                  <a:pos x="82" y="187"/>
                </a:cxn>
                <a:cxn ang="0">
                  <a:pos x="98" y="170"/>
                </a:cxn>
                <a:cxn ang="0">
                  <a:pos x="98" y="161"/>
                </a:cxn>
                <a:cxn ang="0">
                  <a:pos x="106" y="161"/>
                </a:cxn>
                <a:cxn ang="0">
                  <a:pos x="98" y="143"/>
                </a:cxn>
                <a:cxn ang="0">
                  <a:pos x="106" y="107"/>
                </a:cxn>
                <a:cxn ang="0">
                  <a:pos x="114" y="107"/>
                </a:cxn>
                <a:cxn ang="0">
                  <a:pos x="114" y="98"/>
                </a:cxn>
                <a:cxn ang="0">
                  <a:pos x="114" y="54"/>
                </a:cxn>
                <a:cxn ang="0">
                  <a:pos x="25" y="0"/>
                </a:cxn>
                <a:cxn ang="0">
                  <a:pos x="17" y="9"/>
                </a:cxn>
              </a:cxnLst>
              <a:rect l="0" t="0" r="r" b="b"/>
              <a:pathLst>
                <a:path w="114" h="214">
                  <a:moveTo>
                    <a:pt x="17" y="9"/>
                  </a:moveTo>
                  <a:lnTo>
                    <a:pt x="17" y="27"/>
                  </a:lnTo>
                  <a:lnTo>
                    <a:pt x="25" y="45"/>
                  </a:lnTo>
                  <a:lnTo>
                    <a:pt x="25" y="89"/>
                  </a:lnTo>
                  <a:lnTo>
                    <a:pt x="0" y="125"/>
                  </a:lnTo>
                  <a:lnTo>
                    <a:pt x="0" y="134"/>
                  </a:lnTo>
                  <a:lnTo>
                    <a:pt x="9" y="143"/>
                  </a:lnTo>
                  <a:lnTo>
                    <a:pt x="9" y="152"/>
                  </a:lnTo>
                  <a:lnTo>
                    <a:pt x="25" y="178"/>
                  </a:lnTo>
                  <a:lnTo>
                    <a:pt x="9" y="178"/>
                  </a:lnTo>
                  <a:lnTo>
                    <a:pt x="9" y="187"/>
                  </a:lnTo>
                  <a:lnTo>
                    <a:pt x="17" y="196"/>
                  </a:lnTo>
                  <a:lnTo>
                    <a:pt x="25" y="214"/>
                  </a:lnTo>
                  <a:lnTo>
                    <a:pt x="57" y="205"/>
                  </a:lnTo>
                  <a:lnTo>
                    <a:pt x="65" y="196"/>
                  </a:lnTo>
                  <a:lnTo>
                    <a:pt x="57" y="196"/>
                  </a:lnTo>
                  <a:lnTo>
                    <a:pt x="82" y="187"/>
                  </a:lnTo>
                  <a:lnTo>
                    <a:pt x="98" y="170"/>
                  </a:lnTo>
                  <a:lnTo>
                    <a:pt x="98" y="161"/>
                  </a:lnTo>
                  <a:lnTo>
                    <a:pt x="106" y="161"/>
                  </a:lnTo>
                  <a:lnTo>
                    <a:pt x="98" y="143"/>
                  </a:lnTo>
                  <a:lnTo>
                    <a:pt x="106" y="107"/>
                  </a:lnTo>
                  <a:lnTo>
                    <a:pt x="114" y="107"/>
                  </a:lnTo>
                  <a:lnTo>
                    <a:pt x="114" y="98"/>
                  </a:lnTo>
                  <a:lnTo>
                    <a:pt x="114" y="54"/>
                  </a:lnTo>
                  <a:lnTo>
                    <a:pt x="25" y="0"/>
                  </a:lnTo>
                  <a:lnTo>
                    <a:pt x="1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 name="Freeform 23"/>
            <p:cNvSpPr>
              <a:spLocks/>
            </p:cNvSpPr>
            <p:nvPr/>
          </p:nvSpPr>
          <p:spPr bwMode="blackWhite">
            <a:xfrm>
              <a:off x="4579938" y="3535363"/>
              <a:ext cx="285750" cy="398462"/>
            </a:xfrm>
            <a:custGeom>
              <a:avLst/>
              <a:gdLst/>
              <a:ahLst/>
              <a:cxnLst>
                <a:cxn ang="0">
                  <a:pos x="8" y="152"/>
                </a:cxn>
                <a:cxn ang="0">
                  <a:pos x="24" y="169"/>
                </a:cxn>
                <a:cxn ang="0">
                  <a:pos x="24" y="187"/>
                </a:cxn>
                <a:cxn ang="0">
                  <a:pos x="40" y="196"/>
                </a:cxn>
                <a:cxn ang="0">
                  <a:pos x="65" y="241"/>
                </a:cxn>
                <a:cxn ang="0">
                  <a:pos x="73" y="250"/>
                </a:cxn>
                <a:cxn ang="0">
                  <a:pos x="97" y="250"/>
                </a:cxn>
                <a:cxn ang="0">
                  <a:pos x="105" y="259"/>
                </a:cxn>
                <a:cxn ang="0">
                  <a:pos x="121" y="259"/>
                </a:cxn>
                <a:cxn ang="0">
                  <a:pos x="146" y="250"/>
                </a:cxn>
                <a:cxn ang="0">
                  <a:pos x="154" y="250"/>
                </a:cxn>
                <a:cxn ang="0">
                  <a:pos x="162" y="250"/>
                </a:cxn>
                <a:cxn ang="0">
                  <a:pos x="162" y="232"/>
                </a:cxn>
                <a:cxn ang="0">
                  <a:pos x="162" y="232"/>
                </a:cxn>
                <a:cxn ang="0">
                  <a:pos x="146" y="205"/>
                </a:cxn>
                <a:cxn ang="0">
                  <a:pos x="138" y="196"/>
                </a:cxn>
                <a:cxn ang="0">
                  <a:pos x="146" y="187"/>
                </a:cxn>
                <a:cxn ang="0">
                  <a:pos x="154" y="169"/>
                </a:cxn>
                <a:cxn ang="0">
                  <a:pos x="170" y="134"/>
                </a:cxn>
                <a:cxn ang="0">
                  <a:pos x="178" y="80"/>
                </a:cxn>
                <a:cxn ang="0">
                  <a:pos x="194" y="71"/>
                </a:cxn>
                <a:cxn ang="0">
                  <a:pos x="194" y="63"/>
                </a:cxn>
                <a:cxn ang="0">
                  <a:pos x="186" y="54"/>
                </a:cxn>
                <a:cxn ang="0">
                  <a:pos x="178" y="9"/>
                </a:cxn>
                <a:cxn ang="0">
                  <a:pos x="162" y="0"/>
                </a:cxn>
                <a:cxn ang="0">
                  <a:pos x="146" y="18"/>
                </a:cxn>
                <a:cxn ang="0">
                  <a:pos x="138" y="9"/>
                </a:cxn>
                <a:cxn ang="0">
                  <a:pos x="40" y="9"/>
                </a:cxn>
                <a:cxn ang="0">
                  <a:pos x="40" y="36"/>
                </a:cxn>
                <a:cxn ang="0">
                  <a:pos x="32" y="45"/>
                </a:cxn>
                <a:cxn ang="0">
                  <a:pos x="24" y="45"/>
                </a:cxn>
                <a:cxn ang="0">
                  <a:pos x="24" y="89"/>
                </a:cxn>
                <a:cxn ang="0">
                  <a:pos x="24" y="98"/>
                </a:cxn>
                <a:cxn ang="0">
                  <a:pos x="16" y="98"/>
                </a:cxn>
                <a:cxn ang="0">
                  <a:pos x="0" y="134"/>
                </a:cxn>
                <a:cxn ang="0">
                  <a:pos x="16" y="152"/>
                </a:cxn>
                <a:cxn ang="0">
                  <a:pos x="8" y="152"/>
                </a:cxn>
              </a:cxnLst>
              <a:rect l="0" t="0" r="r" b="b"/>
              <a:pathLst>
                <a:path w="194" h="259">
                  <a:moveTo>
                    <a:pt x="8" y="152"/>
                  </a:moveTo>
                  <a:lnTo>
                    <a:pt x="24" y="169"/>
                  </a:lnTo>
                  <a:lnTo>
                    <a:pt x="24" y="187"/>
                  </a:lnTo>
                  <a:lnTo>
                    <a:pt x="40" y="196"/>
                  </a:lnTo>
                  <a:lnTo>
                    <a:pt x="65" y="241"/>
                  </a:lnTo>
                  <a:lnTo>
                    <a:pt x="73" y="250"/>
                  </a:lnTo>
                  <a:lnTo>
                    <a:pt x="97" y="250"/>
                  </a:lnTo>
                  <a:lnTo>
                    <a:pt x="105" y="259"/>
                  </a:lnTo>
                  <a:lnTo>
                    <a:pt x="121" y="259"/>
                  </a:lnTo>
                  <a:lnTo>
                    <a:pt x="146" y="250"/>
                  </a:lnTo>
                  <a:lnTo>
                    <a:pt x="154" y="250"/>
                  </a:lnTo>
                  <a:lnTo>
                    <a:pt x="162" y="250"/>
                  </a:lnTo>
                  <a:lnTo>
                    <a:pt x="162" y="232"/>
                  </a:lnTo>
                  <a:lnTo>
                    <a:pt x="162" y="232"/>
                  </a:lnTo>
                  <a:lnTo>
                    <a:pt x="146" y="205"/>
                  </a:lnTo>
                  <a:lnTo>
                    <a:pt x="138" y="196"/>
                  </a:lnTo>
                  <a:lnTo>
                    <a:pt x="146" y="187"/>
                  </a:lnTo>
                  <a:lnTo>
                    <a:pt x="154" y="169"/>
                  </a:lnTo>
                  <a:lnTo>
                    <a:pt x="170" y="134"/>
                  </a:lnTo>
                  <a:lnTo>
                    <a:pt x="178" y="80"/>
                  </a:lnTo>
                  <a:lnTo>
                    <a:pt x="194" y="71"/>
                  </a:lnTo>
                  <a:lnTo>
                    <a:pt x="194" y="63"/>
                  </a:lnTo>
                  <a:lnTo>
                    <a:pt x="186" y="54"/>
                  </a:lnTo>
                  <a:lnTo>
                    <a:pt x="178" y="9"/>
                  </a:lnTo>
                  <a:lnTo>
                    <a:pt x="162" y="0"/>
                  </a:lnTo>
                  <a:lnTo>
                    <a:pt x="146" y="18"/>
                  </a:lnTo>
                  <a:lnTo>
                    <a:pt x="138" y="9"/>
                  </a:lnTo>
                  <a:lnTo>
                    <a:pt x="40" y="9"/>
                  </a:lnTo>
                  <a:lnTo>
                    <a:pt x="40" y="36"/>
                  </a:lnTo>
                  <a:lnTo>
                    <a:pt x="32" y="45"/>
                  </a:lnTo>
                  <a:lnTo>
                    <a:pt x="24" y="45"/>
                  </a:lnTo>
                  <a:lnTo>
                    <a:pt x="24" y="89"/>
                  </a:lnTo>
                  <a:lnTo>
                    <a:pt x="24" y="98"/>
                  </a:lnTo>
                  <a:lnTo>
                    <a:pt x="16" y="98"/>
                  </a:lnTo>
                  <a:lnTo>
                    <a:pt x="0" y="134"/>
                  </a:lnTo>
                  <a:lnTo>
                    <a:pt x="16" y="152"/>
                  </a:lnTo>
                  <a:lnTo>
                    <a:pt x="8" y="15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 name="Freeform 24"/>
            <p:cNvSpPr>
              <a:spLocks/>
            </p:cNvSpPr>
            <p:nvPr/>
          </p:nvSpPr>
          <p:spPr bwMode="blackWhite">
            <a:xfrm>
              <a:off x="4441826" y="3783013"/>
              <a:ext cx="238125" cy="165100"/>
            </a:xfrm>
            <a:custGeom>
              <a:avLst/>
              <a:gdLst/>
              <a:ahLst/>
              <a:cxnLst>
                <a:cxn ang="0">
                  <a:pos x="97" y="0"/>
                </a:cxn>
                <a:cxn ang="0">
                  <a:pos x="113" y="17"/>
                </a:cxn>
                <a:cxn ang="0">
                  <a:pos x="113" y="35"/>
                </a:cxn>
                <a:cxn ang="0">
                  <a:pos x="121" y="44"/>
                </a:cxn>
                <a:cxn ang="0">
                  <a:pos x="154" y="80"/>
                </a:cxn>
                <a:cxn ang="0">
                  <a:pos x="105" y="80"/>
                </a:cxn>
                <a:cxn ang="0">
                  <a:pos x="97" y="89"/>
                </a:cxn>
                <a:cxn ang="0">
                  <a:pos x="73" y="89"/>
                </a:cxn>
                <a:cxn ang="0">
                  <a:pos x="64" y="80"/>
                </a:cxn>
                <a:cxn ang="0">
                  <a:pos x="56" y="80"/>
                </a:cxn>
                <a:cxn ang="0">
                  <a:pos x="48" y="98"/>
                </a:cxn>
                <a:cxn ang="0">
                  <a:pos x="32" y="107"/>
                </a:cxn>
                <a:cxn ang="0">
                  <a:pos x="16" y="107"/>
                </a:cxn>
                <a:cxn ang="0">
                  <a:pos x="8" y="80"/>
                </a:cxn>
                <a:cxn ang="0">
                  <a:pos x="0" y="71"/>
                </a:cxn>
                <a:cxn ang="0">
                  <a:pos x="16" y="44"/>
                </a:cxn>
                <a:cxn ang="0">
                  <a:pos x="48" y="44"/>
                </a:cxn>
                <a:cxn ang="0">
                  <a:pos x="56" y="35"/>
                </a:cxn>
                <a:cxn ang="0">
                  <a:pos x="48" y="35"/>
                </a:cxn>
                <a:cxn ang="0">
                  <a:pos x="73" y="26"/>
                </a:cxn>
                <a:cxn ang="0">
                  <a:pos x="89" y="8"/>
                </a:cxn>
                <a:cxn ang="0">
                  <a:pos x="97" y="0"/>
                </a:cxn>
              </a:cxnLst>
              <a:rect l="0" t="0" r="r" b="b"/>
              <a:pathLst>
                <a:path w="154" h="107">
                  <a:moveTo>
                    <a:pt x="97" y="0"/>
                  </a:moveTo>
                  <a:lnTo>
                    <a:pt x="113" y="17"/>
                  </a:lnTo>
                  <a:lnTo>
                    <a:pt x="113" y="35"/>
                  </a:lnTo>
                  <a:lnTo>
                    <a:pt x="121" y="44"/>
                  </a:lnTo>
                  <a:lnTo>
                    <a:pt x="154" y="80"/>
                  </a:lnTo>
                  <a:lnTo>
                    <a:pt x="105" y="80"/>
                  </a:lnTo>
                  <a:lnTo>
                    <a:pt x="97" y="89"/>
                  </a:lnTo>
                  <a:lnTo>
                    <a:pt x="73" y="89"/>
                  </a:lnTo>
                  <a:lnTo>
                    <a:pt x="64" y="80"/>
                  </a:lnTo>
                  <a:lnTo>
                    <a:pt x="56" y="80"/>
                  </a:lnTo>
                  <a:lnTo>
                    <a:pt x="48" y="98"/>
                  </a:lnTo>
                  <a:lnTo>
                    <a:pt x="32" y="107"/>
                  </a:lnTo>
                  <a:lnTo>
                    <a:pt x="16" y="107"/>
                  </a:lnTo>
                  <a:lnTo>
                    <a:pt x="8" y="80"/>
                  </a:lnTo>
                  <a:lnTo>
                    <a:pt x="0" y="71"/>
                  </a:lnTo>
                  <a:lnTo>
                    <a:pt x="16" y="44"/>
                  </a:lnTo>
                  <a:lnTo>
                    <a:pt x="48" y="44"/>
                  </a:lnTo>
                  <a:lnTo>
                    <a:pt x="56" y="35"/>
                  </a:lnTo>
                  <a:lnTo>
                    <a:pt x="48" y="35"/>
                  </a:lnTo>
                  <a:lnTo>
                    <a:pt x="73" y="26"/>
                  </a:lnTo>
                  <a:lnTo>
                    <a:pt x="89" y="8"/>
                  </a:lnTo>
                  <a:lnTo>
                    <a:pt x="97"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 name="Freeform 25"/>
            <p:cNvSpPr>
              <a:spLocks/>
            </p:cNvSpPr>
            <p:nvPr/>
          </p:nvSpPr>
          <p:spPr bwMode="blackWhite">
            <a:xfrm>
              <a:off x="4805363" y="3933825"/>
              <a:ext cx="149225" cy="165100"/>
            </a:xfrm>
            <a:custGeom>
              <a:avLst/>
              <a:gdLst/>
              <a:ahLst/>
              <a:cxnLst>
                <a:cxn ang="0">
                  <a:pos x="97" y="9"/>
                </a:cxn>
                <a:cxn ang="0">
                  <a:pos x="81" y="0"/>
                </a:cxn>
                <a:cxn ang="0">
                  <a:pos x="56" y="9"/>
                </a:cxn>
                <a:cxn ang="0">
                  <a:pos x="24" y="0"/>
                </a:cxn>
                <a:cxn ang="0">
                  <a:pos x="8" y="0"/>
                </a:cxn>
                <a:cxn ang="0">
                  <a:pos x="0" y="0"/>
                </a:cxn>
                <a:cxn ang="0">
                  <a:pos x="8" y="9"/>
                </a:cxn>
                <a:cxn ang="0">
                  <a:pos x="16" y="26"/>
                </a:cxn>
                <a:cxn ang="0">
                  <a:pos x="0" y="53"/>
                </a:cxn>
                <a:cxn ang="0">
                  <a:pos x="0" y="62"/>
                </a:cxn>
                <a:cxn ang="0">
                  <a:pos x="8" y="62"/>
                </a:cxn>
                <a:cxn ang="0">
                  <a:pos x="40" y="80"/>
                </a:cxn>
                <a:cxn ang="0">
                  <a:pos x="40" y="98"/>
                </a:cxn>
                <a:cxn ang="0">
                  <a:pos x="64" y="107"/>
                </a:cxn>
                <a:cxn ang="0">
                  <a:pos x="73" y="80"/>
                </a:cxn>
                <a:cxn ang="0">
                  <a:pos x="81" y="80"/>
                </a:cxn>
                <a:cxn ang="0">
                  <a:pos x="89" y="71"/>
                </a:cxn>
                <a:cxn ang="0">
                  <a:pos x="81" y="62"/>
                </a:cxn>
                <a:cxn ang="0">
                  <a:pos x="81" y="26"/>
                </a:cxn>
                <a:cxn ang="0">
                  <a:pos x="97" y="9"/>
                </a:cxn>
              </a:cxnLst>
              <a:rect l="0" t="0" r="r" b="b"/>
              <a:pathLst>
                <a:path w="97" h="107">
                  <a:moveTo>
                    <a:pt x="97" y="9"/>
                  </a:moveTo>
                  <a:lnTo>
                    <a:pt x="81" y="0"/>
                  </a:lnTo>
                  <a:lnTo>
                    <a:pt x="56" y="9"/>
                  </a:lnTo>
                  <a:lnTo>
                    <a:pt x="24" y="0"/>
                  </a:lnTo>
                  <a:lnTo>
                    <a:pt x="8" y="0"/>
                  </a:lnTo>
                  <a:lnTo>
                    <a:pt x="0" y="0"/>
                  </a:lnTo>
                  <a:lnTo>
                    <a:pt x="8" y="9"/>
                  </a:lnTo>
                  <a:lnTo>
                    <a:pt x="16" y="26"/>
                  </a:lnTo>
                  <a:lnTo>
                    <a:pt x="0" y="53"/>
                  </a:lnTo>
                  <a:lnTo>
                    <a:pt x="0" y="62"/>
                  </a:lnTo>
                  <a:lnTo>
                    <a:pt x="8" y="62"/>
                  </a:lnTo>
                  <a:lnTo>
                    <a:pt x="40" y="80"/>
                  </a:lnTo>
                  <a:lnTo>
                    <a:pt x="40" y="98"/>
                  </a:lnTo>
                  <a:lnTo>
                    <a:pt x="64" y="107"/>
                  </a:lnTo>
                  <a:lnTo>
                    <a:pt x="73" y="80"/>
                  </a:lnTo>
                  <a:lnTo>
                    <a:pt x="81" y="80"/>
                  </a:lnTo>
                  <a:lnTo>
                    <a:pt x="89" y="71"/>
                  </a:lnTo>
                  <a:lnTo>
                    <a:pt x="81" y="62"/>
                  </a:lnTo>
                  <a:lnTo>
                    <a:pt x="81" y="26"/>
                  </a:lnTo>
                  <a:lnTo>
                    <a:pt x="9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 name="Freeform 26"/>
            <p:cNvSpPr>
              <a:spLocks/>
            </p:cNvSpPr>
            <p:nvPr/>
          </p:nvSpPr>
          <p:spPr bwMode="blackWhite">
            <a:xfrm>
              <a:off x="4729163" y="3933825"/>
              <a:ext cx="87313" cy="95250"/>
            </a:xfrm>
            <a:custGeom>
              <a:avLst/>
              <a:gdLst/>
              <a:ahLst/>
              <a:cxnLst>
                <a:cxn ang="0">
                  <a:pos x="49" y="0"/>
                </a:cxn>
                <a:cxn ang="0">
                  <a:pos x="57" y="0"/>
                </a:cxn>
                <a:cxn ang="0">
                  <a:pos x="57" y="26"/>
                </a:cxn>
                <a:cxn ang="0">
                  <a:pos x="49" y="53"/>
                </a:cxn>
                <a:cxn ang="0">
                  <a:pos x="49" y="62"/>
                </a:cxn>
                <a:cxn ang="0">
                  <a:pos x="24" y="62"/>
                </a:cxn>
                <a:cxn ang="0">
                  <a:pos x="8" y="62"/>
                </a:cxn>
                <a:cxn ang="0">
                  <a:pos x="0" y="62"/>
                </a:cxn>
                <a:cxn ang="0">
                  <a:pos x="8" y="44"/>
                </a:cxn>
                <a:cxn ang="0">
                  <a:pos x="8" y="35"/>
                </a:cxn>
                <a:cxn ang="0">
                  <a:pos x="16" y="17"/>
                </a:cxn>
                <a:cxn ang="0">
                  <a:pos x="8" y="17"/>
                </a:cxn>
                <a:cxn ang="0">
                  <a:pos x="8" y="0"/>
                </a:cxn>
                <a:cxn ang="0">
                  <a:pos x="24" y="0"/>
                </a:cxn>
                <a:cxn ang="0">
                  <a:pos x="49" y="0"/>
                </a:cxn>
              </a:cxnLst>
              <a:rect l="0" t="0" r="r" b="b"/>
              <a:pathLst>
                <a:path w="57" h="62">
                  <a:moveTo>
                    <a:pt x="49" y="0"/>
                  </a:moveTo>
                  <a:lnTo>
                    <a:pt x="57" y="0"/>
                  </a:lnTo>
                  <a:lnTo>
                    <a:pt x="57" y="26"/>
                  </a:lnTo>
                  <a:lnTo>
                    <a:pt x="49" y="53"/>
                  </a:lnTo>
                  <a:lnTo>
                    <a:pt x="49" y="62"/>
                  </a:lnTo>
                  <a:lnTo>
                    <a:pt x="24" y="62"/>
                  </a:lnTo>
                  <a:lnTo>
                    <a:pt x="8" y="62"/>
                  </a:lnTo>
                  <a:lnTo>
                    <a:pt x="0" y="62"/>
                  </a:lnTo>
                  <a:lnTo>
                    <a:pt x="8" y="44"/>
                  </a:lnTo>
                  <a:lnTo>
                    <a:pt x="8" y="35"/>
                  </a:lnTo>
                  <a:lnTo>
                    <a:pt x="16" y="17"/>
                  </a:lnTo>
                  <a:lnTo>
                    <a:pt x="8" y="17"/>
                  </a:lnTo>
                  <a:lnTo>
                    <a:pt x="8" y="0"/>
                  </a:lnTo>
                  <a:lnTo>
                    <a:pt x="24" y="0"/>
                  </a:lnTo>
                  <a:lnTo>
                    <a:pt x="49"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 name="Freeform 27"/>
            <p:cNvSpPr>
              <a:spLocks/>
            </p:cNvSpPr>
            <p:nvPr/>
          </p:nvSpPr>
          <p:spPr bwMode="blackWhite">
            <a:xfrm>
              <a:off x="4729163" y="4029075"/>
              <a:ext cx="188913" cy="220663"/>
            </a:xfrm>
            <a:custGeom>
              <a:avLst/>
              <a:gdLst/>
              <a:ahLst/>
              <a:cxnLst>
                <a:cxn ang="0">
                  <a:pos x="41" y="116"/>
                </a:cxn>
                <a:cxn ang="0">
                  <a:pos x="16" y="98"/>
                </a:cxn>
                <a:cxn ang="0">
                  <a:pos x="8" y="98"/>
                </a:cxn>
                <a:cxn ang="0">
                  <a:pos x="0" y="80"/>
                </a:cxn>
                <a:cxn ang="0">
                  <a:pos x="0" y="53"/>
                </a:cxn>
                <a:cxn ang="0">
                  <a:pos x="8" y="36"/>
                </a:cxn>
                <a:cxn ang="0">
                  <a:pos x="8" y="27"/>
                </a:cxn>
                <a:cxn ang="0">
                  <a:pos x="8" y="18"/>
                </a:cxn>
                <a:cxn ang="0">
                  <a:pos x="8" y="0"/>
                </a:cxn>
                <a:cxn ang="0">
                  <a:pos x="24" y="0"/>
                </a:cxn>
                <a:cxn ang="0">
                  <a:pos x="49" y="0"/>
                </a:cxn>
                <a:cxn ang="0">
                  <a:pos x="57" y="0"/>
                </a:cxn>
                <a:cxn ang="0">
                  <a:pos x="89" y="27"/>
                </a:cxn>
                <a:cxn ang="0">
                  <a:pos x="89" y="45"/>
                </a:cxn>
                <a:cxn ang="0">
                  <a:pos x="113" y="53"/>
                </a:cxn>
                <a:cxn ang="0">
                  <a:pos x="105" y="71"/>
                </a:cxn>
                <a:cxn ang="0">
                  <a:pos x="113" y="80"/>
                </a:cxn>
                <a:cxn ang="0">
                  <a:pos x="113" y="107"/>
                </a:cxn>
                <a:cxn ang="0">
                  <a:pos x="113" y="116"/>
                </a:cxn>
                <a:cxn ang="0">
                  <a:pos x="122" y="125"/>
                </a:cxn>
                <a:cxn ang="0">
                  <a:pos x="105" y="143"/>
                </a:cxn>
                <a:cxn ang="0">
                  <a:pos x="81" y="143"/>
                </a:cxn>
                <a:cxn ang="0">
                  <a:pos x="65" y="143"/>
                </a:cxn>
                <a:cxn ang="0">
                  <a:pos x="57" y="116"/>
                </a:cxn>
                <a:cxn ang="0">
                  <a:pos x="49" y="116"/>
                </a:cxn>
                <a:cxn ang="0">
                  <a:pos x="41" y="116"/>
                </a:cxn>
              </a:cxnLst>
              <a:rect l="0" t="0" r="r" b="b"/>
              <a:pathLst>
                <a:path w="122" h="143">
                  <a:moveTo>
                    <a:pt x="41" y="116"/>
                  </a:moveTo>
                  <a:lnTo>
                    <a:pt x="16" y="98"/>
                  </a:lnTo>
                  <a:lnTo>
                    <a:pt x="8" y="98"/>
                  </a:lnTo>
                  <a:lnTo>
                    <a:pt x="0" y="80"/>
                  </a:lnTo>
                  <a:lnTo>
                    <a:pt x="0" y="53"/>
                  </a:lnTo>
                  <a:lnTo>
                    <a:pt x="8" y="36"/>
                  </a:lnTo>
                  <a:lnTo>
                    <a:pt x="8" y="27"/>
                  </a:lnTo>
                  <a:lnTo>
                    <a:pt x="8" y="18"/>
                  </a:lnTo>
                  <a:lnTo>
                    <a:pt x="8" y="0"/>
                  </a:lnTo>
                  <a:lnTo>
                    <a:pt x="24" y="0"/>
                  </a:lnTo>
                  <a:lnTo>
                    <a:pt x="49" y="0"/>
                  </a:lnTo>
                  <a:lnTo>
                    <a:pt x="57" y="0"/>
                  </a:lnTo>
                  <a:lnTo>
                    <a:pt x="89" y="27"/>
                  </a:lnTo>
                  <a:lnTo>
                    <a:pt x="89" y="45"/>
                  </a:lnTo>
                  <a:lnTo>
                    <a:pt x="113" y="53"/>
                  </a:lnTo>
                  <a:lnTo>
                    <a:pt x="105" y="71"/>
                  </a:lnTo>
                  <a:lnTo>
                    <a:pt x="113" y="80"/>
                  </a:lnTo>
                  <a:lnTo>
                    <a:pt x="113" y="107"/>
                  </a:lnTo>
                  <a:lnTo>
                    <a:pt x="113" y="116"/>
                  </a:lnTo>
                  <a:lnTo>
                    <a:pt x="122" y="125"/>
                  </a:lnTo>
                  <a:lnTo>
                    <a:pt x="105" y="143"/>
                  </a:lnTo>
                  <a:lnTo>
                    <a:pt x="81" y="143"/>
                  </a:lnTo>
                  <a:lnTo>
                    <a:pt x="65" y="143"/>
                  </a:lnTo>
                  <a:lnTo>
                    <a:pt x="57" y="116"/>
                  </a:lnTo>
                  <a:lnTo>
                    <a:pt x="49" y="116"/>
                  </a:lnTo>
                  <a:lnTo>
                    <a:pt x="41" y="11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 name="Freeform 28"/>
            <p:cNvSpPr>
              <a:spLocks/>
            </p:cNvSpPr>
            <p:nvPr/>
          </p:nvSpPr>
          <p:spPr bwMode="blackWhite">
            <a:xfrm>
              <a:off x="4403726" y="3906838"/>
              <a:ext cx="350837" cy="373062"/>
            </a:xfrm>
            <a:custGeom>
              <a:avLst/>
              <a:gdLst/>
              <a:ahLst/>
              <a:cxnLst>
                <a:cxn ang="0">
                  <a:pos x="179" y="0"/>
                </a:cxn>
                <a:cxn ang="0">
                  <a:pos x="130" y="0"/>
                </a:cxn>
                <a:cxn ang="0">
                  <a:pos x="122" y="18"/>
                </a:cxn>
                <a:cxn ang="0">
                  <a:pos x="98" y="18"/>
                </a:cxn>
                <a:cxn ang="0">
                  <a:pos x="89" y="0"/>
                </a:cxn>
                <a:cxn ang="0">
                  <a:pos x="81" y="0"/>
                </a:cxn>
                <a:cxn ang="0">
                  <a:pos x="73" y="18"/>
                </a:cxn>
                <a:cxn ang="0">
                  <a:pos x="57" y="80"/>
                </a:cxn>
                <a:cxn ang="0">
                  <a:pos x="41" y="98"/>
                </a:cxn>
                <a:cxn ang="0">
                  <a:pos x="41" y="125"/>
                </a:cxn>
                <a:cxn ang="0">
                  <a:pos x="25" y="133"/>
                </a:cxn>
                <a:cxn ang="0">
                  <a:pos x="8" y="133"/>
                </a:cxn>
                <a:cxn ang="0">
                  <a:pos x="0" y="142"/>
                </a:cxn>
                <a:cxn ang="0">
                  <a:pos x="0" y="151"/>
                </a:cxn>
                <a:cxn ang="0">
                  <a:pos x="16" y="142"/>
                </a:cxn>
                <a:cxn ang="0">
                  <a:pos x="41" y="142"/>
                </a:cxn>
                <a:cxn ang="0">
                  <a:pos x="49" y="142"/>
                </a:cxn>
                <a:cxn ang="0">
                  <a:pos x="49" y="160"/>
                </a:cxn>
                <a:cxn ang="0">
                  <a:pos x="65" y="178"/>
                </a:cxn>
                <a:cxn ang="0">
                  <a:pos x="81" y="169"/>
                </a:cxn>
                <a:cxn ang="0">
                  <a:pos x="81" y="160"/>
                </a:cxn>
                <a:cxn ang="0">
                  <a:pos x="98" y="160"/>
                </a:cxn>
                <a:cxn ang="0">
                  <a:pos x="114" y="169"/>
                </a:cxn>
                <a:cxn ang="0">
                  <a:pos x="114" y="196"/>
                </a:cxn>
                <a:cxn ang="0">
                  <a:pos x="122" y="205"/>
                </a:cxn>
                <a:cxn ang="0">
                  <a:pos x="114" y="214"/>
                </a:cxn>
                <a:cxn ang="0">
                  <a:pos x="114" y="223"/>
                </a:cxn>
                <a:cxn ang="0">
                  <a:pos x="130" y="214"/>
                </a:cxn>
                <a:cxn ang="0">
                  <a:pos x="162" y="231"/>
                </a:cxn>
                <a:cxn ang="0">
                  <a:pos x="170" y="223"/>
                </a:cxn>
                <a:cxn ang="0">
                  <a:pos x="195" y="240"/>
                </a:cxn>
                <a:cxn ang="0">
                  <a:pos x="203" y="249"/>
                </a:cxn>
                <a:cxn ang="0">
                  <a:pos x="203" y="231"/>
                </a:cxn>
                <a:cxn ang="0">
                  <a:pos x="195" y="231"/>
                </a:cxn>
                <a:cxn ang="0">
                  <a:pos x="195" y="223"/>
                </a:cxn>
                <a:cxn ang="0">
                  <a:pos x="195" y="187"/>
                </a:cxn>
                <a:cxn ang="0">
                  <a:pos x="195" y="178"/>
                </a:cxn>
                <a:cxn ang="0">
                  <a:pos x="219" y="178"/>
                </a:cxn>
                <a:cxn ang="0">
                  <a:pos x="203" y="151"/>
                </a:cxn>
                <a:cxn ang="0">
                  <a:pos x="203" y="133"/>
                </a:cxn>
                <a:cxn ang="0">
                  <a:pos x="203" y="116"/>
                </a:cxn>
                <a:cxn ang="0">
                  <a:pos x="203" y="107"/>
                </a:cxn>
                <a:cxn ang="0">
                  <a:pos x="195" y="107"/>
                </a:cxn>
                <a:cxn ang="0">
                  <a:pos x="203" y="89"/>
                </a:cxn>
                <a:cxn ang="0">
                  <a:pos x="211" y="62"/>
                </a:cxn>
                <a:cxn ang="0">
                  <a:pos x="219" y="53"/>
                </a:cxn>
                <a:cxn ang="0">
                  <a:pos x="227" y="35"/>
                </a:cxn>
                <a:cxn ang="0">
                  <a:pos x="219" y="35"/>
                </a:cxn>
                <a:cxn ang="0">
                  <a:pos x="219" y="18"/>
                </a:cxn>
                <a:cxn ang="0">
                  <a:pos x="211" y="18"/>
                </a:cxn>
                <a:cxn ang="0">
                  <a:pos x="187" y="18"/>
                </a:cxn>
                <a:cxn ang="0">
                  <a:pos x="179" y="0"/>
                </a:cxn>
              </a:cxnLst>
              <a:rect l="0" t="0" r="r" b="b"/>
              <a:pathLst>
                <a:path w="227" h="249">
                  <a:moveTo>
                    <a:pt x="179" y="0"/>
                  </a:moveTo>
                  <a:lnTo>
                    <a:pt x="130" y="0"/>
                  </a:lnTo>
                  <a:lnTo>
                    <a:pt x="122" y="18"/>
                  </a:lnTo>
                  <a:lnTo>
                    <a:pt x="98" y="18"/>
                  </a:lnTo>
                  <a:lnTo>
                    <a:pt x="89" y="0"/>
                  </a:lnTo>
                  <a:lnTo>
                    <a:pt x="81" y="0"/>
                  </a:lnTo>
                  <a:lnTo>
                    <a:pt x="73" y="18"/>
                  </a:lnTo>
                  <a:lnTo>
                    <a:pt x="57" y="80"/>
                  </a:lnTo>
                  <a:lnTo>
                    <a:pt x="41" y="98"/>
                  </a:lnTo>
                  <a:lnTo>
                    <a:pt x="41" y="125"/>
                  </a:lnTo>
                  <a:lnTo>
                    <a:pt x="25" y="133"/>
                  </a:lnTo>
                  <a:lnTo>
                    <a:pt x="8" y="133"/>
                  </a:lnTo>
                  <a:lnTo>
                    <a:pt x="0" y="142"/>
                  </a:lnTo>
                  <a:lnTo>
                    <a:pt x="0" y="151"/>
                  </a:lnTo>
                  <a:lnTo>
                    <a:pt x="16" y="142"/>
                  </a:lnTo>
                  <a:lnTo>
                    <a:pt x="41" y="142"/>
                  </a:lnTo>
                  <a:lnTo>
                    <a:pt x="49" y="142"/>
                  </a:lnTo>
                  <a:lnTo>
                    <a:pt x="49" y="160"/>
                  </a:lnTo>
                  <a:lnTo>
                    <a:pt x="65" y="178"/>
                  </a:lnTo>
                  <a:lnTo>
                    <a:pt x="81" y="169"/>
                  </a:lnTo>
                  <a:lnTo>
                    <a:pt x="81" y="160"/>
                  </a:lnTo>
                  <a:lnTo>
                    <a:pt x="98" y="160"/>
                  </a:lnTo>
                  <a:lnTo>
                    <a:pt x="114" y="169"/>
                  </a:lnTo>
                  <a:lnTo>
                    <a:pt x="114" y="196"/>
                  </a:lnTo>
                  <a:lnTo>
                    <a:pt x="122" y="205"/>
                  </a:lnTo>
                  <a:lnTo>
                    <a:pt x="114" y="214"/>
                  </a:lnTo>
                  <a:lnTo>
                    <a:pt x="114" y="223"/>
                  </a:lnTo>
                  <a:lnTo>
                    <a:pt x="130" y="214"/>
                  </a:lnTo>
                  <a:lnTo>
                    <a:pt x="162" y="231"/>
                  </a:lnTo>
                  <a:lnTo>
                    <a:pt x="170" y="223"/>
                  </a:lnTo>
                  <a:lnTo>
                    <a:pt x="195" y="240"/>
                  </a:lnTo>
                  <a:lnTo>
                    <a:pt x="203" y="249"/>
                  </a:lnTo>
                  <a:lnTo>
                    <a:pt x="203" y="231"/>
                  </a:lnTo>
                  <a:lnTo>
                    <a:pt x="195" y="231"/>
                  </a:lnTo>
                  <a:lnTo>
                    <a:pt x="195" y="223"/>
                  </a:lnTo>
                  <a:lnTo>
                    <a:pt x="195" y="187"/>
                  </a:lnTo>
                  <a:lnTo>
                    <a:pt x="195" y="178"/>
                  </a:lnTo>
                  <a:lnTo>
                    <a:pt x="219" y="178"/>
                  </a:lnTo>
                  <a:lnTo>
                    <a:pt x="203" y="151"/>
                  </a:lnTo>
                  <a:lnTo>
                    <a:pt x="203" y="133"/>
                  </a:lnTo>
                  <a:lnTo>
                    <a:pt x="203" y="116"/>
                  </a:lnTo>
                  <a:lnTo>
                    <a:pt x="203" y="107"/>
                  </a:lnTo>
                  <a:lnTo>
                    <a:pt x="195" y="107"/>
                  </a:lnTo>
                  <a:lnTo>
                    <a:pt x="203" y="89"/>
                  </a:lnTo>
                  <a:lnTo>
                    <a:pt x="211" y="62"/>
                  </a:lnTo>
                  <a:lnTo>
                    <a:pt x="219" y="53"/>
                  </a:lnTo>
                  <a:lnTo>
                    <a:pt x="227" y="35"/>
                  </a:lnTo>
                  <a:lnTo>
                    <a:pt x="219" y="35"/>
                  </a:lnTo>
                  <a:lnTo>
                    <a:pt x="219" y="18"/>
                  </a:lnTo>
                  <a:lnTo>
                    <a:pt x="211" y="18"/>
                  </a:lnTo>
                  <a:lnTo>
                    <a:pt x="187" y="18"/>
                  </a:lnTo>
                  <a:lnTo>
                    <a:pt x="179"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 name="Freeform 29"/>
            <p:cNvSpPr>
              <a:spLocks/>
            </p:cNvSpPr>
            <p:nvPr/>
          </p:nvSpPr>
          <p:spPr bwMode="blackWhite">
            <a:xfrm>
              <a:off x="4579938" y="4194175"/>
              <a:ext cx="212725" cy="179388"/>
            </a:xfrm>
            <a:custGeom>
              <a:avLst/>
              <a:gdLst/>
              <a:ahLst/>
              <a:cxnLst>
                <a:cxn ang="0">
                  <a:pos x="24" y="27"/>
                </a:cxn>
                <a:cxn ang="0">
                  <a:pos x="56" y="44"/>
                </a:cxn>
                <a:cxn ang="0">
                  <a:pos x="56" y="36"/>
                </a:cxn>
                <a:cxn ang="0">
                  <a:pos x="81" y="53"/>
                </a:cxn>
                <a:cxn ang="0">
                  <a:pos x="89" y="62"/>
                </a:cxn>
                <a:cxn ang="0">
                  <a:pos x="89" y="44"/>
                </a:cxn>
                <a:cxn ang="0">
                  <a:pos x="81" y="44"/>
                </a:cxn>
                <a:cxn ang="0">
                  <a:pos x="81" y="36"/>
                </a:cxn>
                <a:cxn ang="0">
                  <a:pos x="81" y="9"/>
                </a:cxn>
                <a:cxn ang="0">
                  <a:pos x="81" y="0"/>
                </a:cxn>
                <a:cxn ang="0">
                  <a:pos x="105" y="0"/>
                </a:cxn>
                <a:cxn ang="0">
                  <a:pos x="113" y="0"/>
                </a:cxn>
                <a:cxn ang="0">
                  <a:pos x="129" y="9"/>
                </a:cxn>
                <a:cxn ang="0">
                  <a:pos x="138" y="27"/>
                </a:cxn>
                <a:cxn ang="0">
                  <a:pos x="129" y="36"/>
                </a:cxn>
                <a:cxn ang="0">
                  <a:pos x="129" y="44"/>
                </a:cxn>
                <a:cxn ang="0">
                  <a:pos x="129" y="62"/>
                </a:cxn>
                <a:cxn ang="0">
                  <a:pos x="129" y="71"/>
                </a:cxn>
                <a:cxn ang="0">
                  <a:pos x="97" y="89"/>
                </a:cxn>
                <a:cxn ang="0">
                  <a:pos x="97" y="98"/>
                </a:cxn>
                <a:cxn ang="0">
                  <a:pos x="81" y="98"/>
                </a:cxn>
                <a:cxn ang="0">
                  <a:pos x="81" y="107"/>
                </a:cxn>
                <a:cxn ang="0">
                  <a:pos x="56" y="116"/>
                </a:cxn>
                <a:cxn ang="0">
                  <a:pos x="40" y="116"/>
                </a:cxn>
                <a:cxn ang="0">
                  <a:pos x="24" y="107"/>
                </a:cxn>
                <a:cxn ang="0">
                  <a:pos x="16" y="116"/>
                </a:cxn>
                <a:cxn ang="0">
                  <a:pos x="0" y="107"/>
                </a:cxn>
                <a:cxn ang="0">
                  <a:pos x="0" y="62"/>
                </a:cxn>
                <a:cxn ang="0">
                  <a:pos x="32" y="53"/>
                </a:cxn>
                <a:cxn ang="0">
                  <a:pos x="24" y="27"/>
                </a:cxn>
              </a:cxnLst>
              <a:rect l="0" t="0" r="r" b="b"/>
              <a:pathLst>
                <a:path w="138" h="116">
                  <a:moveTo>
                    <a:pt x="24" y="27"/>
                  </a:moveTo>
                  <a:lnTo>
                    <a:pt x="56" y="44"/>
                  </a:lnTo>
                  <a:lnTo>
                    <a:pt x="56" y="36"/>
                  </a:lnTo>
                  <a:lnTo>
                    <a:pt x="81" y="53"/>
                  </a:lnTo>
                  <a:lnTo>
                    <a:pt x="89" y="62"/>
                  </a:lnTo>
                  <a:lnTo>
                    <a:pt x="89" y="44"/>
                  </a:lnTo>
                  <a:lnTo>
                    <a:pt x="81" y="44"/>
                  </a:lnTo>
                  <a:lnTo>
                    <a:pt x="81" y="36"/>
                  </a:lnTo>
                  <a:lnTo>
                    <a:pt x="81" y="9"/>
                  </a:lnTo>
                  <a:lnTo>
                    <a:pt x="81" y="0"/>
                  </a:lnTo>
                  <a:lnTo>
                    <a:pt x="105" y="0"/>
                  </a:lnTo>
                  <a:lnTo>
                    <a:pt x="113" y="0"/>
                  </a:lnTo>
                  <a:lnTo>
                    <a:pt x="129" y="9"/>
                  </a:lnTo>
                  <a:lnTo>
                    <a:pt x="138" y="27"/>
                  </a:lnTo>
                  <a:lnTo>
                    <a:pt x="129" y="36"/>
                  </a:lnTo>
                  <a:lnTo>
                    <a:pt x="129" y="44"/>
                  </a:lnTo>
                  <a:lnTo>
                    <a:pt x="129" y="62"/>
                  </a:lnTo>
                  <a:lnTo>
                    <a:pt x="129" y="71"/>
                  </a:lnTo>
                  <a:lnTo>
                    <a:pt x="97" y="89"/>
                  </a:lnTo>
                  <a:lnTo>
                    <a:pt x="97" y="98"/>
                  </a:lnTo>
                  <a:lnTo>
                    <a:pt x="81" y="98"/>
                  </a:lnTo>
                  <a:lnTo>
                    <a:pt x="81" y="107"/>
                  </a:lnTo>
                  <a:lnTo>
                    <a:pt x="56" y="116"/>
                  </a:lnTo>
                  <a:lnTo>
                    <a:pt x="40" y="116"/>
                  </a:lnTo>
                  <a:lnTo>
                    <a:pt x="24" y="107"/>
                  </a:lnTo>
                  <a:lnTo>
                    <a:pt x="16" y="116"/>
                  </a:lnTo>
                  <a:lnTo>
                    <a:pt x="0" y="107"/>
                  </a:lnTo>
                  <a:lnTo>
                    <a:pt x="0" y="62"/>
                  </a:lnTo>
                  <a:lnTo>
                    <a:pt x="32" y="53"/>
                  </a:lnTo>
                  <a:lnTo>
                    <a:pt x="24"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 name="Freeform 30"/>
            <p:cNvSpPr>
              <a:spLocks/>
            </p:cNvSpPr>
            <p:nvPr/>
          </p:nvSpPr>
          <p:spPr bwMode="blackWhite">
            <a:xfrm>
              <a:off x="4778376" y="4222750"/>
              <a:ext cx="50800" cy="136525"/>
            </a:xfrm>
            <a:custGeom>
              <a:avLst/>
              <a:gdLst/>
              <a:ahLst/>
              <a:cxnLst>
                <a:cxn ang="0">
                  <a:pos x="9" y="53"/>
                </a:cxn>
                <a:cxn ang="0">
                  <a:pos x="0" y="44"/>
                </a:cxn>
                <a:cxn ang="0">
                  <a:pos x="9" y="26"/>
                </a:cxn>
                <a:cxn ang="0">
                  <a:pos x="9" y="18"/>
                </a:cxn>
                <a:cxn ang="0">
                  <a:pos x="17" y="18"/>
                </a:cxn>
                <a:cxn ang="0">
                  <a:pos x="9" y="0"/>
                </a:cxn>
                <a:cxn ang="0">
                  <a:pos x="17" y="0"/>
                </a:cxn>
                <a:cxn ang="0">
                  <a:pos x="25" y="0"/>
                </a:cxn>
                <a:cxn ang="0">
                  <a:pos x="33" y="18"/>
                </a:cxn>
                <a:cxn ang="0">
                  <a:pos x="25" y="26"/>
                </a:cxn>
                <a:cxn ang="0">
                  <a:pos x="33" y="44"/>
                </a:cxn>
                <a:cxn ang="0">
                  <a:pos x="33" y="62"/>
                </a:cxn>
                <a:cxn ang="0">
                  <a:pos x="33" y="80"/>
                </a:cxn>
                <a:cxn ang="0">
                  <a:pos x="33" y="89"/>
                </a:cxn>
                <a:cxn ang="0">
                  <a:pos x="25" y="80"/>
                </a:cxn>
                <a:cxn ang="0">
                  <a:pos x="25" y="62"/>
                </a:cxn>
                <a:cxn ang="0">
                  <a:pos x="17" y="62"/>
                </a:cxn>
                <a:cxn ang="0">
                  <a:pos x="9" y="53"/>
                </a:cxn>
              </a:cxnLst>
              <a:rect l="0" t="0" r="r" b="b"/>
              <a:pathLst>
                <a:path w="33" h="89">
                  <a:moveTo>
                    <a:pt x="9" y="53"/>
                  </a:moveTo>
                  <a:lnTo>
                    <a:pt x="0" y="44"/>
                  </a:lnTo>
                  <a:lnTo>
                    <a:pt x="9" y="26"/>
                  </a:lnTo>
                  <a:lnTo>
                    <a:pt x="9" y="18"/>
                  </a:lnTo>
                  <a:lnTo>
                    <a:pt x="17" y="18"/>
                  </a:lnTo>
                  <a:lnTo>
                    <a:pt x="9" y="0"/>
                  </a:lnTo>
                  <a:lnTo>
                    <a:pt x="17" y="0"/>
                  </a:lnTo>
                  <a:lnTo>
                    <a:pt x="25" y="0"/>
                  </a:lnTo>
                  <a:lnTo>
                    <a:pt x="33" y="18"/>
                  </a:lnTo>
                  <a:lnTo>
                    <a:pt x="25" y="26"/>
                  </a:lnTo>
                  <a:lnTo>
                    <a:pt x="33" y="44"/>
                  </a:lnTo>
                  <a:lnTo>
                    <a:pt x="33" y="62"/>
                  </a:lnTo>
                  <a:lnTo>
                    <a:pt x="33" y="80"/>
                  </a:lnTo>
                  <a:lnTo>
                    <a:pt x="33" y="89"/>
                  </a:lnTo>
                  <a:lnTo>
                    <a:pt x="25" y="80"/>
                  </a:lnTo>
                  <a:lnTo>
                    <a:pt x="25" y="62"/>
                  </a:lnTo>
                  <a:lnTo>
                    <a:pt x="17" y="62"/>
                  </a:lnTo>
                  <a:lnTo>
                    <a:pt x="9" y="5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 name="Freeform 31"/>
            <p:cNvSpPr>
              <a:spLocks/>
            </p:cNvSpPr>
            <p:nvPr/>
          </p:nvSpPr>
          <p:spPr bwMode="blackWhite">
            <a:xfrm>
              <a:off x="4416426" y="3713163"/>
              <a:ext cx="38100" cy="34925"/>
            </a:xfrm>
            <a:custGeom>
              <a:avLst/>
              <a:gdLst/>
              <a:ahLst/>
              <a:cxnLst>
                <a:cxn ang="0">
                  <a:pos x="0" y="9"/>
                </a:cxn>
                <a:cxn ang="0">
                  <a:pos x="8" y="18"/>
                </a:cxn>
                <a:cxn ang="0">
                  <a:pos x="17" y="18"/>
                </a:cxn>
                <a:cxn ang="0">
                  <a:pos x="25" y="18"/>
                </a:cxn>
                <a:cxn ang="0">
                  <a:pos x="8" y="9"/>
                </a:cxn>
                <a:cxn ang="0">
                  <a:pos x="8" y="0"/>
                </a:cxn>
                <a:cxn ang="0">
                  <a:pos x="0" y="9"/>
                </a:cxn>
              </a:cxnLst>
              <a:rect l="0" t="0" r="r" b="b"/>
              <a:pathLst>
                <a:path w="25" h="18">
                  <a:moveTo>
                    <a:pt x="0" y="9"/>
                  </a:moveTo>
                  <a:lnTo>
                    <a:pt x="8" y="18"/>
                  </a:lnTo>
                  <a:lnTo>
                    <a:pt x="17" y="18"/>
                  </a:lnTo>
                  <a:lnTo>
                    <a:pt x="25" y="18"/>
                  </a:lnTo>
                  <a:lnTo>
                    <a:pt x="8" y="9"/>
                  </a:lnTo>
                  <a:lnTo>
                    <a:pt x="8"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 name="Freeform 32"/>
            <p:cNvSpPr>
              <a:spLocks/>
            </p:cNvSpPr>
            <p:nvPr/>
          </p:nvSpPr>
          <p:spPr bwMode="blackWhite">
            <a:xfrm>
              <a:off x="6118226" y="2628900"/>
              <a:ext cx="98425" cy="136525"/>
            </a:xfrm>
            <a:custGeom>
              <a:avLst/>
              <a:gdLst/>
              <a:ahLst/>
              <a:cxnLst>
                <a:cxn ang="0">
                  <a:pos x="0" y="80"/>
                </a:cxn>
                <a:cxn ang="0">
                  <a:pos x="0" y="89"/>
                </a:cxn>
                <a:cxn ang="0">
                  <a:pos x="24" y="80"/>
                </a:cxn>
                <a:cxn ang="0">
                  <a:pos x="24" y="80"/>
                </a:cxn>
                <a:cxn ang="0">
                  <a:pos x="48" y="62"/>
                </a:cxn>
                <a:cxn ang="0">
                  <a:pos x="56" y="36"/>
                </a:cxn>
                <a:cxn ang="0">
                  <a:pos x="64" y="0"/>
                </a:cxn>
                <a:cxn ang="0">
                  <a:pos x="56" y="0"/>
                </a:cxn>
                <a:cxn ang="0">
                  <a:pos x="48" y="36"/>
                </a:cxn>
                <a:cxn ang="0">
                  <a:pos x="16" y="80"/>
                </a:cxn>
                <a:cxn ang="0">
                  <a:pos x="0" y="80"/>
                </a:cxn>
              </a:cxnLst>
              <a:rect l="0" t="0" r="r" b="b"/>
              <a:pathLst>
                <a:path w="64" h="89">
                  <a:moveTo>
                    <a:pt x="0" y="80"/>
                  </a:moveTo>
                  <a:lnTo>
                    <a:pt x="0" y="89"/>
                  </a:lnTo>
                  <a:lnTo>
                    <a:pt x="24" y="80"/>
                  </a:lnTo>
                  <a:lnTo>
                    <a:pt x="24" y="80"/>
                  </a:lnTo>
                  <a:lnTo>
                    <a:pt x="48" y="62"/>
                  </a:lnTo>
                  <a:lnTo>
                    <a:pt x="56" y="36"/>
                  </a:lnTo>
                  <a:lnTo>
                    <a:pt x="64" y="0"/>
                  </a:lnTo>
                  <a:lnTo>
                    <a:pt x="56" y="0"/>
                  </a:lnTo>
                  <a:lnTo>
                    <a:pt x="48" y="36"/>
                  </a:lnTo>
                  <a:lnTo>
                    <a:pt x="16" y="80"/>
                  </a:lnTo>
                  <a:lnTo>
                    <a:pt x="0"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 name="Freeform 33"/>
            <p:cNvSpPr>
              <a:spLocks/>
            </p:cNvSpPr>
            <p:nvPr/>
          </p:nvSpPr>
          <p:spPr bwMode="blackWhite">
            <a:xfrm>
              <a:off x="4741863" y="2381250"/>
              <a:ext cx="14288" cy="68263"/>
            </a:xfrm>
            <a:custGeom>
              <a:avLst/>
              <a:gdLst/>
              <a:ahLst/>
              <a:cxnLst>
                <a:cxn ang="0">
                  <a:pos x="0" y="17"/>
                </a:cxn>
                <a:cxn ang="0">
                  <a:pos x="0" y="26"/>
                </a:cxn>
                <a:cxn ang="0">
                  <a:pos x="8" y="44"/>
                </a:cxn>
                <a:cxn ang="0">
                  <a:pos x="16" y="44"/>
                </a:cxn>
                <a:cxn ang="0">
                  <a:pos x="16" y="44"/>
                </a:cxn>
                <a:cxn ang="0">
                  <a:pos x="16" y="26"/>
                </a:cxn>
                <a:cxn ang="0">
                  <a:pos x="8" y="0"/>
                </a:cxn>
                <a:cxn ang="0">
                  <a:pos x="0" y="0"/>
                </a:cxn>
                <a:cxn ang="0">
                  <a:pos x="0" y="17"/>
                </a:cxn>
              </a:cxnLst>
              <a:rect l="0" t="0" r="r" b="b"/>
              <a:pathLst>
                <a:path w="16" h="44">
                  <a:moveTo>
                    <a:pt x="0" y="17"/>
                  </a:moveTo>
                  <a:lnTo>
                    <a:pt x="0" y="26"/>
                  </a:lnTo>
                  <a:lnTo>
                    <a:pt x="8" y="44"/>
                  </a:lnTo>
                  <a:lnTo>
                    <a:pt x="16" y="44"/>
                  </a:lnTo>
                  <a:lnTo>
                    <a:pt x="16" y="44"/>
                  </a:lnTo>
                  <a:lnTo>
                    <a:pt x="16" y="26"/>
                  </a:lnTo>
                  <a:lnTo>
                    <a:pt x="8" y="0"/>
                  </a:lnTo>
                  <a:lnTo>
                    <a:pt x="0" y="0"/>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2" name="Freeform 34"/>
            <p:cNvSpPr>
              <a:spLocks/>
            </p:cNvSpPr>
            <p:nvPr/>
          </p:nvSpPr>
          <p:spPr bwMode="blackWhite">
            <a:xfrm>
              <a:off x="4816476" y="2325688"/>
              <a:ext cx="25400" cy="68262"/>
            </a:xfrm>
            <a:custGeom>
              <a:avLst/>
              <a:gdLst/>
              <a:ahLst/>
              <a:cxnLst>
                <a:cxn ang="0">
                  <a:pos x="0" y="36"/>
                </a:cxn>
                <a:cxn ang="0">
                  <a:pos x="8" y="44"/>
                </a:cxn>
                <a:cxn ang="0">
                  <a:pos x="8" y="44"/>
                </a:cxn>
                <a:cxn ang="0">
                  <a:pos x="16" y="44"/>
                </a:cxn>
                <a:cxn ang="0">
                  <a:pos x="8" y="27"/>
                </a:cxn>
                <a:cxn ang="0">
                  <a:pos x="8" y="9"/>
                </a:cxn>
                <a:cxn ang="0">
                  <a:pos x="8" y="9"/>
                </a:cxn>
                <a:cxn ang="0">
                  <a:pos x="0" y="0"/>
                </a:cxn>
                <a:cxn ang="0">
                  <a:pos x="8" y="9"/>
                </a:cxn>
                <a:cxn ang="0">
                  <a:pos x="8" y="18"/>
                </a:cxn>
                <a:cxn ang="0">
                  <a:pos x="0" y="18"/>
                </a:cxn>
                <a:cxn ang="0">
                  <a:pos x="0" y="36"/>
                </a:cxn>
              </a:cxnLst>
              <a:rect l="0" t="0" r="r" b="b"/>
              <a:pathLst>
                <a:path w="16" h="44">
                  <a:moveTo>
                    <a:pt x="0" y="36"/>
                  </a:moveTo>
                  <a:lnTo>
                    <a:pt x="8" y="44"/>
                  </a:lnTo>
                  <a:lnTo>
                    <a:pt x="8" y="44"/>
                  </a:lnTo>
                  <a:lnTo>
                    <a:pt x="16" y="44"/>
                  </a:lnTo>
                  <a:lnTo>
                    <a:pt x="8" y="27"/>
                  </a:lnTo>
                  <a:lnTo>
                    <a:pt x="8" y="9"/>
                  </a:lnTo>
                  <a:lnTo>
                    <a:pt x="8" y="9"/>
                  </a:lnTo>
                  <a:lnTo>
                    <a:pt x="0" y="0"/>
                  </a:lnTo>
                  <a:lnTo>
                    <a:pt x="8" y="9"/>
                  </a:lnTo>
                  <a:lnTo>
                    <a:pt x="8" y="18"/>
                  </a:lnTo>
                  <a:lnTo>
                    <a:pt x="0" y="18"/>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3" name="Freeform 35"/>
            <p:cNvSpPr>
              <a:spLocks/>
            </p:cNvSpPr>
            <p:nvPr/>
          </p:nvSpPr>
          <p:spPr bwMode="blackWhite">
            <a:xfrm>
              <a:off x="4491038" y="2835275"/>
              <a:ext cx="101600" cy="39688"/>
            </a:xfrm>
            <a:custGeom>
              <a:avLst/>
              <a:gdLst/>
              <a:ahLst/>
              <a:cxnLst>
                <a:cxn ang="0">
                  <a:pos x="57" y="9"/>
                </a:cxn>
                <a:cxn ang="0">
                  <a:pos x="49" y="0"/>
                </a:cxn>
                <a:cxn ang="0">
                  <a:pos x="32" y="9"/>
                </a:cxn>
                <a:cxn ang="0">
                  <a:pos x="24" y="0"/>
                </a:cxn>
                <a:cxn ang="0">
                  <a:pos x="16" y="0"/>
                </a:cxn>
                <a:cxn ang="0">
                  <a:pos x="0" y="17"/>
                </a:cxn>
                <a:cxn ang="0">
                  <a:pos x="0" y="26"/>
                </a:cxn>
                <a:cxn ang="0">
                  <a:pos x="8" y="26"/>
                </a:cxn>
                <a:cxn ang="0">
                  <a:pos x="41" y="17"/>
                </a:cxn>
                <a:cxn ang="0">
                  <a:pos x="57" y="17"/>
                </a:cxn>
                <a:cxn ang="0">
                  <a:pos x="57" y="9"/>
                </a:cxn>
              </a:cxnLst>
              <a:rect l="0" t="0" r="r" b="b"/>
              <a:pathLst>
                <a:path w="57" h="26">
                  <a:moveTo>
                    <a:pt x="57" y="9"/>
                  </a:moveTo>
                  <a:lnTo>
                    <a:pt x="49" y="0"/>
                  </a:lnTo>
                  <a:lnTo>
                    <a:pt x="32" y="9"/>
                  </a:lnTo>
                  <a:lnTo>
                    <a:pt x="24" y="0"/>
                  </a:lnTo>
                  <a:lnTo>
                    <a:pt x="16" y="0"/>
                  </a:lnTo>
                  <a:lnTo>
                    <a:pt x="0" y="17"/>
                  </a:lnTo>
                  <a:lnTo>
                    <a:pt x="0" y="26"/>
                  </a:lnTo>
                  <a:lnTo>
                    <a:pt x="8" y="26"/>
                  </a:lnTo>
                  <a:lnTo>
                    <a:pt x="41" y="17"/>
                  </a:lnTo>
                  <a:lnTo>
                    <a:pt x="57" y="17"/>
                  </a:lnTo>
                  <a:lnTo>
                    <a:pt x="5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4" name="Freeform 36"/>
            <p:cNvSpPr>
              <a:spLocks/>
            </p:cNvSpPr>
            <p:nvPr/>
          </p:nvSpPr>
          <p:spPr bwMode="blackWhite">
            <a:xfrm>
              <a:off x="4679951" y="1377950"/>
              <a:ext cx="3049587" cy="1676400"/>
            </a:xfrm>
            <a:custGeom>
              <a:avLst/>
              <a:gdLst/>
              <a:ahLst/>
              <a:cxnLst>
                <a:cxn ang="0">
                  <a:pos x="972" y="214"/>
                </a:cxn>
                <a:cxn ang="0">
                  <a:pos x="956" y="71"/>
                </a:cxn>
                <a:cxn ang="0">
                  <a:pos x="891" y="71"/>
                </a:cxn>
                <a:cxn ang="0">
                  <a:pos x="640" y="223"/>
                </a:cxn>
                <a:cxn ang="0">
                  <a:pos x="607" y="276"/>
                </a:cxn>
                <a:cxn ang="0">
                  <a:pos x="575" y="356"/>
                </a:cxn>
                <a:cxn ang="0">
                  <a:pos x="526" y="499"/>
                </a:cxn>
                <a:cxn ang="0">
                  <a:pos x="551" y="258"/>
                </a:cxn>
                <a:cxn ang="0">
                  <a:pos x="478" y="383"/>
                </a:cxn>
                <a:cxn ang="0">
                  <a:pos x="413" y="410"/>
                </a:cxn>
                <a:cxn ang="0">
                  <a:pos x="324" y="410"/>
                </a:cxn>
                <a:cxn ang="0">
                  <a:pos x="226" y="428"/>
                </a:cxn>
                <a:cxn ang="0">
                  <a:pos x="178" y="508"/>
                </a:cxn>
                <a:cxn ang="0">
                  <a:pos x="113" y="579"/>
                </a:cxn>
                <a:cxn ang="0">
                  <a:pos x="137" y="517"/>
                </a:cxn>
                <a:cxn ang="0">
                  <a:pos x="56" y="383"/>
                </a:cxn>
                <a:cxn ang="0">
                  <a:pos x="40" y="526"/>
                </a:cxn>
                <a:cxn ang="0">
                  <a:pos x="32" y="659"/>
                </a:cxn>
                <a:cxn ang="0">
                  <a:pos x="0" y="722"/>
                </a:cxn>
                <a:cxn ang="0">
                  <a:pos x="40" y="802"/>
                </a:cxn>
                <a:cxn ang="0">
                  <a:pos x="48" y="864"/>
                </a:cxn>
                <a:cxn ang="0">
                  <a:pos x="97" y="900"/>
                </a:cxn>
                <a:cxn ang="0">
                  <a:pos x="145" y="962"/>
                </a:cxn>
                <a:cxn ang="0">
                  <a:pos x="137" y="1007"/>
                </a:cxn>
                <a:cxn ang="0">
                  <a:pos x="202" y="1069"/>
                </a:cxn>
                <a:cxn ang="0">
                  <a:pos x="243" y="1069"/>
                </a:cxn>
                <a:cxn ang="0">
                  <a:pos x="267" y="998"/>
                </a:cxn>
                <a:cxn ang="0">
                  <a:pos x="243" y="918"/>
                </a:cxn>
                <a:cxn ang="0">
                  <a:pos x="299" y="891"/>
                </a:cxn>
                <a:cxn ang="0">
                  <a:pos x="413" y="918"/>
                </a:cxn>
                <a:cxn ang="0">
                  <a:pos x="413" y="838"/>
                </a:cxn>
                <a:cxn ang="0">
                  <a:pos x="534" y="829"/>
                </a:cxn>
                <a:cxn ang="0">
                  <a:pos x="591" y="838"/>
                </a:cxn>
                <a:cxn ang="0">
                  <a:pos x="680" y="900"/>
                </a:cxn>
                <a:cxn ang="0">
                  <a:pos x="778" y="918"/>
                </a:cxn>
                <a:cxn ang="0">
                  <a:pos x="907" y="900"/>
                </a:cxn>
                <a:cxn ang="0">
                  <a:pos x="1037" y="936"/>
                </a:cxn>
                <a:cxn ang="0">
                  <a:pos x="1134" y="891"/>
                </a:cxn>
                <a:cxn ang="0">
                  <a:pos x="1199" y="882"/>
                </a:cxn>
                <a:cxn ang="0">
                  <a:pos x="1296" y="962"/>
                </a:cxn>
                <a:cxn ang="0">
                  <a:pos x="1264" y="1060"/>
                </a:cxn>
                <a:cxn ang="0">
                  <a:pos x="1369" y="900"/>
                </a:cxn>
                <a:cxn ang="0">
                  <a:pos x="1329" y="855"/>
                </a:cxn>
                <a:cxn ang="0">
                  <a:pos x="1402" y="722"/>
                </a:cxn>
                <a:cxn ang="0">
                  <a:pos x="1499" y="713"/>
                </a:cxn>
                <a:cxn ang="0">
                  <a:pos x="1572" y="651"/>
                </a:cxn>
                <a:cxn ang="0">
                  <a:pos x="1661" y="624"/>
                </a:cxn>
                <a:cxn ang="0">
                  <a:pos x="1556" y="811"/>
                </a:cxn>
                <a:cxn ang="0">
                  <a:pos x="1629" y="829"/>
                </a:cxn>
                <a:cxn ang="0">
                  <a:pos x="1629" y="740"/>
                </a:cxn>
                <a:cxn ang="0">
                  <a:pos x="1693" y="695"/>
                </a:cxn>
                <a:cxn ang="0">
                  <a:pos x="1847" y="624"/>
                </a:cxn>
                <a:cxn ang="0">
                  <a:pos x="1855" y="526"/>
                </a:cxn>
                <a:cxn ang="0">
                  <a:pos x="1936" y="579"/>
                </a:cxn>
                <a:cxn ang="0">
                  <a:pos x="1912" y="481"/>
                </a:cxn>
                <a:cxn ang="0">
                  <a:pos x="1710" y="401"/>
                </a:cxn>
                <a:cxn ang="0">
                  <a:pos x="1653" y="383"/>
                </a:cxn>
                <a:cxn ang="0">
                  <a:pos x="1515" y="339"/>
                </a:cxn>
                <a:cxn ang="0">
                  <a:pos x="1369" y="249"/>
                </a:cxn>
                <a:cxn ang="0">
                  <a:pos x="1264" y="339"/>
                </a:cxn>
                <a:cxn ang="0">
                  <a:pos x="1158" y="214"/>
                </a:cxn>
                <a:cxn ang="0">
                  <a:pos x="1045" y="223"/>
                </a:cxn>
              </a:cxnLst>
              <a:rect l="0" t="0" r="r" b="b"/>
              <a:pathLst>
                <a:path w="1977" h="1087">
                  <a:moveTo>
                    <a:pt x="1005" y="196"/>
                  </a:moveTo>
                  <a:lnTo>
                    <a:pt x="996" y="205"/>
                  </a:lnTo>
                  <a:lnTo>
                    <a:pt x="1005" y="223"/>
                  </a:lnTo>
                  <a:lnTo>
                    <a:pt x="972" y="241"/>
                  </a:lnTo>
                  <a:lnTo>
                    <a:pt x="964" y="241"/>
                  </a:lnTo>
                  <a:lnTo>
                    <a:pt x="972" y="214"/>
                  </a:lnTo>
                  <a:lnTo>
                    <a:pt x="1045" y="143"/>
                  </a:lnTo>
                  <a:lnTo>
                    <a:pt x="1045" y="89"/>
                  </a:lnTo>
                  <a:lnTo>
                    <a:pt x="1021" y="53"/>
                  </a:lnTo>
                  <a:lnTo>
                    <a:pt x="980" y="53"/>
                  </a:lnTo>
                  <a:lnTo>
                    <a:pt x="980" y="71"/>
                  </a:lnTo>
                  <a:lnTo>
                    <a:pt x="956" y="71"/>
                  </a:lnTo>
                  <a:lnTo>
                    <a:pt x="972" y="36"/>
                  </a:lnTo>
                  <a:lnTo>
                    <a:pt x="932" y="27"/>
                  </a:lnTo>
                  <a:lnTo>
                    <a:pt x="956" y="18"/>
                  </a:lnTo>
                  <a:lnTo>
                    <a:pt x="932" y="0"/>
                  </a:lnTo>
                  <a:lnTo>
                    <a:pt x="891" y="36"/>
                  </a:lnTo>
                  <a:lnTo>
                    <a:pt x="891" y="71"/>
                  </a:lnTo>
                  <a:lnTo>
                    <a:pt x="867" y="71"/>
                  </a:lnTo>
                  <a:lnTo>
                    <a:pt x="802" y="89"/>
                  </a:lnTo>
                  <a:lnTo>
                    <a:pt x="745" y="134"/>
                  </a:lnTo>
                  <a:lnTo>
                    <a:pt x="721" y="169"/>
                  </a:lnTo>
                  <a:lnTo>
                    <a:pt x="729" y="205"/>
                  </a:lnTo>
                  <a:lnTo>
                    <a:pt x="640" y="223"/>
                  </a:lnTo>
                  <a:lnTo>
                    <a:pt x="648" y="276"/>
                  </a:lnTo>
                  <a:lnTo>
                    <a:pt x="672" y="303"/>
                  </a:lnTo>
                  <a:lnTo>
                    <a:pt x="656" y="312"/>
                  </a:lnTo>
                  <a:lnTo>
                    <a:pt x="632" y="276"/>
                  </a:lnTo>
                  <a:lnTo>
                    <a:pt x="607" y="267"/>
                  </a:lnTo>
                  <a:lnTo>
                    <a:pt x="607" y="276"/>
                  </a:lnTo>
                  <a:lnTo>
                    <a:pt x="591" y="258"/>
                  </a:lnTo>
                  <a:lnTo>
                    <a:pt x="575" y="241"/>
                  </a:lnTo>
                  <a:lnTo>
                    <a:pt x="575" y="249"/>
                  </a:lnTo>
                  <a:lnTo>
                    <a:pt x="583" y="276"/>
                  </a:lnTo>
                  <a:lnTo>
                    <a:pt x="559" y="321"/>
                  </a:lnTo>
                  <a:lnTo>
                    <a:pt x="575" y="356"/>
                  </a:lnTo>
                  <a:lnTo>
                    <a:pt x="567" y="383"/>
                  </a:lnTo>
                  <a:lnTo>
                    <a:pt x="567" y="410"/>
                  </a:lnTo>
                  <a:lnTo>
                    <a:pt x="575" y="419"/>
                  </a:lnTo>
                  <a:lnTo>
                    <a:pt x="583" y="463"/>
                  </a:lnTo>
                  <a:lnTo>
                    <a:pt x="534" y="508"/>
                  </a:lnTo>
                  <a:lnTo>
                    <a:pt x="526" y="499"/>
                  </a:lnTo>
                  <a:lnTo>
                    <a:pt x="559" y="454"/>
                  </a:lnTo>
                  <a:lnTo>
                    <a:pt x="567" y="428"/>
                  </a:lnTo>
                  <a:lnTo>
                    <a:pt x="551" y="410"/>
                  </a:lnTo>
                  <a:lnTo>
                    <a:pt x="551" y="330"/>
                  </a:lnTo>
                  <a:lnTo>
                    <a:pt x="543" y="312"/>
                  </a:lnTo>
                  <a:lnTo>
                    <a:pt x="551" y="258"/>
                  </a:lnTo>
                  <a:lnTo>
                    <a:pt x="534" y="249"/>
                  </a:lnTo>
                  <a:lnTo>
                    <a:pt x="543" y="241"/>
                  </a:lnTo>
                  <a:lnTo>
                    <a:pt x="534" y="223"/>
                  </a:lnTo>
                  <a:lnTo>
                    <a:pt x="518" y="232"/>
                  </a:lnTo>
                  <a:lnTo>
                    <a:pt x="478" y="339"/>
                  </a:lnTo>
                  <a:lnTo>
                    <a:pt x="478" y="383"/>
                  </a:lnTo>
                  <a:lnTo>
                    <a:pt x="502" y="419"/>
                  </a:lnTo>
                  <a:lnTo>
                    <a:pt x="502" y="437"/>
                  </a:lnTo>
                  <a:lnTo>
                    <a:pt x="478" y="419"/>
                  </a:lnTo>
                  <a:lnTo>
                    <a:pt x="389" y="356"/>
                  </a:lnTo>
                  <a:lnTo>
                    <a:pt x="380" y="374"/>
                  </a:lnTo>
                  <a:lnTo>
                    <a:pt x="413" y="410"/>
                  </a:lnTo>
                  <a:lnTo>
                    <a:pt x="397" y="419"/>
                  </a:lnTo>
                  <a:lnTo>
                    <a:pt x="389" y="410"/>
                  </a:lnTo>
                  <a:lnTo>
                    <a:pt x="340" y="428"/>
                  </a:lnTo>
                  <a:lnTo>
                    <a:pt x="332" y="446"/>
                  </a:lnTo>
                  <a:lnTo>
                    <a:pt x="324" y="428"/>
                  </a:lnTo>
                  <a:lnTo>
                    <a:pt x="324" y="410"/>
                  </a:lnTo>
                  <a:lnTo>
                    <a:pt x="251" y="463"/>
                  </a:lnTo>
                  <a:lnTo>
                    <a:pt x="251" y="481"/>
                  </a:lnTo>
                  <a:lnTo>
                    <a:pt x="235" y="490"/>
                  </a:lnTo>
                  <a:lnTo>
                    <a:pt x="210" y="472"/>
                  </a:lnTo>
                  <a:lnTo>
                    <a:pt x="235" y="454"/>
                  </a:lnTo>
                  <a:lnTo>
                    <a:pt x="226" y="428"/>
                  </a:lnTo>
                  <a:lnTo>
                    <a:pt x="194" y="419"/>
                  </a:lnTo>
                  <a:lnTo>
                    <a:pt x="202" y="437"/>
                  </a:lnTo>
                  <a:lnTo>
                    <a:pt x="202" y="481"/>
                  </a:lnTo>
                  <a:lnTo>
                    <a:pt x="210" y="499"/>
                  </a:lnTo>
                  <a:lnTo>
                    <a:pt x="202" y="517"/>
                  </a:lnTo>
                  <a:lnTo>
                    <a:pt x="178" y="508"/>
                  </a:lnTo>
                  <a:lnTo>
                    <a:pt x="154" y="526"/>
                  </a:lnTo>
                  <a:lnTo>
                    <a:pt x="170" y="561"/>
                  </a:lnTo>
                  <a:lnTo>
                    <a:pt x="121" y="544"/>
                  </a:lnTo>
                  <a:lnTo>
                    <a:pt x="113" y="552"/>
                  </a:lnTo>
                  <a:lnTo>
                    <a:pt x="129" y="579"/>
                  </a:lnTo>
                  <a:lnTo>
                    <a:pt x="113" y="579"/>
                  </a:lnTo>
                  <a:lnTo>
                    <a:pt x="89" y="561"/>
                  </a:lnTo>
                  <a:lnTo>
                    <a:pt x="89" y="517"/>
                  </a:lnTo>
                  <a:lnTo>
                    <a:pt x="64" y="499"/>
                  </a:lnTo>
                  <a:lnTo>
                    <a:pt x="56" y="481"/>
                  </a:lnTo>
                  <a:lnTo>
                    <a:pt x="73" y="490"/>
                  </a:lnTo>
                  <a:lnTo>
                    <a:pt x="137" y="517"/>
                  </a:lnTo>
                  <a:lnTo>
                    <a:pt x="170" y="490"/>
                  </a:lnTo>
                  <a:lnTo>
                    <a:pt x="170" y="463"/>
                  </a:lnTo>
                  <a:lnTo>
                    <a:pt x="121" y="410"/>
                  </a:lnTo>
                  <a:lnTo>
                    <a:pt x="73" y="392"/>
                  </a:lnTo>
                  <a:lnTo>
                    <a:pt x="73" y="383"/>
                  </a:lnTo>
                  <a:lnTo>
                    <a:pt x="56" y="383"/>
                  </a:lnTo>
                  <a:lnTo>
                    <a:pt x="40" y="383"/>
                  </a:lnTo>
                  <a:lnTo>
                    <a:pt x="24" y="410"/>
                  </a:lnTo>
                  <a:lnTo>
                    <a:pt x="24" y="437"/>
                  </a:lnTo>
                  <a:lnTo>
                    <a:pt x="40" y="454"/>
                  </a:lnTo>
                  <a:lnTo>
                    <a:pt x="32" y="481"/>
                  </a:lnTo>
                  <a:lnTo>
                    <a:pt x="40" y="526"/>
                  </a:lnTo>
                  <a:lnTo>
                    <a:pt x="32" y="544"/>
                  </a:lnTo>
                  <a:lnTo>
                    <a:pt x="40" y="579"/>
                  </a:lnTo>
                  <a:lnTo>
                    <a:pt x="40" y="588"/>
                  </a:lnTo>
                  <a:lnTo>
                    <a:pt x="48" y="606"/>
                  </a:lnTo>
                  <a:lnTo>
                    <a:pt x="48" y="615"/>
                  </a:lnTo>
                  <a:lnTo>
                    <a:pt x="32" y="659"/>
                  </a:lnTo>
                  <a:lnTo>
                    <a:pt x="8" y="677"/>
                  </a:lnTo>
                  <a:lnTo>
                    <a:pt x="16" y="677"/>
                  </a:lnTo>
                  <a:lnTo>
                    <a:pt x="32" y="695"/>
                  </a:lnTo>
                  <a:lnTo>
                    <a:pt x="16" y="713"/>
                  </a:lnTo>
                  <a:lnTo>
                    <a:pt x="8" y="722"/>
                  </a:lnTo>
                  <a:lnTo>
                    <a:pt x="0" y="722"/>
                  </a:lnTo>
                  <a:lnTo>
                    <a:pt x="8" y="740"/>
                  </a:lnTo>
                  <a:lnTo>
                    <a:pt x="8" y="749"/>
                  </a:lnTo>
                  <a:lnTo>
                    <a:pt x="8" y="766"/>
                  </a:lnTo>
                  <a:lnTo>
                    <a:pt x="16" y="784"/>
                  </a:lnTo>
                  <a:lnTo>
                    <a:pt x="40" y="793"/>
                  </a:lnTo>
                  <a:lnTo>
                    <a:pt x="40" y="802"/>
                  </a:lnTo>
                  <a:lnTo>
                    <a:pt x="40" y="820"/>
                  </a:lnTo>
                  <a:lnTo>
                    <a:pt x="56" y="847"/>
                  </a:lnTo>
                  <a:lnTo>
                    <a:pt x="64" y="847"/>
                  </a:lnTo>
                  <a:lnTo>
                    <a:pt x="56" y="864"/>
                  </a:lnTo>
                  <a:lnTo>
                    <a:pt x="48" y="855"/>
                  </a:lnTo>
                  <a:lnTo>
                    <a:pt x="48" y="864"/>
                  </a:lnTo>
                  <a:lnTo>
                    <a:pt x="56" y="882"/>
                  </a:lnTo>
                  <a:lnTo>
                    <a:pt x="81" y="882"/>
                  </a:lnTo>
                  <a:lnTo>
                    <a:pt x="89" y="891"/>
                  </a:lnTo>
                  <a:lnTo>
                    <a:pt x="81" y="891"/>
                  </a:lnTo>
                  <a:lnTo>
                    <a:pt x="89" y="900"/>
                  </a:lnTo>
                  <a:lnTo>
                    <a:pt x="97" y="900"/>
                  </a:lnTo>
                  <a:lnTo>
                    <a:pt x="105" y="918"/>
                  </a:lnTo>
                  <a:lnTo>
                    <a:pt x="113" y="918"/>
                  </a:lnTo>
                  <a:lnTo>
                    <a:pt x="121" y="918"/>
                  </a:lnTo>
                  <a:lnTo>
                    <a:pt x="162" y="936"/>
                  </a:lnTo>
                  <a:lnTo>
                    <a:pt x="154" y="971"/>
                  </a:lnTo>
                  <a:lnTo>
                    <a:pt x="145" y="962"/>
                  </a:lnTo>
                  <a:lnTo>
                    <a:pt x="137" y="971"/>
                  </a:lnTo>
                  <a:lnTo>
                    <a:pt x="137" y="989"/>
                  </a:lnTo>
                  <a:lnTo>
                    <a:pt x="145" y="980"/>
                  </a:lnTo>
                  <a:lnTo>
                    <a:pt x="154" y="989"/>
                  </a:lnTo>
                  <a:lnTo>
                    <a:pt x="129" y="998"/>
                  </a:lnTo>
                  <a:lnTo>
                    <a:pt x="137" y="1007"/>
                  </a:lnTo>
                  <a:lnTo>
                    <a:pt x="121" y="1025"/>
                  </a:lnTo>
                  <a:lnTo>
                    <a:pt x="113" y="1025"/>
                  </a:lnTo>
                  <a:lnTo>
                    <a:pt x="121" y="1025"/>
                  </a:lnTo>
                  <a:lnTo>
                    <a:pt x="154" y="1060"/>
                  </a:lnTo>
                  <a:lnTo>
                    <a:pt x="186" y="1060"/>
                  </a:lnTo>
                  <a:lnTo>
                    <a:pt x="202" y="1069"/>
                  </a:lnTo>
                  <a:lnTo>
                    <a:pt x="218" y="1069"/>
                  </a:lnTo>
                  <a:lnTo>
                    <a:pt x="235" y="1087"/>
                  </a:lnTo>
                  <a:lnTo>
                    <a:pt x="243" y="1087"/>
                  </a:lnTo>
                  <a:lnTo>
                    <a:pt x="251" y="1087"/>
                  </a:lnTo>
                  <a:lnTo>
                    <a:pt x="259" y="1087"/>
                  </a:lnTo>
                  <a:lnTo>
                    <a:pt x="243" y="1069"/>
                  </a:lnTo>
                  <a:lnTo>
                    <a:pt x="243" y="1052"/>
                  </a:lnTo>
                  <a:lnTo>
                    <a:pt x="235" y="1034"/>
                  </a:lnTo>
                  <a:lnTo>
                    <a:pt x="251" y="1007"/>
                  </a:lnTo>
                  <a:lnTo>
                    <a:pt x="259" y="1016"/>
                  </a:lnTo>
                  <a:lnTo>
                    <a:pt x="267" y="1007"/>
                  </a:lnTo>
                  <a:lnTo>
                    <a:pt x="267" y="998"/>
                  </a:lnTo>
                  <a:lnTo>
                    <a:pt x="259" y="998"/>
                  </a:lnTo>
                  <a:lnTo>
                    <a:pt x="267" y="989"/>
                  </a:lnTo>
                  <a:lnTo>
                    <a:pt x="259" y="971"/>
                  </a:lnTo>
                  <a:lnTo>
                    <a:pt x="243" y="971"/>
                  </a:lnTo>
                  <a:lnTo>
                    <a:pt x="235" y="954"/>
                  </a:lnTo>
                  <a:lnTo>
                    <a:pt x="243" y="918"/>
                  </a:lnTo>
                  <a:lnTo>
                    <a:pt x="259" y="927"/>
                  </a:lnTo>
                  <a:lnTo>
                    <a:pt x="267" y="927"/>
                  </a:lnTo>
                  <a:lnTo>
                    <a:pt x="259" y="918"/>
                  </a:lnTo>
                  <a:lnTo>
                    <a:pt x="283" y="891"/>
                  </a:lnTo>
                  <a:lnTo>
                    <a:pt x="291" y="900"/>
                  </a:lnTo>
                  <a:lnTo>
                    <a:pt x="299" y="891"/>
                  </a:lnTo>
                  <a:lnTo>
                    <a:pt x="324" y="900"/>
                  </a:lnTo>
                  <a:lnTo>
                    <a:pt x="340" y="918"/>
                  </a:lnTo>
                  <a:lnTo>
                    <a:pt x="356" y="900"/>
                  </a:lnTo>
                  <a:lnTo>
                    <a:pt x="372" y="900"/>
                  </a:lnTo>
                  <a:lnTo>
                    <a:pt x="380" y="918"/>
                  </a:lnTo>
                  <a:lnTo>
                    <a:pt x="413" y="918"/>
                  </a:lnTo>
                  <a:lnTo>
                    <a:pt x="421" y="900"/>
                  </a:lnTo>
                  <a:lnTo>
                    <a:pt x="397" y="891"/>
                  </a:lnTo>
                  <a:lnTo>
                    <a:pt x="413" y="882"/>
                  </a:lnTo>
                  <a:lnTo>
                    <a:pt x="405" y="873"/>
                  </a:lnTo>
                  <a:lnTo>
                    <a:pt x="413" y="864"/>
                  </a:lnTo>
                  <a:lnTo>
                    <a:pt x="413" y="838"/>
                  </a:lnTo>
                  <a:lnTo>
                    <a:pt x="429" y="847"/>
                  </a:lnTo>
                  <a:lnTo>
                    <a:pt x="494" y="820"/>
                  </a:lnTo>
                  <a:lnTo>
                    <a:pt x="494" y="811"/>
                  </a:lnTo>
                  <a:lnTo>
                    <a:pt x="502" y="811"/>
                  </a:lnTo>
                  <a:lnTo>
                    <a:pt x="526" y="811"/>
                  </a:lnTo>
                  <a:lnTo>
                    <a:pt x="534" y="829"/>
                  </a:lnTo>
                  <a:lnTo>
                    <a:pt x="534" y="838"/>
                  </a:lnTo>
                  <a:lnTo>
                    <a:pt x="543" y="838"/>
                  </a:lnTo>
                  <a:lnTo>
                    <a:pt x="559" y="847"/>
                  </a:lnTo>
                  <a:lnTo>
                    <a:pt x="559" y="855"/>
                  </a:lnTo>
                  <a:lnTo>
                    <a:pt x="575" y="855"/>
                  </a:lnTo>
                  <a:lnTo>
                    <a:pt x="591" y="838"/>
                  </a:lnTo>
                  <a:lnTo>
                    <a:pt x="607" y="829"/>
                  </a:lnTo>
                  <a:lnTo>
                    <a:pt x="607" y="855"/>
                  </a:lnTo>
                  <a:lnTo>
                    <a:pt x="640" y="918"/>
                  </a:lnTo>
                  <a:lnTo>
                    <a:pt x="648" y="900"/>
                  </a:lnTo>
                  <a:lnTo>
                    <a:pt x="656" y="918"/>
                  </a:lnTo>
                  <a:lnTo>
                    <a:pt x="680" y="900"/>
                  </a:lnTo>
                  <a:lnTo>
                    <a:pt x="705" y="927"/>
                  </a:lnTo>
                  <a:lnTo>
                    <a:pt x="721" y="936"/>
                  </a:lnTo>
                  <a:lnTo>
                    <a:pt x="721" y="927"/>
                  </a:lnTo>
                  <a:lnTo>
                    <a:pt x="737" y="945"/>
                  </a:lnTo>
                  <a:lnTo>
                    <a:pt x="745" y="936"/>
                  </a:lnTo>
                  <a:lnTo>
                    <a:pt x="778" y="918"/>
                  </a:lnTo>
                  <a:lnTo>
                    <a:pt x="810" y="918"/>
                  </a:lnTo>
                  <a:lnTo>
                    <a:pt x="826" y="927"/>
                  </a:lnTo>
                  <a:lnTo>
                    <a:pt x="859" y="927"/>
                  </a:lnTo>
                  <a:lnTo>
                    <a:pt x="859" y="900"/>
                  </a:lnTo>
                  <a:lnTo>
                    <a:pt x="867" y="891"/>
                  </a:lnTo>
                  <a:lnTo>
                    <a:pt x="907" y="900"/>
                  </a:lnTo>
                  <a:lnTo>
                    <a:pt x="915" y="918"/>
                  </a:lnTo>
                  <a:lnTo>
                    <a:pt x="923" y="918"/>
                  </a:lnTo>
                  <a:lnTo>
                    <a:pt x="940" y="918"/>
                  </a:lnTo>
                  <a:lnTo>
                    <a:pt x="988" y="936"/>
                  </a:lnTo>
                  <a:lnTo>
                    <a:pt x="1013" y="945"/>
                  </a:lnTo>
                  <a:lnTo>
                    <a:pt x="1037" y="936"/>
                  </a:lnTo>
                  <a:lnTo>
                    <a:pt x="1053" y="918"/>
                  </a:lnTo>
                  <a:lnTo>
                    <a:pt x="1077" y="927"/>
                  </a:lnTo>
                  <a:lnTo>
                    <a:pt x="1094" y="936"/>
                  </a:lnTo>
                  <a:lnTo>
                    <a:pt x="1118" y="927"/>
                  </a:lnTo>
                  <a:lnTo>
                    <a:pt x="1126" y="900"/>
                  </a:lnTo>
                  <a:lnTo>
                    <a:pt x="1134" y="891"/>
                  </a:lnTo>
                  <a:lnTo>
                    <a:pt x="1134" y="882"/>
                  </a:lnTo>
                  <a:lnTo>
                    <a:pt x="1126" y="882"/>
                  </a:lnTo>
                  <a:lnTo>
                    <a:pt x="1134" y="864"/>
                  </a:lnTo>
                  <a:lnTo>
                    <a:pt x="1158" y="855"/>
                  </a:lnTo>
                  <a:lnTo>
                    <a:pt x="1183" y="864"/>
                  </a:lnTo>
                  <a:lnTo>
                    <a:pt x="1199" y="882"/>
                  </a:lnTo>
                  <a:lnTo>
                    <a:pt x="1215" y="936"/>
                  </a:lnTo>
                  <a:lnTo>
                    <a:pt x="1231" y="936"/>
                  </a:lnTo>
                  <a:lnTo>
                    <a:pt x="1256" y="954"/>
                  </a:lnTo>
                  <a:lnTo>
                    <a:pt x="1256" y="971"/>
                  </a:lnTo>
                  <a:lnTo>
                    <a:pt x="1272" y="971"/>
                  </a:lnTo>
                  <a:lnTo>
                    <a:pt x="1296" y="962"/>
                  </a:lnTo>
                  <a:lnTo>
                    <a:pt x="1296" y="980"/>
                  </a:lnTo>
                  <a:lnTo>
                    <a:pt x="1280" y="1034"/>
                  </a:lnTo>
                  <a:lnTo>
                    <a:pt x="1272" y="1025"/>
                  </a:lnTo>
                  <a:lnTo>
                    <a:pt x="1256" y="1034"/>
                  </a:lnTo>
                  <a:lnTo>
                    <a:pt x="1256" y="1078"/>
                  </a:lnTo>
                  <a:lnTo>
                    <a:pt x="1264" y="1060"/>
                  </a:lnTo>
                  <a:lnTo>
                    <a:pt x="1272" y="1060"/>
                  </a:lnTo>
                  <a:lnTo>
                    <a:pt x="1272" y="1069"/>
                  </a:lnTo>
                  <a:lnTo>
                    <a:pt x="1280" y="1078"/>
                  </a:lnTo>
                  <a:lnTo>
                    <a:pt x="1296" y="1060"/>
                  </a:lnTo>
                  <a:lnTo>
                    <a:pt x="1369" y="962"/>
                  </a:lnTo>
                  <a:lnTo>
                    <a:pt x="1369" y="900"/>
                  </a:lnTo>
                  <a:lnTo>
                    <a:pt x="1377" y="891"/>
                  </a:lnTo>
                  <a:lnTo>
                    <a:pt x="1377" y="864"/>
                  </a:lnTo>
                  <a:lnTo>
                    <a:pt x="1361" y="838"/>
                  </a:lnTo>
                  <a:lnTo>
                    <a:pt x="1353" y="838"/>
                  </a:lnTo>
                  <a:lnTo>
                    <a:pt x="1345" y="855"/>
                  </a:lnTo>
                  <a:lnTo>
                    <a:pt x="1329" y="855"/>
                  </a:lnTo>
                  <a:lnTo>
                    <a:pt x="1337" y="838"/>
                  </a:lnTo>
                  <a:lnTo>
                    <a:pt x="1329" y="838"/>
                  </a:lnTo>
                  <a:lnTo>
                    <a:pt x="1321" y="829"/>
                  </a:lnTo>
                  <a:lnTo>
                    <a:pt x="1312" y="829"/>
                  </a:lnTo>
                  <a:lnTo>
                    <a:pt x="1312" y="820"/>
                  </a:lnTo>
                  <a:lnTo>
                    <a:pt x="1402" y="722"/>
                  </a:lnTo>
                  <a:lnTo>
                    <a:pt x="1434" y="713"/>
                  </a:lnTo>
                  <a:lnTo>
                    <a:pt x="1442" y="722"/>
                  </a:lnTo>
                  <a:lnTo>
                    <a:pt x="1450" y="713"/>
                  </a:lnTo>
                  <a:lnTo>
                    <a:pt x="1466" y="722"/>
                  </a:lnTo>
                  <a:lnTo>
                    <a:pt x="1475" y="704"/>
                  </a:lnTo>
                  <a:lnTo>
                    <a:pt x="1499" y="713"/>
                  </a:lnTo>
                  <a:lnTo>
                    <a:pt x="1507" y="713"/>
                  </a:lnTo>
                  <a:lnTo>
                    <a:pt x="1499" y="722"/>
                  </a:lnTo>
                  <a:lnTo>
                    <a:pt x="1499" y="722"/>
                  </a:lnTo>
                  <a:lnTo>
                    <a:pt x="1547" y="722"/>
                  </a:lnTo>
                  <a:lnTo>
                    <a:pt x="1539" y="713"/>
                  </a:lnTo>
                  <a:lnTo>
                    <a:pt x="1572" y="651"/>
                  </a:lnTo>
                  <a:lnTo>
                    <a:pt x="1604" y="642"/>
                  </a:lnTo>
                  <a:lnTo>
                    <a:pt x="1604" y="659"/>
                  </a:lnTo>
                  <a:lnTo>
                    <a:pt x="1604" y="677"/>
                  </a:lnTo>
                  <a:lnTo>
                    <a:pt x="1645" y="651"/>
                  </a:lnTo>
                  <a:lnTo>
                    <a:pt x="1645" y="624"/>
                  </a:lnTo>
                  <a:lnTo>
                    <a:pt x="1661" y="624"/>
                  </a:lnTo>
                  <a:lnTo>
                    <a:pt x="1653" y="633"/>
                  </a:lnTo>
                  <a:lnTo>
                    <a:pt x="1645" y="677"/>
                  </a:lnTo>
                  <a:lnTo>
                    <a:pt x="1629" y="686"/>
                  </a:lnTo>
                  <a:lnTo>
                    <a:pt x="1588" y="740"/>
                  </a:lnTo>
                  <a:lnTo>
                    <a:pt x="1572" y="749"/>
                  </a:lnTo>
                  <a:lnTo>
                    <a:pt x="1556" y="811"/>
                  </a:lnTo>
                  <a:lnTo>
                    <a:pt x="1572" y="918"/>
                  </a:lnTo>
                  <a:lnTo>
                    <a:pt x="1588" y="900"/>
                  </a:lnTo>
                  <a:lnTo>
                    <a:pt x="1604" y="864"/>
                  </a:lnTo>
                  <a:lnTo>
                    <a:pt x="1604" y="838"/>
                  </a:lnTo>
                  <a:lnTo>
                    <a:pt x="1612" y="838"/>
                  </a:lnTo>
                  <a:lnTo>
                    <a:pt x="1629" y="829"/>
                  </a:lnTo>
                  <a:lnTo>
                    <a:pt x="1629" y="802"/>
                  </a:lnTo>
                  <a:lnTo>
                    <a:pt x="1637" y="793"/>
                  </a:lnTo>
                  <a:lnTo>
                    <a:pt x="1645" y="793"/>
                  </a:lnTo>
                  <a:lnTo>
                    <a:pt x="1645" y="775"/>
                  </a:lnTo>
                  <a:lnTo>
                    <a:pt x="1645" y="757"/>
                  </a:lnTo>
                  <a:lnTo>
                    <a:pt x="1629" y="740"/>
                  </a:lnTo>
                  <a:lnTo>
                    <a:pt x="1645" y="722"/>
                  </a:lnTo>
                  <a:lnTo>
                    <a:pt x="1645" y="704"/>
                  </a:lnTo>
                  <a:lnTo>
                    <a:pt x="1661" y="704"/>
                  </a:lnTo>
                  <a:lnTo>
                    <a:pt x="1685" y="686"/>
                  </a:lnTo>
                  <a:lnTo>
                    <a:pt x="1685" y="704"/>
                  </a:lnTo>
                  <a:lnTo>
                    <a:pt x="1693" y="695"/>
                  </a:lnTo>
                  <a:lnTo>
                    <a:pt x="1718" y="686"/>
                  </a:lnTo>
                  <a:lnTo>
                    <a:pt x="1734" y="704"/>
                  </a:lnTo>
                  <a:lnTo>
                    <a:pt x="1734" y="686"/>
                  </a:lnTo>
                  <a:lnTo>
                    <a:pt x="1815" y="624"/>
                  </a:lnTo>
                  <a:lnTo>
                    <a:pt x="1839" y="633"/>
                  </a:lnTo>
                  <a:lnTo>
                    <a:pt x="1847" y="624"/>
                  </a:lnTo>
                  <a:lnTo>
                    <a:pt x="1831" y="579"/>
                  </a:lnTo>
                  <a:lnTo>
                    <a:pt x="1823" y="579"/>
                  </a:lnTo>
                  <a:lnTo>
                    <a:pt x="1823" y="552"/>
                  </a:lnTo>
                  <a:lnTo>
                    <a:pt x="1831" y="552"/>
                  </a:lnTo>
                  <a:lnTo>
                    <a:pt x="1847" y="544"/>
                  </a:lnTo>
                  <a:lnTo>
                    <a:pt x="1855" y="526"/>
                  </a:lnTo>
                  <a:lnTo>
                    <a:pt x="1855" y="517"/>
                  </a:lnTo>
                  <a:lnTo>
                    <a:pt x="1855" y="508"/>
                  </a:lnTo>
                  <a:lnTo>
                    <a:pt x="1864" y="526"/>
                  </a:lnTo>
                  <a:lnTo>
                    <a:pt x="1880" y="526"/>
                  </a:lnTo>
                  <a:lnTo>
                    <a:pt x="1896" y="544"/>
                  </a:lnTo>
                  <a:lnTo>
                    <a:pt x="1936" y="579"/>
                  </a:lnTo>
                  <a:lnTo>
                    <a:pt x="1945" y="544"/>
                  </a:lnTo>
                  <a:lnTo>
                    <a:pt x="1945" y="526"/>
                  </a:lnTo>
                  <a:lnTo>
                    <a:pt x="1961" y="526"/>
                  </a:lnTo>
                  <a:lnTo>
                    <a:pt x="1977" y="517"/>
                  </a:lnTo>
                  <a:lnTo>
                    <a:pt x="1953" y="490"/>
                  </a:lnTo>
                  <a:lnTo>
                    <a:pt x="1912" y="481"/>
                  </a:lnTo>
                  <a:lnTo>
                    <a:pt x="1847" y="410"/>
                  </a:lnTo>
                  <a:lnTo>
                    <a:pt x="1799" y="383"/>
                  </a:lnTo>
                  <a:lnTo>
                    <a:pt x="1734" y="374"/>
                  </a:lnTo>
                  <a:lnTo>
                    <a:pt x="1734" y="410"/>
                  </a:lnTo>
                  <a:lnTo>
                    <a:pt x="1726" y="419"/>
                  </a:lnTo>
                  <a:lnTo>
                    <a:pt x="1710" y="401"/>
                  </a:lnTo>
                  <a:lnTo>
                    <a:pt x="1710" y="383"/>
                  </a:lnTo>
                  <a:lnTo>
                    <a:pt x="1718" y="383"/>
                  </a:lnTo>
                  <a:lnTo>
                    <a:pt x="1726" y="383"/>
                  </a:lnTo>
                  <a:lnTo>
                    <a:pt x="1710" y="383"/>
                  </a:lnTo>
                  <a:lnTo>
                    <a:pt x="1693" y="392"/>
                  </a:lnTo>
                  <a:lnTo>
                    <a:pt x="1653" y="383"/>
                  </a:lnTo>
                  <a:lnTo>
                    <a:pt x="1612" y="383"/>
                  </a:lnTo>
                  <a:lnTo>
                    <a:pt x="1596" y="383"/>
                  </a:lnTo>
                  <a:lnTo>
                    <a:pt x="1604" y="356"/>
                  </a:lnTo>
                  <a:lnTo>
                    <a:pt x="1596" y="339"/>
                  </a:lnTo>
                  <a:lnTo>
                    <a:pt x="1564" y="330"/>
                  </a:lnTo>
                  <a:lnTo>
                    <a:pt x="1515" y="339"/>
                  </a:lnTo>
                  <a:lnTo>
                    <a:pt x="1507" y="321"/>
                  </a:lnTo>
                  <a:lnTo>
                    <a:pt x="1491" y="321"/>
                  </a:lnTo>
                  <a:lnTo>
                    <a:pt x="1483" y="312"/>
                  </a:lnTo>
                  <a:lnTo>
                    <a:pt x="1483" y="285"/>
                  </a:lnTo>
                  <a:lnTo>
                    <a:pt x="1434" y="267"/>
                  </a:lnTo>
                  <a:lnTo>
                    <a:pt x="1369" y="249"/>
                  </a:lnTo>
                  <a:lnTo>
                    <a:pt x="1353" y="285"/>
                  </a:lnTo>
                  <a:lnTo>
                    <a:pt x="1369" y="312"/>
                  </a:lnTo>
                  <a:lnTo>
                    <a:pt x="1321" y="312"/>
                  </a:lnTo>
                  <a:lnTo>
                    <a:pt x="1296" y="321"/>
                  </a:lnTo>
                  <a:lnTo>
                    <a:pt x="1280" y="294"/>
                  </a:lnTo>
                  <a:lnTo>
                    <a:pt x="1264" y="339"/>
                  </a:lnTo>
                  <a:lnTo>
                    <a:pt x="1248" y="339"/>
                  </a:lnTo>
                  <a:lnTo>
                    <a:pt x="1231" y="303"/>
                  </a:lnTo>
                  <a:lnTo>
                    <a:pt x="1240" y="258"/>
                  </a:lnTo>
                  <a:lnTo>
                    <a:pt x="1223" y="232"/>
                  </a:lnTo>
                  <a:lnTo>
                    <a:pt x="1175" y="214"/>
                  </a:lnTo>
                  <a:lnTo>
                    <a:pt x="1158" y="214"/>
                  </a:lnTo>
                  <a:lnTo>
                    <a:pt x="1158" y="232"/>
                  </a:lnTo>
                  <a:lnTo>
                    <a:pt x="1158" y="249"/>
                  </a:lnTo>
                  <a:lnTo>
                    <a:pt x="1102" y="241"/>
                  </a:lnTo>
                  <a:lnTo>
                    <a:pt x="1110" y="214"/>
                  </a:lnTo>
                  <a:lnTo>
                    <a:pt x="1069" y="205"/>
                  </a:lnTo>
                  <a:lnTo>
                    <a:pt x="1045" y="223"/>
                  </a:lnTo>
                  <a:lnTo>
                    <a:pt x="1005" y="19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5" name="Freeform 37"/>
            <p:cNvSpPr>
              <a:spLocks/>
            </p:cNvSpPr>
            <p:nvPr/>
          </p:nvSpPr>
          <p:spPr bwMode="blackWhite">
            <a:xfrm>
              <a:off x="4265613" y="1885950"/>
              <a:ext cx="490538" cy="636588"/>
            </a:xfrm>
            <a:custGeom>
              <a:avLst/>
              <a:gdLst/>
              <a:ahLst/>
              <a:cxnLst>
                <a:cxn ang="0">
                  <a:pos x="73" y="383"/>
                </a:cxn>
                <a:cxn ang="0">
                  <a:pos x="65" y="383"/>
                </a:cxn>
                <a:cxn ang="0">
                  <a:pos x="33" y="410"/>
                </a:cxn>
                <a:cxn ang="0">
                  <a:pos x="8" y="401"/>
                </a:cxn>
                <a:cxn ang="0">
                  <a:pos x="0" y="329"/>
                </a:cxn>
                <a:cxn ang="0">
                  <a:pos x="0" y="312"/>
                </a:cxn>
                <a:cxn ang="0">
                  <a:pos x="33" y="276"/>
                </a:cxn>
                <a:cxn ang="0">
                  <a:pos x="73" y="222"/>
                </a:cxn>
                <a:cxn ang="0">
                  <a:pos x="105" y="169"/>
                </a:cxn>
                <a:cxn ang="0">
                  <a:pos x="130" y="107"/>
                </a:cxn>
                <a:cxn ang="0">
                  <a:pos x="97" y="124"/>
                </a:cxn>
                <a:cxn ang="0">
                  <a:pos x="114" y="89"/>
                </a:cxn>
                <a:cxn ang="0">
                  <a:pos x="130" y="89"/>
                </a:cxn>
                <a:cxn ang="0">
                  <a:pos x="138" y="62"/>
                </a:cxn>
                <a:cxn ang="0">
                  <a:pos x="162" y="44"/>
                </a:cxn>
                <a:cxn ang="0">
                  <a:pos x="195" y="35"/>
                </a:cxn>
                <a:cxn ang="0">
                  <a:pos x="235" y="17"/>
                </a:cxn>
                <a:cxn ang="0">
                  <a:pos x="268" y="0"/>
                </a:cxn>
                <a:cxn ang="0">
                  <a:pos x="316" y="35"/>
                </a:cxn>
                <a:cxn ang="0">
                  <a:pos x="284" y="44"/>
                </a:cxn>
                <a:cxn ang="0">
                  <a:pos x="308" y="53"/>
                </a:cxn>
                <a:cxn ang="0">
                  <a:pos x="292" y="53"/>
                </a:cxn>
                <a:cxn ang="0">
                  <a:pos x="251" y="53"/>
                </a:cxn>
                <a:cxn ang="0">
                  <a:pos x="235" y="89"/>
                </a:cxn>
                <a:cxn ang="0">
                  <a:pos x="195" y="71"/>
                </a:cxn>
                <a:cxn ang="0">
                  <a:pos x="178" y="80"/>
                </a:cxn>
                <a:cxn ang="0">
                  <a:pos x="162" y="98"/>
                </a:cxn>
                <a:cxn ang="0">
                  <a:pos x="154" y="116"/>
                </a:cxn>
                <a:cxn ang="0">
                  <a:pos x="138" y="124"/>
                </a:cxn>
                <a:cxn ang="0">
                  <a:pos x="130" y="160"/>
                </a:cxn>
                <a:cxn ang="0">
                  <a:pos x="114" y="205"/>
                </a:cxn>
                <a:cxn ang="0">
                  <a:pos x="114" y="240"/>
                </a:cxn>
                <a:cxn ang="0">
                  <a:pos x="89" y="258"/>
                </a:cxn>
                <a:cxn ang="0">
                  <a:pos x="89" y="329"/>
                </a:cxn>
                <a:cxn ang="0">
                  <a:pos x="81" y="374"/>
                </a:cxn>
                <a:cxn ang="0">
                  <a:pos x="73" y="392"/>
                </a:cxn>
              </a:cxnLst>
              <a:rect l="0" t="0" r="r" b="b"/>
              <a:pathLst>
                <a:path w="316" h="410">
                  <a:moveTo>
                    <a:pt x="73" y="392"/>
                  </a:moveTo>
                  <a:lnTo>
                    <a:pt x="73" y="383"/>
                  </a:lnTo>
                  <a:lnTo>
                    <a:pt x="65" y="374"/>
                  </a:lnTo>
                  <a:lnTo>
                    <a:pt x="65" y="383"/>
                  </a:lnTo>
                  <a:lnTo>
                    <a:pt x="57" y="383"/>
                  </a:lnTo>
                  <a:lnTo>
                    <a:pt x="33" y="410"/>
                  </a:lnTo>
                  <a:lnTo>
                    <a:pt x="16" y="410"/>
                  </a:lnTo>
                  <a:lnTo>
                    <a:pt x="8" y="401"/>
                  </a:lnTo>
                  <a:lnTo>
                    <a:pt x="8" y="356"/>
                  </a:lnTo>
                  <a:lnTo>
                    <a:pt x="0" y="329"/>
                  </a:lnTo>
                  <a:lnTo>
                    <a:pt x="8" y="321"/>
                  </a:lnTo>
                  <a:lnTo>
                    <a:pt x="0" y="312"/>
                  </a:lnTo>
                  <a:lnTo>
                    <a:pt x="24" y="285"/>
                  </a:lnTo>
                  <a:lnTo>
                    <a:pt x="33" y="276"/>
                  </a:lnTo>
                  <a:lnTo>
                    <a:pt x="49" y="267"/>
                  </a:lnTo>
                  <a:lnTo>
                    <a:pt x="73" y="222"/>
                  </a:lnTo>
                  <a:lnTo>
                    <a:pt x="89" y="205"/>
                  </a:lnTo>
                  <a:lnTo>
                    <a:pt x="105" y="169"/>
                  </a:lnTo>
                  <a:lnTo>
                    <a:pt x="122" y="124"/>
                  </a:lnTo>
                  <a:lnTo>
                    <a:pt x="130" y="107"/>
                  </a:lnTo>
                  <a:lnTo>
                    <a:pt x="114" y="116"/>
                  </a:lnTo>
                  <a:lnTo>
                    <a:pt x="97" y="124"/>
                  </a:lnTo>
                  <a:lnTo>
                    <a:pt x="105" y="107"/>
                  </a:lnTo>
                  <a:lnTo>
                    <a:pt x="114" y="89"/>
                  </a:lnTo>
                  <a:lnTo>
                    <a:pt x="130" y="71"/>
                  </a:lnTo>
                  <a:lnTo>
                    <a:pt x="130" y="89"/>
                  </a:lnTo>
                  <a:lnTo>
                    <a:pt x="138" y="80"/>
                  </a:lnTo>
                  <a:lnTo>
                    <a:pt x="138" y="62"/>
                  </a:lnTo>
                  <a:lnTo>
                    <a:pt x="154" y="53"/>
                  </a:lnTo>
                  <a:lnTo>
                    <a:pt x="162" y="44"/>
                  </a:lnTo>
                  <a:lnTo>
                    <a:pt x="178" y="44"/>
                  </a:lnTo>
                  <a:lnTo>
                    <a:pt x="195" y="35"/>
                  </a:lnTo>
                  <a:lnTo>
                    <a:pt x="211" y="9"/>
                  </a:lnTo>
                  <a:lnTo>
                    <a:pt x="235" y="17"/>
                  </a:lnTo>
                  <a:lnTo>
                    <a:pt x="243" y="0"/>
                  </a:lnTo>
                  <a:lnTo>
                    <a:pt x="268" y="0"/>
                  </a:lnTo>
                  <a:lnTo>
                    <a:pt x="284" y="9"/>
                  </a:lnTo>
                  <a:lnTo>
                    <a:pt x="316" y="35"/>
                  </a:lnTo>
                  <a:lnTo>
                    <a:pt x="300" y="44"/>
                  </a:lnTo>
                  <a:lnTo>
                    <a:pt x="284" y="44"/>
                  </a:lnTo>
                  <a:lnTo>
                    <a:pt x="300" y="53"/>
                  </a:lnTo>
                  <a:lnTo>
                    <a:pt x="308" y="53"/>
                  </a:lnTo>
                  <a:lnTo>
                    <a:pt x="284" y="80"/>
                  </a:lnTo>
                  <a:lnTo>
                    <a:pt x="292" y="53"/>
                  </a:lnTo>
                  <a:lnTo>
                    <a:pt x="268" y="44"/>
                  </a:lnTo>
                  <a:lnTo>
                    <a:pt x="251" y="53"/>
                  </a:lnTo>
                  <a:lnTo>
                    <a:pt x="243" y="80"/>
                  </a:lnTo>
                  <a:lnTo>
                    <a:pt x="235" y="89"/>
                  </a:lnTo>
                  <a:lnTo>
                    <a:pt x="211" y="89"/>
                  </a:lnTo>
                  <a:lnTo>
                    <a:pt x="195" y="71"/>
                  </a:lnTo>
                  <a:lnTo>
                    <a:pt x="187" y="80"/>
                  </a:lnTo>
                  <a:lnTo>
                    <a:pt x="178" y="80"/>
                  </a:lnTo>
                  <a:lnTo>
                    <a:pt x="178" y="98"/>
                  </a:lnTo>
                  <a:lnTo>
                    <a:pt x="162" y="98"/>
                  </a:lnTo>
                  <a:lnTo>
                    <a:pt x="154" y="98"/>
                  </a:lnTo>
                  <a:lnTo>
                    <a:pt x="154" y="116"/>
                  </a:lnTo>
                  <a:lnTo>
                    <a:pt x="146" y="116"/>
                  </a:lnTo>
                  <a:lnTo>
                    <a:pt x="138" y="124"/>
                  </a:lnTo>
                  <a:lnTo>
                    <a:pt x="130" y="142"/>
                  </a:lnTo>
                  <a:lnTo>
                    <a:pt x="130" y="160"/>
                  </a:lnTo>
                  <a:lnTo>
                    <a:pt x="122" y="187"/>
                  </a:lnTo>
                  <a:lnTo>
                    <a:pt x="114" y="205"/>
                  </a:lnTo>
                  <a:lnTo>
                    <a:pt x="105" y="222"/>
                  </a:lnTo>
                  <a:lnTo>
                    <a:pt x="114" y="240"/>
                  </a:lnTo>
                  <a:lnTo>
                    <a:pt x="97" y="249"/>
                  </a:lnTo>
                  <a:lnTo>
                    <a:pt x="89" y="258"/>
                  </a:lnTo>
                  <a:lnTo>
                    <a:pt x="81" y="294"/>
                  </a:lnTo>
                  <a:lnTo>
                    <a:pt x="89" y="329"/>
                  </a:lnTo>
                  <a:lnTo>
                    <a:pt x="89" y="356"/>
                  </a:lnTo>
                  <a:lnTo>
                    <a:pt x="81" y="374"/>
                  </a:lnTo>
                  <a:lnTo>
                    <a:pt x="81" y="392"/>
                  </a:lnTo>
                  <a:lnTo>
                    <a:pt x="73" y="39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6" name="Freeform 38"/>
            <p:cNvSpPr>
              <a:spLocks/>
            </p:cNvSpPr>
            <p:nvPr/>
          </p:nvSpPr>
          <p:spPr bwMode="blackWhite">
            <a:xfrm>
              <a:off x="4652963" y="3054350"/>
              <a:ext cx="350838" cy="150813"/>
            </a:xfrm>
            <a:custGeom>
              <a:avLst/>
              <a:gdLst/>
              <a:ahLst/>
              <a:cxnLst>
                <a:cxn ang="0">
                  <a:pos x="227" y="36"/>
                </a:cxn>
                <a:cxn ang="0">
                  <a:pos x="219" y="36"/>
                </a:cxn>
                <a:cxn ang="0">
                  <a:pos x="211" y="9"/>
                </a:cxn>
                <a:cxn ang="0">
                  <a:pos x="187" y="9"/>
                </a:cxn>
                <a:cxn ang="0">
                  <a:pos x="162" y="18"/>
                </a:cxn>
                <a:cxn ang="0">
                  <a:pos x="130" y="18"/>
                </a:cxn>
                <a:cxn ang="0">
                  <a:pos x="114" y="0"/>
                </a:cxn>
                <a:cxn ang="0">
                  <a:pos x="90" y="0"/>
                </a:cxn>
                <a:cxn ang="0">
                  <a:pos x="65" y="18"/>
                </a:cxn>
                <a:cxn ang="0">
                  <a:pos x="57" y="18"/>
                </a:cxn>
                <a:cxn ang="0">
                  <a:pos x="33" y="18"/>
                </a:cxn>
                <a:cxn ang="0">
                  <a:pos x="25" y="0"/>
                </a:cxn>
                <a:cxn ang="0">
                  <a:pos x="17" y="0"/>
                </a:cxn>
                <a:cxn ang="0">
                  <a:pos x="8" y="9"/>
                </a:cxn>
                <a:cxn ang="0">
                  <a:pos x="0" y="27"/>
                </a:cxn>
                <a:cxn ang="0">
                  <a:pos x="8" y="27"/>
                </a:cxn>
                <a:cxn ang="0">
                  <a:pos x="8" y="36"/>
                </a:cxn>
                <a:cxn ang="0">
                  <a:pos x="17" y="18"/>
                </a:cxn>
                <a:cxn ang="0">
                  <a:pos x="33" y="18"/>
                </a:cxn>
                <a:cxn ang="0">
                  <a:pos x="41" y="27"/>
                </a:cxn>
                <a:cxn ang="0">
                  <a:pos x="33" y="27"/>
                </a:cxn>
                <a:cxn ang="0">
                  <a:pos x="33" y="36"/>
                </a:cxn>
                <a:cxn ang="0">
                  <a:pos x="17" y="36"/>
                </a:cxn>
                <a:cxn ang="0">
                  <a:pos x="8" y="45"/>
                </a:cxn>
                <a:cxn ang="0">
                  <a:pos x="8" y="54"/>
                </a:cxn>
                <a:cxn ang="0">
                  <a:pos x="17" y="45"/>
                </a:cxn>
                <a:cxn ang="0">
                  <a:pos x="17" y="54"/>
                </a:cxn>
                <a:cxn ang="0">
                  <a:pos x="8" y="63"/>
                </a:cxn>
                <a:cxn ang="0">
                  <a:pos x="8" y="72"/>
                </a:cxn>
                <a:cxn ang="0">
                  <a:pos x="17" y="72"/>
                </a:cxn>
                <a:cxn ang="0">
                  <a:pos x="17" y="80"/>
                </a:cxn>
                <a:cxn ang="0">
                  <a:pos x="25" y="80"/>
                </a:cxn>
                <a:cxn ang="0">
                  <a:pos x="25" y="89"/>
                </a:cxn>
                <a:cxn ang="0">
                  <a:pos x="41" y="98"/>
                </a:cxn>
                <a:cxn ang="0">
                  <a:pos x="57" y="89"/>
                </a:cxn>
                <a:cxn ang="0">
                  <a:pos x="65" y="89"/>
                </a:cxn>
                <a:cxn ang="0">
                  <a:pos x="81" y="98"/>
                </a:cxn>
                <a:cxn ang="0">
                  <a:pos x="90" y="98"/>
                </a:cxn>
                <a:cxn ang="0">
                  <a:pos x="106" y="89"/>
                </a:cxn>
                <a:cxn ang="0">
                  <a:pos x="122" y="89"/>
                </a:cxn>
                <a:cxn ang="0">
                  <a:pos x="122" y="98"/>
                </a:cxn>
                <a:cxn ang="0">
                  <a:pos x="130" y="98"/>
                </a:cxn>
                <a:cxn ang="0">
                  <a:pos x="130" y="89"/>
                </a:cxn>
                <a:cxn ang="0">
                  <a:pos x="146" y="80"/>
                </a:cxn>
                <a:cxn ang="0">
                  <a:pos x="154" y="89"/>
                </a:cxn>
                <a:cxn ang="0">
                  <a:pos x="179" y="80"/>
                </a:cxn>
                <a:cxn ang="0">
                  <a:pos x="203" y="80"/>
                </a:cxn>
                <a:cxn ang="0">
                  <a:pos x="203" y="72"/>
                </a:cxn>
                <a:cxn ang="0">
                  <a:pos x="227" y="80"/>
                </a:cxn>
                <a:cxn ang="0">
                  <a:pos x="219" y="45"/>
                </a:cxn>
                <a:cxn ang="0">
                  <a:pos x="227" y="36"/>
                </a:cxn>
              </a:cxnLst>
              <a:rect l="0" t="0" r="r" b="b"/>
              <a:pathLst>
                <a:path w="227" h="98">
                  <a:moveTo>
                    <a:pt x="227" y="36"/>
                  </a:moveTo>
                  <a:lnTo>
                    <a:pt x="219" y="36"/>
                  </a:lnTo>
                  <a:lnTo>
                    <a:pt x="211" y="9"/>
                  </a:lnTo>
                  <a:lnTo>
                    <a:pt x="187" y="9"/>
                  </a:lnTo>
                  <a:lnTo>
                    <a:pt x="162" y="18"/>
                  </a:lnTo>
                  <a:lnTo>
                    <a:pt x="130" y="18"/>
                  </a:lnTo>
                  <a:lnTo>
                    <a:pt x="114" y="0"/>
                  </a:lnTo>
                  <a:lnTo>
                    <a:pt x="90" y="0"/>
                  </a:lnTo>
                  <a:lnTo>
                    <a:pt x="65" y="18"/>
                  </a:lnTo>
                  <a:lnTo>
                    <a:pt x="57" y="18"/>
                  </a:lnTo>
                  <a:lnTo>
                    <a:pt x="33" y="18"/>
                  </a:lnTo>
                  <a:lnTo>
                    <a:pt x="25" y="0"/>
                  </a:lnTo>
                  <a:lnTo>
                    <a:pt x="17" y="0"/>
                  </a:lnTo>
                  <a:lnTo>
                    <a:pt x="8" y="9"/>
                  </a:lnTo>
                  <a:lnTo>
                    <a:pt x="0" y="27"/>
                  </a:lnTo>
                  <a:lnTo>
                    <a:pt x="8" y="27"/>
                  </a:lnTo>
                  <a:lnTo>
                    <a:pt x="8" y="36"/>
                  </a:lnTo>
                  <a:lnTo>
                    <a:pt x="17" y="18"/>
                  </a:lnTo>
                  <a:lnTo>
                    <a:pt x="33" y="18"/>
                  </a:lnTo>
                  <a:lnTo>
                    <a:pt x="41" y="27"/>
                  </a:lnTo>
                  <a:lnTo>
                    <a:pt x="33" y="27"/>
                  </a:lnTo>
                  <a:lnTo>
                    <a:pt x="33" y="36"/>
                  </a:lnTo>
                  <a:lnTo>
                    <a:pt x="17" y="36"/>
                  </a:lnTo>
                  <a:lnTo>
                    <a:pt x="8" y="45"/>
                  </a:lnTo>
                  <a:lnTo>
                    <a:pt x="8" y="54"/>
                  </a:lnTo>
                  <a:lnTo>
                    <a:pt x="17" y="45"/>
                  </a:lnTo>
                  <a:lnTo>
                    <a:pt x="17" y="54"/>
                  </a:lnTo>
                  <a:lnTo>
                    <a:pt x="8" y="63"/>
                  </a:lnTo>
                  <a:lnTo>
                    <a:pt x="8" y="72"/>
                  </a:lnTo>
                  <a:lnTo>
                    <a:pt x="17" y="72"/>
                  </a:lnTo>
                  <a:lnTo>
                    <a:pt x="17" y="80"/>
                  </a:lnTo>
                  <a:lnTo>
                    <a:pt x="25" y="80"/>
                  </a:lnTo>
                  <a:lnTo>
                    <a:pt x="25" y="89"/>
                  </a:lnTo>
                  <a:lnTo>
                    <a:pt x="41" y="98"/>
                  </a:lnTo>
                  <a:lnTo>
                    <a:pt x="57" y="89"/>
                  </a:lnTo>
                  <a:lnTo>
                    <a:pt x="65" y="89"/>
                  </a:lnTo>
                  <a:lnTo>
                    <a:pt x="81" y="98"/>
                  </a:lnTo>
                  <a:lnTo>
                    <a:pt x="90" y="98"/>
                  </a:lnTo>
                  <a:lnTo>
                    <a:pt x="106" y="89"/>
                  </a:lnTo>
                  <a:lnTo>
                    <a:pt x="122" y="89"/>
                  </a:lnTo>
                  <a:lnTo>
                    <a:pt x="122" y="98"/>
                  </a:lnTo>
                  <a:lnTo>
                    <a:pt x="130" y="98"/>
                  </a:lnTo>
                  <a:lnTo>
                    <a:pt x="130" y="89"/>
                  </a:lnTo>
                  <a:lnTo>
                    <a:pt x="146" y="80"/>
                  </a:lnTo>
                  <a:lnTo>
                    <a:pt x="154" y="89"/>
                  </a:lnTo>
                  <a:lnTo>
                    <a:pt x="179" y="80"/>
                  </a:lnTo>
                  <a:lnTo>
                    <a:pt x="203" y="80"/>
                  </a:lnTo>
                  <a:lnTo>
                    <a:pt x="203" y="72"/>
                  </a:lnTo>
                  <a:lnTo>
                    <a:pt x="227" y="80"/>
                  </a:lnTo>
                  <a:lnTo>
                    <a:pt x="219" y="45"/>
                  </a:lnTo>
                  <a:lnTo>
                    <a:pt x="227"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7" name="Freeform 39"/>
            <p:cNvSpPr>
              <a:spLocks/>
            </p:cNvSpPr>
            <p:nvPr/>
          </p:nvSpPr>
          <p:spPr bwMode="blackWhite">
            <a:xfrm>
              <a:off x="4554538" y="1954213"/>
              <a:ext cx="201613" cy="481012"/>
            </a:xfrm>
            <a:custGeom>
              <a:avLst/>
              <a:gdLst/>
              <a:ahLst/>
              <a:cxnLst>
                <a:cxn ang="0">
                  <a:pos x="97" y="36"/>
                </a:cxn>
                <a:cxn ang="0">
                  <a:pos x="97" y="63"/>
                </a:cxn>
                <a:cxn ang="0">
                  <a:pos x="113" y="80"/>
                </a:cxn>
                <a:cxn ang="0">
                  <a:pos x="105" y="107"/>
                </a:cxn>
                <a:cxn ang="0">
                  <a:pos x="113" y="143"/>
                </a:cxn>
                <a:cxn ang="0">
                  <a:pos x="105" y="170"/>
                </a:cxn>
                <a:cxn ang="0">
                  <a:pos x="121" y="196"/>
                </a:cxn>
                <a:cxn ang="0">
                  <a:pos x="113" y="214"/>
                </a:cxn>
                <a:cxn ang="0">
                  <a:pos x="129" y="232"/>
                </a:cxn>
                <a:cxn ang="0">
                  <a:pos x="129" y="241"/>
                </a:cxn>
                <a:cxn ang="0">
                  <a:pos x="105" y="285"/>
                </a:cxn>
                <a:cxn ang="0">
                  <a:pos x="81" y="294"/>
                </a:cxn>
                <a:cxn ang="0">
                  <a:pos x="72" y="294"/>
                </a:cxn>
                <a:cxn ang="0">
                  <a:pos x="40" y="312"/>
                </a:cxn>
                <a:cxn ang="0">
                  <a:pos x="8" y="294"/>
                </a:cxn>
                <a:cxn ang="0">
                  <a:pos x="16" y="277"/>
                </a:cxn>
                <a:cxn ang="0">
                  <a:pos x="8" y="250"/>
                </a:cxn>
                <a:cxn ang="0">
                  <a:pos x="16" y="232"/>
                </a:cxn>
                <a:cxn ang="0">
                  <a:pos x="48" y="178"/>
                </a:cxn>
                <a:cxn ang="0">
                  <a:pos x="56" y="170"/>
                </a:cxn>
                <a:cxn ang="0">
                  <a:pos x="56" y="152"/>
                </a:cxn>
                <a:cxn ang="0">
                  <a:pos x="48" y="143"/>
                </a:cxn>
                <a:cxn ang="0">
                  <a:pos x="40" y="143"/>
                </a:cxn>
                <a:cxn ang="0">
                  <a:pos x="32" y="72"/>
                </a:cxn>
                <a:cxn ang="0">
                  <a:pos x="0" y="36"/>
                </a:cxn>
                <a:cxn ang="0">
                  <a:pos x="8" y="27"/>
                </a:cxn>
                <a:cxn ang="0">
                  <a:pos x="24" y="45"/>
                </a:cxn>
                <a:cxn ang="0">
                  <a:pos x="56" y="45"/>
                </a:cxn>
                <a:cxn ang="0">
                  <a:pos x="56" y="36"/>
                </a:cxn>
                <a:cxn ang="0">
                  <a:pos x="64" y="9"/>
                </a:cxn>
                <a:cxn ang="0">
                  <a:pos x="81" y="0"/>
                </a:cxn>
                <a:cxn ang="0">
                  <a:pos x="105" y="9"/>
                </a:cxn>
                <a:cxn ang="0">
                  <a:pos x="97" y="36"/>
                </a:cxn>
              </a:cxnLst>
              <a:rect l="0" t="0" r="r" b="b"/>
              <a:pathLst>
                <a:path w="129" h="312">
                  <a:moveTo>
                    <a:pt x="97" y="36"/>
                  </a:moveTo>
                  <a:lnTo>
                    <a:pt x="97" y="63"/>
                  </a:lnTo>
                  <a:lnTo>
                    <a:pt x="113" y="80"/>
                  </a:lnTo>
                  <a:lnTo>
                    <a:pt x="105" y="107"/>
                  </a:lnTo>
                  <a:lnTo>
                    <a:pt x="113" y="143"/>
                  </a:lnTo>
                  <a:lnTo>
                    <a:pt x="105" y="170"/>
                  </a:lnTo>
                  <a:lnTo>
                    <a:pt x="121" y="196"/>
                  </a:lnTo>
                  <a:lnTo>
                    <a:pt x="113" y="214"/>
                  </a:lnTo>
                  <a:lnTo>
                    <a:pt x="129" y="232"/>
                  </a:lnTo>
                  <a:lnTo>
                    <a:pt x="129" y="241"/>
                  </a:lnTo>
                  <a:lnTo>
                    <a:pt x="105" y="285"/>
                  </a:lnTo>
                  <a:lnTo>
                    <a:pt x="81" y="294"/>
                  </a:lnTo>
                  <a:lnTo>
                    <a:pt x="72" y="294"/>
                  </a:lnTo>
                  <a:lnTo>
                    <a:pt x="40" y="312"/>
                  </a:lnTo>
                  <a:lnTo>
                    <a:pt x="8" y="294"/>
                  </a:lnTo>
                  <a:lnTo>
                    <a:pt x="16" y="277"/>
                  </a:lnTo>
                  <a:lnTo>
                    <a:pt x="8" y="250"/>
                  </a:lnTo>
                  <a:lnTo>
                    <a:pt x="16" y="232"/>
                  </a:lnTo>
                  <a:lnTo>
                    <a:pt x="48" y="178"/>
                  </a:lnTo>
                  <a:lnTo>
                    <a:pt x="56" y="170"/>
                  </a:lnTo>
                  <a:lnTo>
                    <a:pt x="56" y="152"/>
                  </a:lnTo>
                  <a:lnTo>
                    <a:pt x="48" y="143"/>
                  </a:lnTo>
                  <a:lnTo>
                    <a:pt x="40" y="143"/>
                  </a:lnTo>
                  <a:lnTo>
                    <a:pt x="32" y="72"/>
                  </a:lnTo>
                  <a:lnTo>
                    <a:pt x="0" y="36"/>
                  </a:lnTo>
                  <a:lnTo>
                    <a:pt x="8" y="27"/>
                  </a:lnTo>
                  <a:lnTo>
                    <a:pt x="24" y="45"/>
                  </a:lnTo>
                  <a:lnTo>
                    <a:pt x="56" y="45"/>
                  </a:lnTo>
                  <a:lnTo>
                    <a:pt x="56" y="36"/>
                  </a:lnTo>
                  <a:lnTo>
                    <a:pt x="64" y="9"/>
                  </a:lnTo>
                  <a:lnTo>
                    <a:pt x="81" y="0"/>
                  </a:lnTo>
                  <a:lnTo>
                    <a:pt x="105" y="9"/>
                  </a:lnTo>
                  <a:lnTo>
                    <a:pt x="97"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8" name="Freeform 40"/>
            <p:cNvSpPr>
              <a:spLocks/>
            </p:cNvSpPr>
            <p:nvPr/>
          </p:nvSpPr>
          <p:spPr bwMode="blackWhite">
            <a:xfrm>
              <a:off x="4603751" y="2600325"/>
              <a:ext cx="161925" cy="150813"/>
            </a:xfrm>
            <a:custGeom>
              <a:avLst/>
              <a:gdLst/>
              <a:ahLst/>
              <a:cxnLst>
                <a:cxn ang="0">
                  <a:pos x="97" y="89"/>
                </a:cxn>
                <a:cxn ang="0">
                  <a:pos x="97" y="71"/>
                </a:cxn>
                <a:cxn ang="0">
                  <a:pos x="97" y="62"/>
                </a:cxn>
                <a:cxn ang="0">
                  <a:pos x="97" y="71"/>
                </a:cxn>
                <a:cxn ang="0">
                  <a:pos x="105" y="54"/>
                </a:cxn>
                <a:cxn ang="0">
                  <a:pos x="97" y="54"/>
                </a:cxn>
                <a:cxn ang="0">
                  <a:pos x="89" y="27"/>
                </a:cxn>
                <a:cxn ang="0">
                  <a:pos x="89" y="9"/>
                </a:cxn>
                <a:cxn ang="0">
                  <a:pos x="81" y="9"/>
                </a:cxn>
                <a:cxn ang="0">
                  <a:pos x="57" y="0"/>
                </a:cxn>
                <a:cxn ang="0">
                  <a:pos x="49" y="9"/>
                </a:cxn>
                <a:cxn ang="0">
                  <a:pos x="49" y="18"/>
                </a:cxn>
                <a:cxn ang="0">
                  <a:pos x="32" y="27"/>
                </a:cxn>
                <a:cxn ang="0">
                  <a:pos x="32" y="45"/>
                </a:cxn>
                <a:cxn ang="0">
                  <a:pos x="24" y="45"/>
                </a:cxn>
                <a:cxn ang="0">
                  <a:pos x="8" y="54"/>
                </a:cxn>
                <a:cxn ang="0">
                  <a:pos x="0" y="54"/>
                </a:cxn>
                <a:cxn ang="0">
                  <a:pos x="8" y="71"/>
                </a:cxn>
                <a:cxn ang="0">
                  <a:pos x="0" y="89"/>
                </a:cxn>
                <a:cxn ang="0">
                  <a:pos x="0" y="98"/>
                </a:cxn>
                <a:cxn ang="0">
                  <a:pos x="16" y="98"/>
                </a:cxn>
                <a:cxn ang="0">
                  <a:pos x="32" y="98"/>
                </a:cxn>
                <a:cxn ang="0">
                  <a:pos x="49" y="98"/>
                </a:cxn>
                <a:cxn ang="0">
                  <a:pos x="57" y="98"/>
                </a:cxn>
                <a:cxn ang="0">
                  <a:pos x="65" y="98"/>
                </a:cxn>
                <a:cxn ang="0">
                  <a:pos x="73" y="98"/>
                </a:cxn>
                <a:cxn ang="0">
                  <a:pos x="89" y="98"/>
                </a:cxn>
                <a:cxn ang="0">
                  <a:pos x="97" y="89"/>
                </a:cxn>
                <a:cxn ang="0">
                  <a:pos x="97" y="89"/>
                </a:cxn>
              </a:cxnLst>
              <a:rect l="0" t="0" r="r" b="b"/>
              <a:pathLst>
                <a:path w="105" h="98">
                  <a:moveTo>
                    <a:pt x="97" y="89"/>
                  </a:moveTo>
                  <a:lnTo>
                    <a:pt x="97" y="71"/>
                  </a:lnTo>
                  <a:lnTo>
                    <a:pt x="97" y="62"/>
                  </a:lnTo>
                  <a:lnTo>
                    <a:pt x="97" y="71"/>
                  </a:lnTo>
                  <a:lnTo>
                    <a:pt x="105" y="54"/>
                  </a:lnTo>
                  <a:lnTo>
                    <a:pt x="97" y="54"/>
                  </a:lnTo>
                  <a:lnTo>
                    <a:pt x="89" y="27"/>
                  </a:lnTo>
                  <a:lnTo>
                    <a:pt x="89" y="9"/>
                  </a:lnTo>
                  <a:lnTo>
                    <a:pt x="81" y="9"/>
                  </a:lnTo>
                  <a:lnTo>
                    <a:pt x="57" y="0"/>
                  </a:lnTo>
                  <a:lnTo>
                    <a:pt x="49" y="9"/>
                  </a:lnTo>
                  <a:lnTo>
                    <a:pt x="49" y="18"/>
                  </a:lnTo>
                  <a:lnTo>
                    <a:pt x="32" y="27"/>
                  </a:lnTo>
                  <a:lnTo>
                    <a:pt x="32" y="45"/>
                  </a:lnTo>
                  <a:lnTo>
                    <a:pt x="24" y="45"/>
                  </a:lnTo>
                  <a:lnTo>
                    <a:pt x="8" y="54"/>
                  </a:lnTo>
                  <a:lnTo>
                    <a:pt x="0" y="54"/>
                  </a:lnTo>
                  <a:lnTo>
                    <a:pt x="8" y="71"/>
                  </a:lnTo>
                  <a:lnTo>
                    <a:pt x="0" y="89"/>
                  </a:lnTo>
                  <a:lnTo>
                    <a:pt x="0" y="98"/>
                  </a:lnTo>
                  <a:lnTo>
                    <a:pt x="16" y="98"/>
                  </a:lnTo>
                  <a:lnTo>
                    <a:pt x="32" y="98"/>
                  </a:lnTo>
                  <a:lnTo>
                    <a:pt x="49" y="98"/>
                  </a:lnTo>
                  <a:lnTo>
                    <a:pt x="57" y="98"/>
                  </a:lnTo>
                  <a:lnTo>
                    <a:pt x="65" y="98"/>
                  </a:lnTo>
                  <a:lnTo>
                    <a:pt x="73" y="98"/>
                  </a:lnTo>
                  <a:lnTo>
                    <a:pt x="89" y="98"/>
                  </a:lnTo>
                  <a:lnTo>
                    <a:pt x="97" y="89"/>
                  </a:lnTo>
                  <a:lnTo>
                    <a:pt x="97"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9" name="Freeform 41"/>
            <p:cNvSpPr>
              <a:spLocks/>
            </p:cNvSpPr>
            <p:nvPr/>
          </p:nvSpPr>
          <p:spPr bwMode="blackWhite">
            <a:xfrm>
              <a:off x="4579938" y="2736850"/>
              <a:ext cx="338138" cy="265113"/>
            </a:xfrm>
            <a:custGeom>
              <a:avLst/>
              <a:gdLst/>
              <a:ahLst/>
              <a:cxnLst>
                <a:cxn ang="0">
                  <a:pos x="89" y="143"/>
                </a:cxn>
                <a:cxn ang="0">
                  <a:pos x="73" y="143"/>
                </a:cxn>
                <a:cxn ang="0">
                  <a:pos x="73" y="134"/>
                </a:cxn>
                <a:cxn ang="0">
                  <a:pos x="81" y="116"/>
                </a:cxn>
                <a:cxn ang="0">
                  <a:pos x="97" y="116"/>
                </a:cxn>
                <a:cxn ang="0">
                  <a:pos x="97" y="107"/>
                </a:cxn>
                <a:cxn ang="0">
                  <a:pos x="89" y="89"/>
                </a:cxn>
                <a:cxn ang="0">
                  <a:pos x="89" y="80"/>
                </a:cxn>
                <a:cxn ang="0">
                  <a:pos x="65" y="80"/>
                </a:cxn>
                <a:cxn ang="0">
                  <a:pos x="56" y="80"/>
                </a:cxn>
                <a:cxn ang="0">
                  <a:pos x="40" y="89"/>
                </a:cxn>
                <a:cxn ang="0">
                  <a:pos x="32" y="89"/>
                </a:cxn>
                <a:cxn ang="0">
                  <a:pos x="8" y="89"/>
                </a:cxn>
                <a:cxn ang="0">
                  <a:pos x="0" y="80"/>
                </a:cxn>
                <a:cxn ang="0">
                  <a:pos x="8" y="63"/>
                </a:cxn>
                <a:cxn ang="0">
                  <a:pos x="16" y="54"/>
                </a:cxn>
                <a:cxn ang="0">
                  <a:pos x="24" y="45"/>
                </a:cxn>
                <a:cxn ang="0">
                  <a:pos x="16" y="18"/>
                </a:cxn>
                <a:cxn ang="0">
                  <a:pos x="32" y="9"/>
                </a:cxn>
                <a:cxn ang="0">
                  <a:pos x="48" y="9"/>
                </a:cxn>
                <a:cxn ang="0">
                  <a:pos x="65" y="18"/>
                </a:cxn>
                <a:cxn ang="0">
                  <a:pos x="73" y="18"/>
                </a:cxn>
                <a:cxn ang="0">
                  <a:pos x="81" y="18"/>
                </a:cxn>
                <a:cxn ang="0">
                  <a:pos x="89" y="18"/>
                </a:cxn>
                <a:cxn ang="0">
                  <a:pos x="105" y="18"/>
                </a:cxn>
                <a:cxn ang="0">
                  <a:pos x="113" y="0"/>
                </a:cxn>
                <a:cxn ang="0">
                  <a:pos x="121" y="0"/>
                </a:cxn>
                <a:cxn ang="0">
                  <a:pos x="146" y="0"/>
                </a:cxn>
                <a:cxn ang="0">
                  <a:pos x="154" y="9"/>
                </a:cxn>
                <a:cxn ang="0">
                  <a:pos x="146" y="9"/>
                </a:cxn>
                <a:cxn ang="0">
                  <a:pos x="154" y="18"/>
                </a:cxn>
                <a:cxn ang="0">
                  <a:pos x="162" y="18"/>
                </a:cxn>
                <a:cxn ang="0">
                  <a:pos x="162" y="36"/>
                </a:cxn>
                <a:cxn ang="0">
                  <a:pos x="170" y="45"/>
                </a:cxn>
                <a:cxn ang="0">
                  <a:pos x="178" y="36"/>
                </a:cxn>
                <a:cxn ang="0">
                  <a:pos x="219" y="63"/>
                </a:cxn>
                <a:cxn ang="0">
                  <a:pos x="210" y="89"/>
                </a:cxn>
                <a:cxn ang="0">
                  <a:pos x="202" y="80"/>
                </a:cxn>
                <a:cxn ang="0">
                  <a:pos x="194" y="89"/>
                </a:cxn>
                <a:cxn ang="0">
                  <a:pos x="194" y="107"/>
                </a:cxn>
                <a:cxn ang="0">
                  <a:pos x="186" y="107"/>
                </a:cxn>
                <a:cxn ang="0">
                  <a:pos x="154" y="134"/>
                </a:cxn>
                <a:cxn ang="0">
                  <a:pos x="162" y="143"/>
                </a:cxn>
                <a:cxn ang="0">
                  <a:pos x="170" y="143"/>
                </a:cxn>
                <a:cxn ang="0">
                  <a:pos x="162" y="143"/>
                </a:cxn>
                <a:cxn ang="0">
                  <a:pos x="146" y="161"/>
                </a:cxn>
                <a:cxn ang="0">
                  <a:pos x="138" y="161"/>
                </a:cxn>
                <a:cxn ang="0">
                  <a:pos x="138" y="152"/>
                </a:cxn>
                <a:cxn ang="0">
                  <a:pos x="129" y="143"/>
                </a:cxn>
                <a:cxn ang="0">
                  <a:pos x="146" y="134"/>
                </a:cxn>
                <a:cxn ang="0">
                  <a:pos x="121" y="125"/>
                </a:cxn>
                <a:cxn ang="0">
                  <a:pos x="121" y="116"/>
                </a:cxn>
                <a:cxn ang="0">
                  <a:pos x="105" y="116"/>
                </a:cxn>
                <a:cxn ang="0">
                  <a:pos x="97" y="134"/>
                </a:cxn>
                <a:cxn ang="0">
                  <a:pos x="89" y="134"/>
                </a:cxn>
                <a:cxn ang="0">
                  <a:pos x="89" y="143"/>
                </a:cxn>
              </a:cxnLst>
              <a:rect l="0" t="0" r="r" b="b"/>
              <a:pathLst>
                <a:path w="219" h="161">
                  <a:moveTo>
                    <a:pt x="89" y="143"/>
                  </a:moveTo>
                  <a:lnTo>
                    <a:pt x="73" y="143"/>
                  </a:lnTo>
                  <a:lnTo>
                    <a:pt x="73" y="134"/>
                  </a:lnTo>
                  <a:lnTo>
                    <a:pt x="81" y="116"/>
                  </a:lnTo>
                  <a:lnTo>
                    <a:pt x="97" y="116"/>
                  </a:lnTo>
                  <a:lnTo>
                    <a:pt x="97" y="107"/>
                  </a:lnTo>
                  <a:lnTo>
                    <a:pt x="89" y="89"/>
                  </a:lnTo>
                  <a:lnTo>
                    <a:pt x="89" y="80"/>
                  </a:lnTo>
                  <a:lnTo>
                    <a:pt x="65" y="80"/>
                  </a:lnTo>
                  <a:lnTo>
                    <a:pt x="56" y="80"/>
                  </a:lnTo>
                  <a:lnTo>
                    <a:pt x="40" y="89"/>
                  </a:lnTo>
                  <a:lnTo>
                    <a:pt x="32" y="89"/>
                  </a:lnTo>
                  <a:lnTo>
                    <a:pt x="8" y="89"/>
                  </a:lnTo>
                  <a:lnTo>
                    <a:pt x="0" y="80"/>
                  </a:lnTo>
                  <a:lnTo>
                    <a:pt x="8" y="63"/>
                  </a:lnTo>
                  <a:lnTo>
                    <a:pt x="16" y="54"/>
                  </a:lnTo>
                  <a:lnTo>
                    <a:pt x="24" y="45"/>
                  </a:lnTo>
                  <a:lnTo>
                    <a:pt x="16" y="18"/>
                  </a:lnTo>
                  <a:lnTo>
                    <a:pt x="32" y="9"/>
                  </a:lnTo>
                  <a:lnTo>
                    <a:pt x="48" y="9"/>
                  </a:lnTo>
                  <a:lnTo>
                    <a:pt x="65" y="18"/>
                  </a:lnTo>
                  <a:lnTo>
                    <a:pt x="73" y="18"/>
                  </a:lnTo>
                  <a:lnTo>
                    <a:pt x="81" y="18"/>
                  </a:lnTo>
                  <a:lnTo>
                    <a:pt x="89" y="18"/>
                  </a:lnTo>
                  <a:lnTo>
                    <a:pt x="105" y="18"/>
                  </a:lnTo>
                  <a:lnTo>
                    <a:pt x="113" y="0"/>
                  </a:lnTo>
                  <a:lnTo>
                    <a:pt x="121" y="0"/>
                  </a:lnTo>
                  <a:lnTo>
                    <a:pt x="146" y="0"/>
                  </a:lnTo>
                  <a:lnTo>
                    <a:pt x="154" y="9"/>
                  </a:lnTo>
                  <a:lnTo>
                    <a:pt x="146" y="9"/>
                  </a:lnTo>
                  <a:lnTo>
                    <a:pt x="154" y="18"/>
                  </a:lnTo>
                  <a:lnTo>
                    <a:pt x="162" y="18"/>
                  </a:lnTo>
                  <a:lnTo>
                    <a:pt x="162" y="36"/>
                  </a:lnTo>
                  <a:lnTo>
                    <a:pt x="170" y="45"/>
                  </a:lnTo>
                  <a:lnTo>
                    <a:pt x="178" y="36"/>
                  </a:lnTo>
                  <a:lnTo>
                    <a:pt x="219" y="63"/>
                  </a:lnTo>
                  <a:lnTo>
                    <a:pt x="210" y="89"/>
                  </a:lnTo>
                  <a:lnTo>
                    <a:pt x="202" y="80"/>
                  </a:lnTo>
                  <a:lnTo>
                    <a:pt x="194" y="89"/>
                  </a:lnTo>
                  <a:lnTo>
                    <a:pt x="194" y="107"/>
                  </a:lnTo>
                  <a:lnTo>
                    <a:pt x="186" y="107"/>
                  </a:lnTo>
                  <a:lnTo>
                    <a:pt x="154" y="134"/>
                  </a:lnTo>
                  <a:lnTo>
                    <a:pt x="162" y="143"/>
                  </a:lnTo>
                  <a:lnTo>
                    <a:pt x="170" y="143"/>
                  </a:lnTo>
                  <a:lnTo>
                    <a:pt x="162" y="143"/>
                  </a:lnTo>
                  <a:lnTo>
                    <a:pt x="146" y="161"/>
                  </a:lnTo>
                  <a:lnTo>
                    <a:pt x="138" y="161"/>
                  </a:lnTo>
                  <a:lnTo>
                    <a:pt x="138" y="152"/>
                  </a:lnTo>
                  <a:lnTo>
                    <a:pt x="129" y="143"/>
                  </a:lnTo>
                  <a:lnTo>
                    <a:pt x="146" y="134"/>
                  </a:lnTo>
                  <a:lnTo>
                    <a:pt x="121" y="125"/>
                  </a:lnTo>
                  <a:lnTo>
                    <a:pt x="121" y="116"/>
                  </a:lnTo>
                  <a:lnTo>
                    <a:pt x="105" y="116"/>
                  </a:lnTo>
                  <a:lnTo>
                    <a:pt x="97" y="134"/>
                  </a:lnTo>
                  <a:lnTo>
                    <a:pt x="89" y="134"/>
                  </a:lnTo>
                  <a:lnTo>
                    <a:pt x="89" y="14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0" name="Freeform 42"/>
            <p:cNvSpPr>
              <a:spLocks/>
            </p:cNvSpPr>
            <p:nvPr/>
          </p:nvSpPr>
          <p:spPr bwMode="blackWhite">
            <a:xfrm>
              <a:off x="4567238" y="2532063"/>
              <a:ext cx="125413" cy="96837"/>
            </a:xfrm>
            <a:custGeom>
              <a:avLst/>
              <a:gdLst/>
              <a:ahLst/>
              <a:cxnLst>
                <a:cxn ang="0">
                  <a:pos x="40" y="0"/>
                </a:cxn>
                <a:cxn ang="0">
                  <a:pos x="40" y="17"/>
                </a:cxn>
                <a:cxn ang="0">
                  <a:pos x="24" y="17"/>
                </a:cxn>
                <a:cxn ang="0">
                  <a:pos x="16" y="8"/>
                </a:cxn>
                <a:cxn ang="0">
                  <a:pos x="8" y="17"/>
                </a:cxn>
                <a:cxn ang="0">
                  <a:pos x="0" y="26"/>
                </a:cxn>
                <a:cxn ang="0">
                  <a:pos x="0" y="44"/>
                </a:cxn>
                <a:cxn ang="0">
                  <a:pos x="8" y="35"/>
                </a:cxn>
                <a:cxn ang="0">
                  <a:pos x="48" y="35"/>
                </a:cxn>
                <a:cxn ang="0">
                  <a:pos x="64" y="53"/>
                </a:cxn>
                <a:cxn ang="0">
                  <a:pos x="81" y="35"/>
                </a:cxn>
                <a:cxn ang="0">
                  <a:pos x="73" y="17"/>
                </a:cxn>
                <a:cxn ang="0">
                  <a:pos x="73" y="8"/>
                </a:cxn>
                <a:cxn ang="0">
                  <a:pos x="56" y="8"/>
                </a:cxn>
                <a:cxn ang="0">
                  <a:pos x="48" y="0"/>
                </a:cxn>
                <a:cxn ang="0">
                  <a:pos x="40" y="0"/>
                </a:cxn>
              </a:cxnLst>
              <a:rect l="0" t="0" r="r" b="b"/>
              <a:pathLst>
                <a:path w="81" h="53">
                  <a:moveTo>
                    <a:pt x="40" y="0"/>
                  </a:moveTo>
                  <a:lnTo>
                    <a:pt x="40" y="17"/>
                  </a:lnTo>
                  <a:lnTo>
                    <a:pt x="24" y="17"/>
                  </a:lnTo>
                  <a:lnTo>
                    <a:pt x="16" y="8"/>
                  </a:lnTo>
                  <a:lnTo>
                    <a:pt x="8" y="17"/>
                  </a:lnTo>
                  <a:lnTo>
                    <a:pt x="0" y="26"/>
                  </a:lnTo>
                  <a:lnTo>
                    <a:pt x="0" y="44"/>
                  </a:lnTo>
                  <a:lnTo>
                    <a:pt x="8" y="35"/>
                  </a:lnTo>
                  <a:lnTo>
                    <a:pt x="48" y="35"/>
                  </a:lnTo>
                  <a:lnTo>
                    <a:pt x="64" y="53"/>
                  </a:lnTo>
                  <a:lnTo>
                    <a:pt x="81" y="35"/>
                  </a:lnTo>
                  <a:lnTo>
                    <a:pt x="73" y="17"/>
                  </a:lnTo>
                  <a:lnTo>
                    <a:pt x="73" y="8"/>
                  </a:lnTo>
                  <a:lnTo>
                    <a:pt x="56" y="8"/>
                  </a:lnTo>
                  <a:lnTo>
                    <a:pt x="48" y="0"/>
                  </a:lnTo>
                  <a:lnTo>
                    <a:pt x="4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1" name="Freeform 43"/>
            <p:cNvSpPr>
              <a:spLocks/>
            </p:cNvSpPr>
            <p:nvPr/>
          </p:nvSpPr>
          <p:spPr bwMode="blackWhite">
            <a:xfrm>
              <a:off x="4567238" y="2600325"/>
              <a:ext cx="98425" cy="82550"/>
            </a:xfrm>
            <a:custGeom>
              <a:avLst/>
              <a:gdLst/>
              <a:ahLst/>
              <a:cxnLst>
                <a:cxn ang="0">
                  <a:pos x="0" y="18"/>
                </a:cxn>
                <a:cxn ang="0">
                  <a:pos x="0" y="9"/>
                </a:cxn>
                <a:cxn ang="0">
                  <a:pos x="0" y="0"/>
                </a:cxn>
                <a:cxn ang="0">
                  <a:pos x="8" y="0"/>
                </a:cxn>
                <a:cxn ang="0">
                  <a:pos x="48" y="0"/>
                </a:cxn>
                <a:cxn ang="0">
                  <a:pos x="64" y="9"/>
                </a:cxn>
                <a:cxn ang="0">
                  <a:pos x="64" y="18"/>
                </a:cxn>
                <a:cxn ang="0">
                  <a:pos x="48" y="27"/>
                </a:cxn>
                <a:cxn ang="0">
                  <a:pos x="48" y="45"/>
                </a:cxn>
                <a:cxn ang="0">
                  <a:pos x="48" y="45"/>
                </a:cxn>
                <a:cxn ang="0">
                  <a:pos x="32" y="54"/>
                </a:cxn>
                <a:cxn ang="0">
                  <a:pos x="24" y="54"/>
                </a:cxn>
                <a:cxn ang="0">
                  <a:pos x="16" y="45"/>
                </a:cxn>
                <a:cxn ang="0">
                  <a:pos x="16" y="18"/>
                </a:cxn>
                <a:cxn ang="0">
                  <a:pos x="0" y="18"/>
                </a:cxn>
              </a:cxnLst>
              <a:rect l="0" t="0" r="r" b="b"/>
              <a:pathLst>
                <a:path w="64" h="54">
                  <a:moveTo>
                    <a:pt x="0" y="18"/>
                  </a:moveTo>
                  <a:lnTo>
                    <a:pt x="0" y="9"/>
                  </a:lnTo>
                  <a:lnTo>
                    <a:pt x="0" y="0"/>
                  </a:lnTo>
                  <a:lnTo>
                    <a:pt x="8" y="0"/>
                  </a:lnTo>
                  <a:lnTo>
                    <a:pt x="48" y="0"/>
                  </a:lnTo>
                  <a:lnTo>
                    <a:pt x="64" y="9"/>
                  </a:lnTo>
                  <a:lnTo>
                    <a:pt x="64" y="18"/>
                  </a:lnTo>
                  <a:lnTo>
                    <a:pt x="48" y="27"/>
                  </a:lnTo>
                  <a:lnTo>
                    <a:pt x="48" y="45"/>
                  </a:lnTo>
                  <a:lnTo>
                    <a:pt x="48" y="45"/>
                  </a:lnTo>
                  <a:lnTo>
                    <a:pt x="32" y="54"/>
                  </a:lnTo>
                  <a:lnTo>
                    <a:pt x="24" y="54"/>
                  </a:lnTo>
                  <a:lnTo>
                    <a:pt x="16" y="45"/>
                  </a:lnTo>
                  <a:lnTo>
                    <a:pt x="16"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2" name="Freeform 44"/>
            <p:cNvSpPr>
              <a:spLocks/>
            </p:cNvSpPr>
            <p:nvPr/>
          </p:nvSpPr>
          <p:spPr bwMode="blackWhite">
            <a:xfrm>
              <a:off x="4616451" y="2476500"/>
              <a:ext cx="76200" cy="55563"/>
            </a:xfrm>
            <a:custGeom>
              <a:avLst/>
              <a:gdLst/>
              <a:ahLst/>
              <a:cxnLst>
                <a:cxn ang="0">
                  <a:pos x="8" y="27"/>
                </a:cxn>
                <a:cxn ang="0">
                  <a:pos x="0" y="18"/>
                </a:cxn>
                <a:cxn ang="0">
                  <a:pos x="0" y="9"/>
                </a:cxn>
                <a:cxn ang="0">
                  <a:pos x="8" y="0"/>
                </a:cxn>
                <a:cxn ang="0">
                  <a:pos x="49" y="0"/>
                </a:cxn>
                <a:cxn ang="0">
                  <a:pos x="41" y="9"/>
                </a:cxn>
                <a:cxn ang="0">
                  <a:pos x="32" y="9"/>
                </a:cxn>
                <a:cxn ang="0">
                  <a:pos x="41" y="27"/>
                </a:cxn>
                <a:cxn ang="0">
                  <a:pos x="41" y="36"/>
                </a:cxn>
                <a:cxn ang="0">
                  <a:pos x="32" y="36"/>
                </a:cxn>
                <a:cxn ang="0">
                  <a:pos x="16" y="27"/>
                </a:cxn>
                <a:cxn ang="0">
                  <a:pos x="8" y="27"/>
                </a:cxn>
              </a:cxnLst>
              <a:rect l="0" t="0" r="r" b="b"/>
              <a:pathLst>
                <a:path w="49" h="36">
                  <a:moveTo>
                    <a:pt x="8" y="27"/>
                  </a:moveTo>
                  <a:lnTo>
                    <a:pt x="0" y="18"/>
                  </a:lnTo>
                  <a:lnTo>
                    <a:pt x="0" y="9"/>
                  </a:lnTo>
                  <a:lnTo>
                    <a:pt x="8" y="0"/>
                  </a:lnTo>
                  <a:lnTo>
                    <a:pt x="49" y="0"/>
                  </a:lnTo>
                  <a:lnTo>
                    <a:pt x="41" y="9"/>
                  </a:lnTo>
                  <a:lnTo>
                    <a:pt x="32" y="9"/>
                  </a:lnTo>
                  <a:lnTo>
                    <a:pt x="41" y="27"/>
                  </a:lnTo>
                  <a:lnTo>
                    <a:pt x="41" y="36"/>
                  </a:lnTo>
                  <a:lnTo>
                    <a:pt x="32" y="36"/>
                  </a:lnTo>
                  <a:lnTo>
                    <a:pt x="16" y="27"/>
                  </a:lnTo>
                  <a:lnTo>
                    <a:pt x="8"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3" name="Freeform 45"/>
            <p:cNvSpPr>
              <a:spLocks/>
            </p:cNvSpPr>
            <p:nvPr/>
          </p:nvSpPr>
          <p:spPr bwMode="blackWhite">
            <a:xfrm>
              <a:off x="4529138" y="2641600"/>
              <a:ext cx="50800" cy="41275"/>
            </a:xfrm>
            <a:custGeom>
              <a:avLst/>
              <a:gdLst/>
              <a:ahLst/>
              <a:cxnLst>
                <a:cxn ang="0">
                  <a:pos x="33" y="0"/>
                </a:cxn>
                <a:cxn ang="0">
                  <a:pos x="33" y="18"/>
                </a:cxn>
                <a:cxn ang="0">
                  <a:pos x="25" y="18"/>
                </a:cxn>
                <a:cxn ang="0">
                  <a:pos x="0" y="9"/>
                </a:cxn>
                <a:cxn ang="0">
                  <a:pos x="17" y="0"/>
                </a:cxn>
                <a:cxn ang="0">
                  <a:pos x="25" y="0"/>
                </a:cxn>
                <a:cxn ang="0">
                  <a:pos x="33" y="0"/>
                </a:cxn>
              </a:cxnLst>
              <a:rect l="0" t="0" r="r" b="b"/>
              <a:pathLst>
                <a:path w="33" h="18">
                  <a:moveTo>
                    <a:pt x="33" y="0"/>
                  </a:moveTo>
                  <a:lnTo>
                    <a:pt x="33" y="18"/>
                  </a:lnTo>
                  <a:lnTo>
                    <a:pt x="25" y="18"/>
                  </a:lnTo>
                  <a:lnTo>
                    <a:pt x="0" y="9"/>
                  </a:lnTo>
                  <a:lnTo>
                    <a:pt x="17" y="0"/>
                  </a:lnTo>
                  <a:lnTo>
                    <a:pt x="25" y="0"/>
                  </a:lnTo>
                  <a:lnTo>
                    <a:pt x="33"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4" name="Freeform 46"/>
            <p:cNvSpPr>
              <a:spLocks/>
            </p:cNvSpPr>
            <p:nvPr/>
          </p:nvSpPr>
          <p:spPr bwMode="blackWhite">
            <a:xfrm>
              <a:off x="4918076" y="3011488"/>
              <a:ext cx="111125" cy="44450"/>
            </a:xfrm>
            <a:custGeom>
              <a:avLst/>
              <a:gdLst/>
              <a:ahLst/>
              <a:cxnLst>
                <a:cxn ang="0">
                  <a:pos x="16" y="27"/>
                </a:cxn>
                <a:cxn ang="0">
                  <a:pos x="16" y="27"/>
                </a:cxn>
                <a:cxn ang="0">
                  <a:pos x="16" y="18"/>
                </a:cxn>
                <a:cxn ang="0">
                  <a:pos x="0" y="0"/>
                </a:cxn>
                <a:cxn ang="0">
                  <a:pos x="32" y="0"/>
                </a:cxn>
                <a:cxn ang="0">
                  <a:pos x="48" y="9"/>
                </a:cxn>
                <a:cxn ang="0">
                  <a:pos x="64" y="9"/>
                </a:cxn>
                <a:cxn ang="0">
                  <a:pos x="72" y="27"/>
                </a:cxn>
                <a:cxn ang="0">
                  <a:pos x="64" y="27"/>
                </a:cxn>
                <a:cxn ang="0">
                  <a:pos x="72" y="27"/>
                </a:cxn>
                <a:cxn ang="0">
                  <a:pos x="64" y="27"/>
                </a:cxn>
                <a:cxn ang="0">
                  <a:pos x="56" y="27"/>
                </a:cxn>
                <a:cxn ang="0">
                  <a:pos x="40" y="27"/>
                </a:cxn>
                <a:cxn ang="0">
                  <a:pos x="16" y="27"/>
                </a:cxn>
              </a:cxnLst>
              <a:rect l="0" t="0" r="r" b="b"/>
              <a:pathLst>
                <a:path w="72" h="27">
                  <a:moveTo>
                    <a:pt x="16" y="27"/>
                  </a:moveTo>
                  <a:lnTo>
                    <a:pt x="16" y="27"/>
                  </a:lnTo>
                  <a:lnTo>
                    <a:pt x="16" y="18"/>
                  </a:lnTo>
                  <a:lnTo>
                    <a:pt x="0" y="0"/>
                  </a:lnTo>
                  <a:lnTo>
                    <a:pt x="32" y="0"/>
                  </a:lnTo>
                  <a:lnTo>
                    <a:pt x="48" y="9"/>
                  </a:lnTo>
                  <a:lnTo>
                    <a:pt x="64" y="9"/>
                  </a:lnTo>
                  <a:lnTo>
                    <a:pt x="72" y="27"/>
                  </a:lnTo>
                  <a:lnTo>
                    <a:pt x="64" y="27"/>
                  </a:lnTo>
                  <a:lnTo>
                    <a:pt x="72" y="27"/>
                  </a:lnTo>
                  <a:lnTo>
                    <a:pt x="64" y="27"/>
                  </a:lnTo>
                  <a:lnTo>
                    <a:pt x="56" y="27"/>
                  </a:lnTo>
                  <a:lnTo>
                    <a:pt x="40" y="27"/>
                  </a:lnTo>
                  <a:lnTo>
                    <a:pt x="16"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5" name="Freeform 47"/>
            <p:cNvSpPr>
              <a:spLocks/>
            </p:cNvSpPr>
            <p:nvPr/>
          </p:nvSpPr>
          <p:spPr bwMode="blackWhite">
            <a:xfrm>
              <a:off x="4665663" y="2860675"/>
              <a:ext cx="63500" cy="88900"/>
            </a:xfrm>
            <a:custGeom>
              <a:avLst/>
              <a:gdLst/>
              <a:ahLst/>
              <a:cxnLst>
                <a:cxn ang="0">
                  <a:pos x="0" y="9"/>
                </a:cxn>
                <a:cxn ang="0">
                  <a:pos x="9" y="9"/>
                </a:cxn>
                <a:cxn ang="0">
                  <a:pos x="17" y="27"/>
                </a:cxn>
                <a:cxn ang="0">
                  <a:pos x="17" y="54"/>
                </a:cxn>
                <a:cxn ang="0">
                  <a:pos x="25" y="36"/>
                </a:cxn>
                <a:cxn ang="0">
                  <a:pos x="41" y="36"/>
                </a:cxn>
                <a:cxn ang="0">
                  <a:pos x="41" y="27"/>
                </a:cxn>
                <a:cxn ang="0">
                  <a:pos x="33" y="18"/>
                </a:cxn>
                <a:cxn ang="0">
                  <a:pos x="33" y="9"/>
                </a:cxn>
                <a:cxn ang="0">
                  <a:pos x="9" y="0"/>
                </a:cxn>
                <a:cxn ang="0">
                  <a:pos x="0" y="9"/>
                </a:cxn>
              </a:cxnLst>
              <a:rect l="0" t="0" r="r" b="b"/>
              <a:pathLst>
                <a:path w="41" h="54">
                  <a:moveTo>
                    <a:pt x="0" y="9"/>
                  </a:moveTo>
                  <a:lnTo>
                    <a:pt x="9" y="9"/>
                  </a:lnTo>
                  <a:lnTo>
                    <a:pt x="17" y="27"/>
                  </a:lnTo>
                  <a:lnTo>
                    <a:pt x="17" y="54"/>
                  </a:lnTo>
                  <a:lnTo>
                    <a:pt x="25" y="36"/>
                  </a:lnTo>
                  <a:lnTo>
                    <a:pt x="41" y="36"/>
                  </a:lnTo>
                  <a:lnTo>
                    <a:pt x="41" y="27"/>
                  </a:lnTo>
                  <a:lnTo>
                    <a:pt x="33" y="18"/>
                  </a:lnTo>
                  <a:lnTo>
                    <a:pt x="33" y="9"/>
                  </a:lnTo>
                  <a:lnTo>
                    <a:pt x="9"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6" name="Freeform 48"/>
            <p:cNvSpPr>
              <a:spLocks/>
            </p:cNvSpPr>
            <p:nvPr/>
          </p:nvSpPr>
          <p:spPr bwMode="blackWhite">
            <a:xfrm>
              <a:off x="4978401" y="3067050"/>
              <a:ext cx="50800" cy="55563"/>
            </a:xfrm>
            <a:custGeom>
              <a:avLst/>
              <a:gdLst/>
              <a:ahLst/>
              <a:cxnLst>
                <a:cxn ang="0">
                  <a:pos x="32" y="36"/>
                </a:cxn>
                <a:cxn ang="0">
                  <a:pos x="32" y="27"/>
                </a:cxn>
                <a:cxn ang="0">
                  <a:pos x="32" y="18"/>
                </a:cxn>
                <a:cxn ang="0">
                  <a:pos x="32" y="18"/>
                </a:cxn>
                <a:cxn ang="0">
                  <a:pos x="16" y="0"/>
                </a:cxn>
                <a:cxn ang="0">
                  <a:pos x="0" y="0"/>
                </a:cxn>
                <a:cxn ang="0">
                  <a:pos x="8" y="18"/>
                </a:cxn>
                <a:cxn ang="0">
                  <a:pos x="16" y="18"/>
                </a:cxn>
                <a:cxn ang="0">
                  <a:pos x="32" y="27"/>
                </a:cxn>
                <a:cxn ang="0">
                  <a:pos x="32" y="36"/>
                </a:cxn>
                <a:cxn ang="0">
                  <a:pos x="32" y="36"/>
                </a:cxn>
              </a:cxnLst>
              <a:rect l="0" t="0" r="r" b="b"/>
              <a:pathLst>
                <a:path w="32" h="36">
                  <a:moveTo>
                    <a:pt x="32" y="36"/>
                  </a:moveTo>
                  <a:lnTo>
                    <a:pt x="32" y="27"/>
                  </a:lnTo>
                  <a:lnTo>
                    <a:pt x="32" y="18"/>
                  </a:lnTo>
                  <a:lnTo>
                    <a:pt x="32" y="18"/>
                  </a:lnTo>
                  <a:lnTo>
                    <a:pt x="16" y="0"/>
                  </a:lnTo>
                  <a:lnTo>
                    <a:pt x="0" y="0"/>
                  </a:lnTo>
                  <a:lnTo>
                    <a:pt x="8" y="18"/>
                  </a:lnTo>
                  <a:lnTo>
                    <a:pt x="16" y="18"/>
                  </a:lnTo>
                  <a:lnTo>
                    <a:pt x="32" y="27"/>
                  </a:lnTo>
                  <a:lnTo>
                    <a:pt x="32" y="36"/>
                  </a:lnTo>
                  <a:lnTo>
                    <a:pt x="32"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7" name="Freeform 49"/>
            <p:cNvSpPr>
              <a:spLocks/>
            </p:cNvSpPr>
            <p:nvPr/>
          </p:nvSpPr>
          <p:spPr bwMode="blackWhite">
            <a:xfrm>
              <a:off x="5003801" y="3108325"/>
              <a:ext cx="38100" cy="28575"/>
            </a:xfrm>
            <a:custGeom>
              <a:avLst/>
              <a:gdLst/>
              <a:ahLst/>
              <a:cxnLst>
                <a:cxn ang="0">
                  <a:pos x="25" y="18"/>
                </a:cxn>
                <a:cxn ang="0">
                  <a:pos x="8" y="18"/>
                </a:cxn>
                <a:cxn ang="0">
                  <a:pos x="0" y="0"/>
                </a:cxn>
                <a:cxn ang="0">
                  <a:pos x="25" y="9"/>
                </a:cxn>
                <a:cxn ang="0">
                  <a:pos x="25" y="18"/>
                </a:cxn>
              </a:cxnLst>
              <a:rect l="0" t="0" r="r" b="b"/>
              <a:pathLst>
                <a:path w="25" h="18">
                  <a:moveTo>
                    <a:pt x="25" y="18"/>
                  </a:moveTo>
                  <a:lnTo>
                    <a:pt x="8" y="18"/>
                  </a:lnTo>
                  <a:lnTo>
                    <a:pt x="0" y="0"/>
                  </a:lnTo>
                  <a:lnTo>
                    <a:pt x="25" y="9"/>
                  </a:lnTo>
                  <a:lnTo>
                    <a:pt x="25"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8" name="Freeform 50"/>
            <p:cNvSpPr>
              <a:spLocks/>
            </p:cNvSpPr>
            <p:nvPr/>
          </p:nvSpPr>
          <p:spPr bwMode="blackWhite">
            <a:xfrm>
              <a:off x="5003801" y="3054350"/>
              <a:ext cx="100012" cy="82550"/>
            </a:xfrm>
            <a:custGeom>
              <a:avLst/>
              <a:gdLst/>
              <a:ahLst/>
              <a:cxnLst>
                <a:cxn ang="0">
                  <a:pos x="25" y="45"/>
                </a:cxn>
                <a:cxn ang="0">
                  <a:pos x="41" y="36"/>
                </a:cxn>
                <a:cxn ang="0">
                  <a:pos x="41" y="36"/>
                </a:cxn>
                <a:cxn ang="0">
                  <a:pos x="41" y="45"/>
                </a:cxn>
                <a:cxn ang="0">
                  <a:pos x="49" y="54"/>
                </a:cxn>
                <a:cxn ang="0">
                  <a:pos x="41" y="45"/>
                </a:cxn>
                <a:cxn ang="0">
                  <a:pos x="49" y="45"/>
                </a:cxn>
                <a:cxn ang="0">
                  <a:pos x="49" y="36"/>
                </a:cxn>
                <a:cxn ang="0">
                  <a:pos x="65" y="27"/>
                </a:cxn>
                <a:cxn ang="0">
                  <a:pos x="49" y="18"/>
                </a:cxn>
                <a:cxn ang="0">
                  <a:pos x="41" y="0"/>
                </a:cxn>
                <a:cxn ang="0">
                  <a:pos x="41" y="9"/>
                </a:cxn>
                <a:cxn ang="0">
                  <a:pos x="33" y="9"/>
                </a:cxn>
                <a:cxn ang="0">
                  <a:pos x="25" y="0"/>
                </a:cxn>
                <a:cxn ang="0">
                  <a:pos x="16" y="0"/>
                </a:cxn>
                <a:cxn ang="0">
                  <a:pos x="25" y="9"/>
                </a:cxn>
                <a:cxn ang="0">
                  <a:pos x="8" y="9"/>
                </a:cxn>
                <a:cxn ang="0">
                  <a:pos x="0" y="9"/>
                </a:cxn>
                <a:cxn ang="0">
                  <a:pos x="16" y="27"/>
                </a:cxn>
                <a:cxn ang="0">
                  <a:pos x="16" y="36"/>
                </a:cxn>
                <a:cxn ang="0">
                  <a:pos x="25" y="36"/>
                </a:cxn>
                <a:cxn ang="0">
                  <a:pos x="25" y="45"/>
                </a:cxn>
              </a:cxnLst>
              <a:rect l="0" t="0" r="r" b="b"/>
              <a:pathLst>
                <a:path w="65" h="54">
                  <a:moveTo>
                    <a:pt x="25" y="45"/>
                  </a:moveTo>
                  <a:lnTo>
                    <a:pt x="41" y="36"/>
                  </a:lnTo>
                  <a:lnTo>
                    <a:pt x="41" y="36"/>
                  </a:lnTo>
                  <a:lnTo>
                    <a:pt x="41" y="45"/>
                  </a:lnTo>
                  <a:lnTo>
                    <a:pt x="49" y="54"/>
                  </a:lnTo>
                  <a:lnTo>
                    <a:pt x="41" y="45"/>
                  </a:lnTo>
                  <a:lnTo>
                    <a:pt x="49" y="45"/>
                  </a:lnTo>
                  <a:lnTo>
                    <a:pt x="49" y="36"/>
                  </a:lnTo>
                  <a:lnTo>
                    <a:pt x="65" y="27"/>
                  </a:lnTo>
                  <a:lnTo>
                    <a:pt x="49" y="18"/>
                  </a:lnTo>
                  <a:lnTo>
                    <a:pt x="41" y="0"/>
                  </a:lnTo>
                  <a:lnTo>
                    <a:pt x="41" y="9"/>
                  </a:lnTo>
                  <a:lnTo>
                    <a:pt x="33" y="9"/>
                  </a:lnTo>
                  <a:lnTo>
                    <a:pt x="25" y="0"/>
                  </a:lnTo>
                  <a:lnTo>
                    <a:pt x="16" y="0"/>
                  </a:lnTo>
                  <a:lnTo>
                    <a:pt x="25" y="9"/>
                  </a:lnTo>
                  <a:lnTo>
                    <a:pt x="8" y="9"/>
                  </a:lnTo>
                  <a:lnTo>
                    <a:pt x="0" y="9"/>
                  </a:lnTo>
                  <a:lnTo>
                    <a:pt x="16" y="27"/>
                  </a:lnTo>
                  <a:lnTo>
                    <a:pt x="16" y="36"/>
                  </a:lnTo>
                  <a:lnTo>
                    <a:pt x="25" y="36"/>
                  </a:lnTo>
                  <a:lnTo>
                    <a:pt x="25"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9" name="Freeform 51"/>
            <p:cNvSpPr>
              <a:spLocks/>
            </p:cNvSpPr>
            <p:nvPr/>
          </p:nvSpPr>
          <p:spPr bwMode="blackWhite">
            <a:xfrm>
              <a:off x="4378326" y="2009775"/>
              <a:ext cx="225425" cy="619125"/>
            </a:xfrm>
            <a:custGeom>
              <a:avLst/>
              <a:gdLst/>
              <a:ahLst/>
              <a:cxnLst>
                <a:cxn ang="0">
                  <a:pos x="0" y="312"/>
                </a:cxn>
                <a:cxn ang="0">
                  <a:pos x="8" y="312"/>
                </a:cxn>
                <a:cxn ang="0">
                  <a:pos x="8" y="294"/>
                </a:cxn>
                <a:cxn ang="0">
                  <a:pos x="16" y="285"/>
                </a:cxn>
                <a:cxn ang="0">
                  <a:pos x="16" y="249"/>
                </a:cxn>
                <a:cxn ang="0">
                  <a:pos x="16" y="249"/>
                </a:cxn>
                <a:cxn ang="0">
                  <a:pos x="8" y="214"/>
                </a:cxn>
                <a:cxn ang="0">
                  <a:pos x="16" y="178"/>
                </a:cxn>
                <a:cxn ang="0">
                  <a:pos x="24" y="169"/>
                </a:cxn>
                <a:cxn ang="0">
                  <a:pos x="41" y="169"/>
                </a:cxn>
                <a:cxn ang="0">
                  <a:pos x="32" y="142"/>
                </a:cxn>
                <a:cxn ang="0">
                  <a:pos x="41" y="125"/>
                </a:cxn>
                <a:cxn ang="0">
                  <a:pos x="49" y="107"/>
                </a:cxn>
                <a:cxn ang="0">
                  <a:pos x="57" y="80"/>
                </a:cxn>
                <a:cxn ang="0">
                  <a:pos x="57" y="62"/>
                </a:cxn>
                <a:cxn ang="0">
                  <a:pos x="65" y="44"/>
                </a:cxn>
                <a:cxn ang="0">
                  <a:pos x="73" y="36"/>
                </a:cxn>
                <a:cxn ang="0">
                  <a:pos x="81" y="36"/>
                </a:cxn>
                <a:cxn ang="0">
                  <a:pos x="81" y="18"/>
                </a:cxn>
                <a:cxn ang="0">
                  <a:pos x="89" y="18"/>
                </a:cxn>
                <a:cxn ang="0">
                  <a:pos x="105" y="18"/>
                </a:cxn>
                <a:cxn ang="0">
                  <a:pos x="105" y="0"/>
                </a:cxn>
                <a:cxn ang="0">
                  <a:pos x="114" y="0"/>
                </a:cxn>
                <a:cxn ang="0">
                  <a:pos x="138" y="36"/>
                </a:cxn>
                <a:cxn ang="0">
                  <a:pos x="146" y="116"/>
                </a:cxn>
                <a:cxn ang="0">
                  <a:pos x="130" y="116"/>
                </a:cxn>
                <a:cxn ang="0">
                  <a:pos x="122" y="125"/>
                </a:cxn>
                <a:cxn ang="0">
                  <a:pos x="122" y="142"/>
                </a:cxn>
                <a:cxn ang="0">
                  <a:pos x="122" y="142"/>
                </a:cxn>
                <a:cxn ang="0">
                  <a:pos x="130" y="160"/>
                </a:cxn>
                <a:cxn ang="0">
                  <a:pos x="114" y="169"/>
                </a:cxn>
                <a:cxn ang="0">
                  <a:pos x="89" y="196"/>
                </a:cxn>
                <a:cxn ang="0">
                  <a:pos x="73" y="223"/>
                </a:cxn>
                <a:cxn ang="0">
                  <a:pos x="73" y="267"/>
                </a:cxn>
                <a:cxn ang="0">
                  <a:pos x="89" y="294"/>
                </a:cxn>
                <a:cxn ang="0">
                  <a:pos x="81" y="294"/>
                </a:cxn>
                <a:cxn ang="0">
                  <a:pos x="81" y="303"/>
                </a:cxn>
                <a:cxn ang="0">
                  <a:pos x="65" y="321"/>
                </a:cxn>
                <a:cxn ang="0">
                  <a:pos x="57" y="383"/>
                </a:cxn>
                <a:cxn ang="0">
                  <a:pos x="49" y="383"/>
                </a:cxn>
                <a:cxn ang="0">
                  <a:pos x="41" y="392"/>
                </a:cxn>
                <a:cxn ang="0">
                  <a:pos x="41" y="401"/>
                </a:cxn>
                <a:cxn ang="0">
                  <a:pos x="24" y="401"/>
                </a:cxn>
                <a:cxn ang="0">
                  <a:pos x="16" y="383"/>
                </a:cxn>
                <a:cxn ang="0">
                  <a:pos x="24" y="374"/>
                </a:cxn>
                <a:cxn ang="0">
                  <a:pos x="16" y="365"/>
                </a:cxn>
                <a:cxn ang="0">
                  <a:pos x="0" y="312"/>
                </a:cxn>
              </a:cxnLst>
              <a:rect l="0" t="0" r="r" b="b"/>
              <a:pathLst>
                <a:path w="146" h="401">
                  <a:moveTo>
                    <a:pt x="0" y="312"/>
                  </a:moveTo>
                  <a:lnTo>
                    <a:pt x="8" y="312"/>
                  </a:lnTo>
                  <a:lnTo>
                    <a:pt x="8" y="294"/>
                  </a:lnTo>
                  <a:lnTo>
                    <a:pt x="16" y="285"/>
                  </a:lnTo>
                  <a:lnTo>
                    <a:pt x="16" y="249"/>
                  </a:lnTo>
                  <a:lnTo>
                    <a:pt x="16" y="249"/>
                  </a:lnTo>
                  <a:lnTo>
                    <a:pt x="8" y="214"/>
                  </a:lnTo>
                  <a:lnTo>
                    <a:pt x="16" y="178"/>
                  </a:lnTo>
                  <a:lnTo>
                    <a:pt x="24" y="169"/>
                  </a:lnTo>
                  <a:lnTo>
                    <a:pt x="41" y="169"/>
                  </a:lnTo>
                  <a:lnTo>
                    <a:pt x="32" y="142"/>
                  </a:lnTo>
                  <a:lnTo>
                    <a:pt x="41" y="125"/>
                  </a:lnTo>
                  <a:lnTo>
                    <a:pt x="49" y="107"/>
                  </a:lnTo>
                  <a:lnTo>
                    <a:pt x="57" y="80"/>
                  </a:lnTo>
                  <a:lnTo>
                    <a:pt x="57" y="62"/>
                  </a:lnTo>
                  <a:lnTo>
                    <a:pt x="65" y="44"/>
                  </a:lnTo>
                  <a:lnTo>
                    <a:pt x="73" y="36"/>
                  </a:lnTo>
                  <a:lnTo>
                    <a:pt x="81" y="36"/>
                  </a:lnTo>
                  <a:lnTo>
                    <a:pt x="81" y="18"/>
                  </a:lnTo>
                  <a:lnTo>
                    <a:pt x="89" y="18"/>
                  </a:lnTo>
                  <a:lnTo>
                    <a:pt x="105" y="18"/>
                  </a:lnTo>
                  <a:lnTo>
                    <a:pt x="105" y="0"/>
                  </a:lnTo>
                  <a:lnTo>
                    <a:pt x="114" y="0"/>
                  </a:lnTo>
                  <a:lnTo>
                    <a:pt x="138" y="36"/>
                  </a:lnTo>
                  <a:lnTo>
                    <a:pt x="146" y="116"/>
                  </a:lnTo>
                  <a:lnTo>
                    <a:pt x="130" y="116"/>
                  </a:lnTo>
                  <a:lnTo>
                    <a:pt x="122" y="125"/>
                  </a:lnTo>
                  <a:lnTo>
                    <a:pt x="122" y="142"/>
                  </a:lnTo>
                  <a:lnTo>
                    <a:pt x="122" y="142"/>
                  </a:lnTo>
                  <a:lnTo>
                    <a:pt x="130" y="160"/>
                  </a:lnTo>
                  <a:lnTo>
                    <a:pt x="114" y="169"/>
                  </a:lnTo>
                  <a:lnTo>
                    <a:pt x="89" y="196"/>
                  </a:lnTo>
                  <a:lnTo>
                    <a:pt x="73" y="223"/>
                  </a:lnTo>
                  <a:lnTo>
                    <a:pt x="73" y="267"/>
                  </a:lnTo>
                  <a:lnTo>
                    <a:pt x="89" y="294"/>
                  </a:lnTo>
                  <a:lnTo>
                    <a:pt x="81" y="294"/>
                  </a:lnTo>
                  <a:lnTo>
                    <a:pt x="81" y="303"/>
                  </a:lnTo>
                  <a:lnTo>
                    <a:pt x="65" y="321"/>
                  </a:lnTo>
                  <a:lnTo>
                    <a:pt x="57" y="383"/>
                  </a:lnTo>
                  <a:lnTo>
                    <a:pt x="49" y="383"/>
                  </a:lnTo>
                  <a:lnTo>
                    <a:pt x="41" y="392"/>
                  </a:lnTo>
                  <a:lnTo>
                    <a:pt x="41" y="401"/>
                  </a:lnTo>
                  <a:lnTo>
                    <a:pt x="24" y="401"/>
                  </a:lnTo>
                  <a:lnTo>
                    <a:pt x="16" y="383"/>
                  </a:lnTo>
                  <a:lnTo>
                    <a:pt x="24" y="374"/>
                  </a:lnTo>
                  <a:lnTo>
                    <a:pt x="16" y="365"/>
                  </a:lnTo>
                  <a:lnTo>
                    <a:pt x="0" y="31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0" name="Freeform 52"/>
            <p:cNvSpPr>
              <a:spLocks/>
            </p:cNvSpPr>
            <p:nvPr/>
          </p:nvSpPr>
          <p:spPr bwMode="blackWhite">
            <a:xfrm>
              <a:off x="4029076" y="2641600"/>
              <a:ext cx="36512" cy="41275"/>
            </a:xfrm>
            <a:custGeom>
              <a:avLst/>
              <a:gdLst/>
              <a:ahLst/>
              <a:cxnLst>
                <a:cxn ang="0">
                  <a:pos x="16" y="27"/>
                </a:cxn>
                <a:cxn ang="0">
                  <a:pos x="16" y="18"/>
                </a:cxn>
                <a:cxn ang="0">
                  <a:pos x="0" y="18"/>
                </a:cxn>
                <a:cxn ang="0">
                  <a:pos x="0" y="9"/>
                </a:cxn>
                <a:cxn ang="0">
                  <a:pos x="0" y="0"/>
                </a:cxn>
                <a:cxn ang="0">
                  <a:pos x="16" y="0"/>
                </a:cxn>
                <a:cxn ang="0">
                  <a:pos x="24" y="18"/>
                </a:cxn>
                <a:cxn ang="0">
                  <a:pos x="16" y="27"/>
                </a:cxn>
              </a:cxnLst>
              <a:rect l="0" t="0" r="r" b="b"/>
              <a:pathLst>
                <a:path w="24" h="27">
                  <a:moveTo>
                    <a:pt x="16" y="27"/>
                  </a:moveTo>
                  <a:lnTo>
                    <a:pt x="16" y="18"/>
                  </a:lnTo>
                  <a:lnTo>
                    <a:pt x="0" y="18"/>
                  </a:lnTo>
                  <a:lnTo>
                    <a:pt x="0" y="9"/>
                  </a:lnTo>
                  <a:lnTo>
                    <a:pt x="0" y="0"/>
                  </a:lnTo>
                  <a:lnTo>
                    <a:pt x="16" y="0"/>
                  </a:lnTo>
                  <a:lnTo>
                    <a:pt x="24" y="18"/>
                  </a:lnTo>
                  <a:lnTo>
                    <a:pt x="16"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1" name="Freeform 53"/>
            <p:cNvSpPr>
              <a:spLocks/>
            </p:cNvSpPr>
            <p:nvPr/>
          </p:nvSpPr>
          <p:spPr bwMode="blackWhite">
            <a:xfrm>
              <a:off x="3979863" y="2641600"/>
              <a:ext cx="66675" cy="109538"/>
            </a:xfrm>
            <a:custGeom>
              <a:avLst/>
              <a:gdLst/>
              <a:ahLst/>
              <a:cxnLst>
                <a:cxn ang="0">
                  <a:pos x="32" y="0"/>
                </a:cxn>
                <a:cxn ang="0">
                  <a:pos x="24" y="18"/>
                </a:cxn>
                <a:cxn ang="0">
                  <a:pos x="32" y="18"/>
                </a:cxn>
                <a:cxn ang="0">
                  <a:pos x="48" y="18"/>
                </a:cxn>
                <a:cxn ang="0">
                  <a:pos x="48" y="27"/>
                </a:cxn>
                <a:cxn ang="0">
                  <a:pos x="48" y="44"/>
                </a:cxn>
                <a:cxn ang="0">
                  <a:pos x="40" y="71"/>
                </a:cxn>
                <a:cxn ang="0">
                  <a:pos x="0" y="71"/>
                </a:cxn>
                <a:cxn ang="0">
                  <a:pos x="0" y="71"/>
                </a:cxn>
                <a:cxn ang="0">
                  <a:pos x="0" y="71"/>
                </a:cxn>
                <a:cxn ang="0">
                  <a:pos x="16" y="44"/>
                </a:cxn>
                <a:cxn ang="0">
                  <a:pos x="0" y="35"/>
                </a:cxn>
                <a:cxn ang="0">
                  <a:pos x="16" y="27"/>
                </a:cxn>
                <a:cxn ang="0">
                  <a:pos x="0" y="27"/>
                </a:cxn>
                <a:cxn ang="0">
                  <a:pos x="0" y="18"/>
                </a:cxn>
                <a:cxn ang="0">
                  <a:pos x="16" y="18"/>
                </a:cxn>
                <a:cxn ang="0">
                  <a:pos x="24" y="18"/>
                </a:cxn>
                <a:cxn ang="0">
                  <a:pos x="16" y="18"/>
                </a:cxn>
                <a:cxn ang="0">
                  <a:pos x="16" y="0"/>
                </a:cxn>
                <a:cxn ang="0">
                  <a:pos x="32" y="0"/>
                </a:cxn>
              </a:cxnLst>
              <a:rect l="0" t="0" r="r" b="b"/>
              <a:pathLst>
                <a:path w="48" h="71">
                  <a:moveTo>
                    <a:pt x="32" y="0"/>
                  </a:moveTo>
                  <a:lnTo>
                    <a:pt x="24" y="18"/>
                  </a:lnTo>
                  <a:lnTo>
                    <a:pt x="32" y="18"/>
                  </a:lnTo>
                  <a:lnTo>
                    <a:pt x="48" y="18"/>
                  </a:lnTo>
                  <a:lnTo>
                    <a:pt x="48" y="27"/>
                  </a:lnTo>
                  <a:lnTo>
                    <a:pt x="48" y="44"/>
                  </a:lnTo>
                  <a:lnTo>
                    <a:pt x="40" y="71"/>
                  </a:lnTo>
                  <a:lnTo>
                    <a:pt x="0" y="71"/>
                  </a:lnTo>
                  <a:lnTo>
                    <a:pt x="0" y="71"/>
                  </a:lnTo>
                  <a:lnTo>
                    <a:pt x="0" y="71"/>
                  </a:lnTo>
                  <a:lnTo>
                    <a:pt x="16" y="44"/>
                  </a:lnTo>
                  <a:lnTo>
                    <a:pt x="0" y="35"/>
                  </a:lnTo>
                  <a:lnTo>
                    <a:pt x="16" y="27"/>
                  </a:lnTo>
                  <a:lnTo>
                    <a:pt x="0" y="27"/>
                  </a:lnTo>
                  <a:lnTo>
                    <a:pt x="0" y="18"/>
                  </a:lnTo>
                  <a:lnTo>
                    <a:pt x="16" y="18"/>
                  </a:lnTo>
                  <a:lnTo>
                    <a:pt x="24" y="18"/>
                  </a:lnTo>
                  <a:lnTo>
                    <a:pt x="16" y="18"/>
                  </a:lnTo>
                  <a:lnTo>
                    <a:pt x="16" y="0"/>
                  </a:lnTo>
                  <a:lnTo>
                    <a:pt x="32"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2" name="Freeform 54"/>
            <p:cNvSpPr>
              <a:spLocks/>
            </p:cNvSpPr>
            <p:nvPr/>
          </p:nvSpPr>
          <p:spPr bwMode="blackWhite">
            <a:xfrm>
              <a:off x="4318001" y="2559050"/>
              <a:ext cx="49212" cy="82550"/>
            </a:xfrm>
            <a:custGeom>
              <a:avLst/>
              <a:gdLst/>
              <a:ahLst/>
              <a:cxnLst>
                <a:cxn ang="0">
                  <a:pos x="8" y="54"/>
                </a:cxn>
                <a:cxn ang="0">
                  <a:pos x="16" y="54"/>
                </a:cxn>
                <a:cxn ang="0">
                  <a:pos x="24" y="54"/>
                </a:cxn>
                <a:cxn ang="0">
                  <a:pos x="32" y="27"/>
                </a:cxn>
                <a:cxn ang="0">
                  <a:pos x="32" y="27"/>
                </a:cxn>
                <a:cxn ang="0">
                  <a:pos x="32" y="18"/>
                </a:cxn>
                <a:cxn ang="0">
                  <a:pos x="32" y="18"/>
                </a:cxn>
                <a:cxn ang="0">
                  <a:pos x="32" y="0"/>
                </a:cxn>
                <a:cxn ang="0">
                  <a:pos x="8" y="9"/>
                </a:cxn>
                <a:cxn ang="0">
                  <a:pos x="0" y="18"/>
                </a:cxn>
                <a:cxn ang="0">
                  <a:pos x="0" y="36"/>
                </a:cxn>
                <a:cxn ang="0">
                  <a:pos x="8" y="45"/>
                </a:cxn>
                <a:cxn ang="0">
                  <a:pos x="8" y="54"/>
                </a:cxn>
              </a:cxnLst>
              <a:rect l="0" t="0" r="r" b="b"/>
              <a:pathLst>
                <a:path w="32" h="54">
                  <a:moveTo>
                    <a:pt x="8" y="54"/>
                  </a:moveTo>
                  <a:lnTo>
                    <a:pt x="16" y="54"/>
                  </a:lnTo>
                  <a:lnTo>
                    <a:pt x="24" y="54"/>
                  </a:lnTo>
                  <a:lnTo>
                    <a:pt x="32" y="27"/>
                  </a:lnTo>
                  <a:lnTo>
                    <a:pt x="32" y="27"/>
                  </a:lnTo>
                  <a:lnTo>
                    <a:pt x="32" y="18"/>
                  </a:lnTo>
                  <a:lnTo>
                    <a:pt x="32" y="18"/>
                  </a:lnTo>
                  <a:lnTo>
                    <a:pt x="32" y="0"/>
                  </a:lnTo>
                  <a:lnTo>
                    <a:pt x="8" y="9"/>
                  </a:lnTo>
                  <a:lnTo>
                    <a:pt x="0" y="18"/>
                  </a:lnTo>
                  <a:lnTo>
                    <a:pt x="0" y="36"/>
                  </a:lnTo>
                  <a:lnTo>
                    <a:pt x="8" y="45"/>
                  </a:lnTo>
                  <a:lnTo>
                    <a:pt x="8"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3" name="Freeform 55"/>
            <p:cNvSpPr>
              <a:spLocks/>
            </p:cNvSpPr>
            <p:nvPr/>
          </p:nvSpPr>
          <p:spPr bwMode="blackWhite">
            <a:xfrm>
              <a:off x="4241801" y="2709863"/>
              <a:ext cx="61912" cy="69850"/>
            </a:xfrm>
            <a:custGeom>
              <a:avLst/>
              <a:gdLst/>
              <a:ahLst/>
              <a:cxnLst>
                <a:cxn ang="0">
                  <a:pos x="24" y="45"/>
                </a:cxn>
                <a:cxn ang="0">
                  <a:pos x="24" y="27"/>
                </a:cxn>
                <a:cxn ang="0">
                  <a:pos x="32" y="18"/>
                </a:cxn>
                <a:cxn ang="0">
                  <a:pos x="40" y="0"/>
                </a:cxn>
                <a:cxn ang="0">
                  <a:pos x="16" y="0"/>
                </a:cxn>
                <a:cxn ang="0">
                  <a:pos x="24" y="18"/>
                </a:cxn>
                <a:cxn ang="0">
                  <a:pos x="16" y="18"/>
                </a:cxn>
                <a:cxn ang="0">
                  <a:pos x="16" y="9"/>
                </a:cxn>
                <a:cxn ang="0">
                  <a:pos x="8" y="9"/>
                </a:cxn>
                <a:cxn ang="0">
                  <a:pos x="0" y="36"/>
                </a:cxn>
                <a:cxn ang="0">
                  <a:pos x="16" y="36"/>
                </a:cxn>
                <a:cxn ang="0">
                  <a:pos x="24" y="45"/>
                </a:cxn>
              </a:cxnLst>
              <a:rect l="0" t="0" r="r" b="b"/>
              <a:pathLst>
                <a:path w="40" h="45">
                  <a:moveTo>
                    <a:pt x="24" y="45"/>
                  </a:moveTo>
                  <a:lnTo>
                    <a:pt x="24" y="27"/>
                  </a:lnTo>
                  <a:lnTo>
                    <a:pt x="32" y="18"/>
                  </a:lnTo>
                  <a:lnTo>
                    <a:pt x="40" y="0"/>
                  </a:lnTo>
                  <a:lnTo>
                    <a:pt x="16" y="0"/>
                  </a:lnTo>
                  <a:lnTo>
                    <a:pt x="24" y="18"/>
                  </a:lnTo>
                  <a:lnTo>
                    <a:pt x="16" y="18"/>
                  </a:lnTo>
                  <a:lnTo>
                    <a:pt x="16" y="9"/>
                  </a:lnTo>
                  <a:lnTo>
                    <a:pt x="8" y="9"/>
                  </a:lnTo>
                  <a:lnTo>
                    <a:pt x="0" y="36"/>
                  </a:lnTo>
                  <a:lnTo>
                    <a:pt x="16" y="36"/>
                  </a:lnTo>
                  <a:lnTo>
                    <a:pt x="24"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4" name="Freeform 56"/>
            <p:cNvSpPr>
              <a:spLocks/>
            </p:cNvSpPr>
            <p:nvPr/>
          </p:nvSpPr>
          <p:spPr bwMode="blackWhite">
            <a:xfrm>
              <a:off x="4229101" y="2779713"/>
              <a:ext cx="49212" cy="41275"/>
            </a:xfrm>
            <a:custGeom>
              <a:avLst/>
              <a:gdLst/>
              <a:ahLst/>
              <a:cxnLst>
                <a:cxn ang="0">
                  <a:pos x="24" y="27"/>
                </a:cxn>
                <a:cxn ang="0">
                  <a:pos x="16" y="27"/>
                </a:cxn>
                <a:cxn ang="0">
                  <a:pos x="16" y="18"/>
                </a:cxn>
                <a:cxn ang="0">
                  <a:pos x="8" y="18"/>
                </a:cxn>
                <a:cxn ang="0">
                  <a:pos x="8" y="9"/>
                </a:cxn>
                <a:cxn ang="0">
                  <a:pos x="0" y="9"/>
                </a:cxn>
                <a:cxn ang="0">
                  <a:pos x="0" y="0"/>
                </a:cxn>
                <a:cxn ang="0">
                  <a:pos x="8" y="0"/>
                </a:cxn>
                <a:cxn ang="0">
                  <a:pos x="24" y="0"/>
                </a:cxn>
                <a:cxn ang="0">
                  <a:pos x="32" y="9"/>
                </a:cxn>
                <a:cxn ang="0">
                  <a:pos x="32" y="18"/>
                </a:cxn>
                <a:cxn ang="0">
                  <a:pos x="24" y="18"/>
                </a:cxn>
                <a:cxn ang="0">
                  <a:pos x="24" y="27"/>
                </a:cxn>
              </a:cxnLst>
              <a:rect l="0" t="0" r="r" b="b"/>
              <a:pathLst>
                <a:path w="32" h="27">
                  <a:moveTo>
                    <a:pt x="24" y="27"/>
                  </a:moveTo>
                  <a:lnTo>
                    <a:pt x="16" y="27"/>
                  </a:lnTo>
                  <a:lnTo>
                    <a:pt x="16" y="18"/>
                  </a:lnTo>
                  <a:lnTo>
                    <a:pt x="8" y="18"/>
                  </a:lnTo>
                  <a:lnTo>
                    <a:pt x="8" y="9"/>
                  </a:lnTo>
                  <a:lnTo>
                    <a:pt x="0" y="9"/>
                  </a:lnTo>
                  <a:lnTo>
                    <a:pt x="0" y="0"/>
                  </a:lnTo>
                  <a:lnTo>
                    <a:pt x="8" y="0"/>
                  </a:lnTo>
                  <a:lnTo>
                    <a:pt x="24" y="0"/>
                  </a:lnTo>
                  <a:lnTo>
                    <a:pt x="32" y="9"/>
                  </a:lnTo>
                  <a:lnTo>
                    <a:pt x="32" y="18"/>
                  </a:lnTo>
                  <a:lnTo>
                    <a:pt x="24" y="18"/>
                  </a:lnTo>
                  <a:lnTo>
                    <a:pt x="24"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5" name="Rectangle 57"/>
            <p:cNvSpPr>
              <a:spLocks noChangeArrowheads="1"/>
            </p:cNvSpPr>
            <p:nvPr/>
          </p:nvSpPr>
          <p:spPr bwMode="blackWhite">
            <a:xfrm>
              <a:off x="4278313" y="2820988"/>
              <a:ext cx="25400" cy="26987"/>
            </a:xfrm>
            <a:prstGeom prst="rect">
              <a:avLst/>
            </a:prstGeom>
            <a:solidFill>
              <a:srgbClr val="002080">
                <a:alpha val="30000"/>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66" name="Freeform 58"/>
            <p:cNvSpPr>
              <a:spLocks/>
            </p:cNvSpPr>
            <p:nvPr/>
          </p:nvSpPr>
          <p:spPr bwMode="blackWhite">
            <a:xfrm>
              <a:off x="4441826" y="2655888"/>
              <a:ext cx="161925" cy="179387"/>
            </a:xfrm>
            <a:custGeom>
              <a:avLst/>
              <a:gdLst/>
              <a:ahLst/>
              <a:cxnLst>
                <a:cxn ang="0">
                  <a:pos x="89" y="116"/>
                </a:cxn>
                <a:cxn ang="0">
                  <a:pos x="97" y="98"/>
                </a:cxn>
                <a:cxn ang="0">
                  <a:pos x="105" y="89"/>
                </a:cxn>
                <a:cxn ang="0">
                  <a:pos x="97" y="53"/>
                </a:cxn>
                <a:cxn ang="0">
                  <a:pos x="105" y="35"/>
                </a:cxn>
                <a:cxn ang="0">
                  <a:pos x="97" y="18"/>
                </a:cxn>
                <a:cxn ang="0">
                  <a:pos x="89" y="9"/>
                </a:cxn>
                <a:cxn ang="0">
                  <a:pos x="81" y="9"/>
                </a:cxn>
                <a:cxn ang="0">
                  <a:pos x="56" y="9"/>
                </a:cxn>
                <a:cxn ang="0">
                  <a:pos x="56" y="9"/>
                </a:cxn>
                <a:cxn ang="0">
                  <a:pos x="48" y="9"/>
                </a:cxn>
                <a:cxn ang="0">
                  <a:pos x="40" y="0"/>
                </a:cxn>
                <a:cxn ang="0">
                  <a:pos x="0" y="18"/>
                </a:cxn>
                <a:cxn ang="0">
                  <a:pos x="8" y="80"/>
                </a:cxn>
                <a:cxn ang="0">
                  <a:pos x="16" y="89"/>
                </a:cxn>
                <a:cxn ang="0">
                  <a:pos x="24" y="89"/>
                </a:cxn>
                <a:cxn ang="0">
                  <a:pos x="32" y="89"/>
                </a:cxn>
                <a:cxn ang="0">
                  <a:pos x="48" y="107"/>
                </a:cxn>
                <a:cxn ang="0">
                  <a:pos x="56" y="107"/>
                </a:cxn>
                <a:cxn ang="0">
                  <a:pos x="64" y="116"/>
                </a:cxn>
                <a:cxn ang="0">
                  <a:pos x="81" y="107"/>
                </a:cxn>
                <a:cxn ang="0">
                  <a:pos x="89" y="116"/>
                </a:cxn>
              </a:cxnLst>
              <a:rect l="0" t="0" r="r" b="b"/>
              <a:pathLst>
                <a:path w="105" h="116">
                  <a:moveTo>
                    <a:pt x="89" y="116"/>
                  </a:moveTo>
                  <a:lnTo>
                    <a:pt x="97" y="98"/>
                  </a:lnTo>
                  <a:lnTo>
                    <a:pt x="105" y="89"/>
                  </a:lnTo>
                  <a:lnTo>
                    <a:pt x="97" y="53"/>
                  </a:lnTo>
                  <a:lnTo>
                    <a:pt x="105" y="35"/>
                  </a:lnTo>
                  <a:lnTo>
                    <a:pt x="97" y="18"/>
                  </a:lnTo>
                  <a:lnTo>
                    <a:pt x="89" y="9"/>
                  </a:lnTo>
                  <a:lnTo>
                    <a:pt x="81" y="9"/>
                  </a:lnTo>
                  <a:lnTo>
                    <a:pt x="56" y="9"/>
                  </a:lnTo>
                  <a:lnTo>
                    <a:pt x="56" y="9"/>
                  </a:lnTo>
                  <a:lnTo>
                    <a:pt x="48" y="9"/>
                  </a:lnTo>
                  <a:lnTo>
                    <a:pt x="40" y="0"/>
                  </a:lnTo>
                  <a:lnTo>
                    <a:pt x="0" y="18"/>
                  </a:lnTo>
                  <a:lnTo>
                    <a:pt x="8" y="80"/>
                  </a:lnTo>
                  <a:lnTo>
                    <a:pt x="16" y="89"/>
                  </a:lnTo>
                  <a:lnTo>
                    <a:pt x="24" y="89"/>
                  </a:lnTo>
                  <a:lnTo>
                    <a:pt x="32" y="89"/>
                  </a:lnTo>
                  <a:lnTo>
                    <a:pt x="48" y="107"/>
                  </a:lnTo>
                  <a:lnTo>
                    <a:pt x="56" y="107"/>
                  </a:lnTo>
                  <a:lnTo>
                    <a:pt x="64" y="116"/>
                  </a:lnTo>
                  <a:lnTo>
                    <a:pt x="81" y="107"/>
                  </a:lnTo>
                  <a:lnTo>
                    <a:pt x="89" y="11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7" name="Freeform 59"/>
            <p:cNvSpPr>
              <a:spLocks/>
            </p:cNvSpPr>
            <p:nvPr/>
          </p:nvSpPr>
          <p:spPr bwMode="blackWhite">
            <a:xfrm>
              <a:off x="4291013" y="2655888"/>
              <a:ext cx="150813" cy="233362"/>
            </a:xfrm>
            <a:custGeom>
              <a:avLst/>
              <a:gdLst/>
              <a:ahLst/>
              <a:cxnLst>
                <a:cxn ang="0">
                  <a:pos x="57" y="18"/>
                </a:cxn>
                <a:cxn ang="0">
                  <a:pos x="81" y="9"/>
                </a:cxn>
                <a:cxn ang="0">
                  <a:pos x="81" y="9"/>
                </a:cxn>
                <a:cxn ang="0">
                  <a:pos x="73" y="9"/>
                </a:cxn>
                <a:cxn ang="0">
                  <a:pos x="89" y="18"/>
                </a:cxn>
                <a:cxn ang="0">
                  <a:pos x="98" y="80"/>
                </a:cxn>
                <a:cxn ang="0">
                  <a:pos x="89" y="80"/>
                </a:cxn>
                <a:cxn ang="0">
                  <a:pos x="73" y="89"/>
                </a:cxn>
                <a:cxn ang="0">
                  <a:pos x="65" y="89"/>
                </a:cxn>
                <a:cxn ang="0">
                  <a:pos x="73" y="107"/>
                </a:cxn>
                <a:cxn ang="0">
                  <a:pos x="81" y="125"/>
                </a:cxn>
                <a:cxn ang="0">
                  <a:pos x="73" y="133"/>
                </a:cxn>
                <a:cxn ang="0">
                  <a:pos x="73" y="142"/>
                </a:cxn>
                <a:cxn ang="0">
                  <a:pos x="49" y="151"/>
                </a:cxn>
                <a:cxn ang="0">
                  <a:pos x="33" y="151"/>
                </a:cxn>
                <a:cxn ang="0">
                  <a:pos x="8" y="151"/>
                </a:cxn>
                <a:cxn ang="0">
                  <a:pos x="17" y="125"/>
                </a:cxn>
                <a:cxn ang="0">
                  <a:pos x="0" y="107"/>
                </a:cxn>
                <a:cxn ang="0">
                  <a:pos x="0" y="98"/>
                </a:cxn>
                <a:cxn ang="0">
                  <a:pos x="0" y="89"/>
                </a:cxn>
                <a:cxn ang="0">
                  <a:pos x="0" y="62"/>
                </a:cxn>
                <a:cxn ang="0">
                  <a:pos x="0" y="53"/>
                </a:cxn>
                <a:cxn ang="0">
                  <a:pos x="8" y="26"/>
                </a:cxn>
                <a:cxn ang="0">
                  <a:pos x="25" y="26"/>
                </a:cxn>
                <a:cxn ang="0">
                  <a:pos x="33" y="9"/>
                </a:cxn>
                <a:cxn ang="0">
                  <a:pos x="25" y="9"/>
                </a:cxn>
                <a:cxn ang="0">
                  <a:pos x="33" y="9"/>
                </a:cxn>
                <a:cxn ang="0">
                  <a:pos x="25" y="0"/>
                </a:cxn>
                <a:cxn ang="0">
                  <a:pos x="33" y="0"/>
                </a:cxn>
                <a:cxn ang="0">
                  <a:pos x="41" y="0"/>
                </a:cxn>
                <a:cxn ang="0">
                  <a:pos x="41" y="9"/>
                </a:cxn>
                <a:cxn ang="0">
                  <a:pos x="57" y="9"/>
                </a:cxn>
                <a:cxn ang="0">
                  <a:pos x="49" y="18"/>
                </a:cxn>
                <a:cxn ang="0">
                  <a:pos x="57" y="18"/>
                </a:cxn>
              </a:cxnLst>
              <a:rect l="0" t="0" r="r" b="b"/>
              <a:pathLst>
                <a:path w="98" h="151">
                  <a:moveTo>
                    <a:pt x="57" y="18"/>
                  </a:moveTo>
                  <a:lnTo>
                    <a:pt x="81" y="9"/>
                  </a:lnTo>
                  <a:lnTo>
                    <a:pt x="81" y="9"/>
                  </a:lnTo>
                  <a:lnTo>
                    <a:pt x="73" y="9"/>
                  </a:lnTo>
                  <a:lnTo>
                    <a:pt x="89" y="18"/>
                  </a:lnTo>
                  <a:lnTo>
                    <a:pt x="98" y="80"/>
                  </a:lnTo>
                  <a:lnTo>
                    <a:pt x="89" y="80"/>
                  </a:lnTo>
                  <a:lnTo>
                    <a:pt x="73" y="89"/>
                  </a:lnTo>
                  <a:lnTo>
                    <a:pt x="65" y="89"/>
                  </a:lnTo>
                  <a:lnTo>
                    <a:pt x="73" y="107"/>
                  </a:lnTo>
                  <a:lnTo>
                    <a:pt x="81" y="125"/>
                  </a:lnTo>
                  <a:lnTo>
                    <a:pt x="73" y="133"/>
                  </a:lnTo>
                  <a:lnTo>
                    <a:pt x="73" y="142"/>
                  </a:lnTo>
                  <a:lnTo>
                    <a:pt x="49" y="151"/>
                  </a:lnTo>
                  <a:lnTo>
                    <a:pt x="33" y="151"/>
                  </a:lnTo>
                  <a:lnTo>
                    <a:pt x="8" y="151"/>
                  </a:lnTo>
                  <a:lnTo>
                    <a:pt x="17" y="125"/>
                  </a:lnTo>
                  <a:lnTo>
                    <a:pt x="0" y="107"/>
                  </a:lnTo>
                  <a:lnTo>
                    <a:pt x="0" y="98"/>
                  </a:lnTo>
                  <a:lnTo>
                    <a:pt x="0" y="89"/>
                  </a:lnTo>
                  <a:lnTo>
                    <a:pt x="0" y="62"/>
                  </a:lnTo>
                  <a:lnTo>
                    <a:pt x="0" y="53"/>
                  </a:lnTo>
                  <a:lnTo>
                    <a:pt x="8" y="26"/>
                  </a:lnTo>
                  <a:lnTo>
                    <a:pt x="25" y="26"/>
                  </a:lnTo>
                  <a:lnTo>
                    <a:pt x="33" y="9"/>
                  </a:lnTo>
                  <a:lnTo>
                    <a:pt x="25" y="9"/>
                  </a:lnTo>
                  <a:lnTo>
                    <a:pt x="33" y="9"/>
                  </a:lnTo>
                  <a:lnTo>
                    <a:pt x="25" y="0"/>
                  </a:lnTo>
                  <a:lnTo>
                    <a:pt x="33" y="0"/>
                  </a:lnTo>
                  <a:lnTo>
                    <a:pt x="41" y="0"/>
                  </a:lnTo>
                  <a:lnTo>
                    <a:pt x="41" y="9"/>
                  </a:lnTo>
                  <a:lnTo>
                    <a:pt x="57" y="9"/>
                  </a:lnTo>
                  <a:lnTo>
                    <a:pt x="49" y="18"/>
                  </a:lnTo>
                  <a:lnTo>
                    <a:pt x="57"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8" name="Freeform 60"/>
            <p:cNvSpPr>
              <a:spLocks/>
            </p:cNvSpPr>
            <p:nvPr/>
          </p:nvSpPr>
          <p:spPr bwMode="blackWhite">
            <a:xfrm>
              <a:off x="4341813" y="2847975"/>
              <a:ext cx="141288" cy="68263"/>
            </a:xfrm>
            <a:custGeom>
              <a:avLst/>
              <a:gdLst/>
              <a:ahLst/>
              <a:cxnLst>
                <a:cxn ang="0">
                  <a:pos x="0" y="26"/>
                </a:cxn>
                <a:cxn ang="0">
                  <a:pos x="16" y="26"/>
                </a:cxn>
                <a:cxn ang="0">
                  <a:pos x="40" y="17"/>
                </a:cxn>
                <a:cxn ang="0">
                  <a:pos x="40" y="17"/>
                </a:cxn>
                <a:cxn ang="0">
                  <a:pos x="48" y="8"/>
                </a:cxn>
                <a:cxn ang="0">
                  <a:pos x="65" y="8"/>
                </a:cxn>
                <a:cxn ang="0">
                  <a:pos x="65" y="0"/>
                </a:cxn>
                <a:cxn ang="0">
                  <a:pos x="89" y="8"/>
                </a:cxn>
                <a:cxn ang="0">
                  <a:pos x="89" y="17"/>
                </a:cxn>
                <a:cxn ang="0">
                  <a:pos x="81" y="35"/>
                </a:cxn>
                <a:cxn ang="0">
                  <a:pos x="48" y="44"/>
                </a:cxn>
                <a:cxn ang="0">
                  <a:pos x="40" y="35"/>
                </a:cxn>
                <a:cxn ang="0">
                  <a:pos x="16" y="35"/>
                </a:cxn>
                <a:cxn ang="0">
                  <a:pos x="8" y="35"/>
                </a:cxn>
                <a:cxn ang="0">
                  <a:pos x="0" y="26"/>
                </a:cxn>
              </a:cxnLst>
              <a:rect l="0" t="0" r="r" b="b"/>
              <a:pathLst>
                <a:path w="89" h="44">
                  <a:moveTo>
                    <a:pt x="0" y="26"/>
                  </a:moveTo>
                  <a:lnTo>
                    <a:pt x="16" y="26"/>
                  </a:lnTo>
                  <a:lnTo>
                    <a:pt x="40" y="17"/>
                  </a:lnTo>
                  <a:lnTo>
                    <a:pt x="40" y="17"/>
                  </a:lnTo>
                  <a:lnTo>
                    <a:pt x="48" y="8"/>
                  </a:lnTo>
                  <a:lnTo>
                    <a:pt x="65" y="8"/>
                  </a:lnTo>
                  <a:lnTo>
                    <a:pt x="65" y="0"/>
                  </a:lnTo>
                  <a:lnTo>
                    <a:pt x="89" y="8"/>
                  </a:lnTo>
                  <a:lnTo>
                    <a:pt x="89" y="17"/>
                  </a:lnTo>
                  <a:lnTo>
                    <a:pt x="81" y="35"/>
                  </a:lnTo>
                  <a:lnTo>
                    <a:pt x="48" y="44"/>
                  </a:lnTo>
                  <a:lnTo>
                    <a:pt x="40" y="35"/>
                  </a:lnTo>
                  <a:lnTo>
                    <a:pt x="16" y="35"/>
                  </a:lnTo>
                  <a:lnTo>
                    <a:pt x="8" y="35"/>
                  </a:lnTo>
                  <a:lnTo>
                    <a:pt x="0"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9" name="Line 61"/>
            <p:cNvSpPr>
              <a:spLocks noChangeShapeType="1"/>
            </p:cNvSpPr>
            <p:nvPr/>
          </p:nvSpPr>
          <p:spPr bwMode="blackWhite">
            <a:xfrm flipH="1" flipV="1">
              <a:off x="4341813" y="2901950"/>
              <a:ext cx="12700" cy="14288"/>
            </a:xfrm>
            <a:prstGeom prst="line">
              <a:avLst/>
            </a:prstGeom>
            <a:noFill/>
            <a:ln w="12700" cap="rnd">
              <a:solidFill>
                <a:srgbClr val="000000"/>
              </a:solidFill>
              <a:round/>
              <a:headEnd/>
              <a:tailEn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0" name="Freeform 62"/>
            <p:cNvSpPr>
              <a:spLocks/>
            </p:cNvSpPr>
            <p:nvPr/>
          </p:nvSpPr>
          <p:spPr bwMode="blackWhite">
            <a:xfrm>
              <a:off x="4291013" y="2901950"/>
              <a:ext cx="63500" cy="47625"/>
            </a:xfrm>
            <a:custGeom>
              <a:avLst/>
              <a:gdLst/>
              <a:ahLst/>
              <a:cxnLst>
                <a:cxn ang="0">
                  <a:pos x="8" y="27"/>
                </a:cxn>
                <a:cxn ang="0">
                  <a:pos x="25" y="18"/>
                </a:cxn>
                <a:cxn ang="0">
                  <a:pos x="33" y="18"/>
                </a:cxn>
                <a:cxn ang="0">
                  <a:pos x="33" y="9"/>
                </a:cxn>
                <a:cxn ang="0">
                  <a:pos x="41" y="18"/>
                </a:cxn>
                <a:cxn ang="0">
                  <a:pos x="41" y="0"/>
                </a:cxn>
                <a:cxn ang="0">
                  <a:pos x="41" y="0"/>
                </a:cxn>
                <a:cxn ang="0">
                  <a:pos x="33" y="0"/>
                </a:cxn>
                <a:cxn ang="0">
                  <a:pos x="8" y="0"/>
                </a:cxn>
                <a:cxn ang="0">
                  <a:pos x="0" y="0"/>
                </a:cxn>
                <a:cxn ang="0">
                  <a:pos x="0" y="9"/>
                </a:cxn>
                <a:cxn ang="0">
                  <a:pos x="0" y="18"/>
                </a:cxn>
                <a:cxn ang="0">
                  <a:pos x="0" y="9"/>
                </a:cxn>
                <a:cxn ang="0">
                  <a:pos x="0" y="27"/>
                </a:cxn>
                <a:cxn ang="0">
                  <a:pos x="8" y="27"/>
                </a:cxn>
              </a:cxnLst>
              <a:rect l="0" t="0" r="r" b="b"/>
              <a:pathLst>
                <a:path w="41" h="27">
                  <a:moveTo>
                    <a:pt x="8" y="27"/>
                  </a:moveTo>
                  <a:lnTo>
                    <a:pt x="25" y="18"/>
                  </a:lnTo>
                  <a:lnTo>
                    <a:pt x="33" y="18"/>
                  </a:lnTo>
                  <a:lnTo>
                    <a:pt x="33" y="9"/>
                  </a:lnTo>
                  <a:lnTo>
                    <a:pt x="41" y="18"/>
                  </a:lnTo>
                  <a:lnTo>
                    <a:pt x="41" y="0"/>
                  </a:lnTo>
                  <a:lnTo>
                    <a:pt x="41" y="0"/>
                  </a:lnTo>
                  <a:lnTo>
                    <a:pt x="33" y="0"/>
                  </a:lnTo>
                  <a:lnTo>
                    <a:pt x="8" y="0"/>
                  </a:lnTo>
                  <a:lnTo>
                    <a:pt x="0" y="0"/>
                  </a:lnTo>
                  <a:lnTo>
                    <a:pt x="0" y="9"/>
                  </a:lnTo>
                  <a:lnTo>
                    <a:pt x="0" y="18"/>
                  </a:lnTo>
                  <a:lnTo>
                    <a:pt x="0" y="9"/>
                  </a:lnTo>
                  <a:lnTo>
                    <a:pt x="0" y="27"/>
                  </a:lnTo>
                  <a:lnTo>
                    <a:pt x="8"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1" name="Freeform 63"/>
            <p:cNvSpPr>
              <a:spLocks/>
            </p:cNvSpPr>
            <p:nvPr/>
          </p:nvSpPr>
          <p:spPr bwMode="blackWhite">
            <a:xfrm>
              <a:off x="4079876" y="2779713"/>
              <a:ext cx="223837" cy="260350"/>
            </a:xfrm>
            <a:custGeom>
              <a:avLst/>
              <a:gdLst/>
              <a:ahLst/>
              <a:cxnLst>
                <a:cxn ang="0">
                  <a:pos x="89" y="0"/>
                </a:cxn>
                <a:cxn ang="0">
                  <a:pos x="73" y="9"/>
                </a:cxn>
                <a:cxn ang="0">
                  <a:pos x="73" y="27"/>
                </a:cxn>
                <a:cxn ang="0">
                  <a:pos x="64" y="36"/>
                </a:cxn>
                <a:cxn ang="0">
                  <a:pos x="48" y="45"/>
                </a:cxn>
                <a:cxn ang="0">
                  <a:pos x="48" y="45"/>
                </a:cxn>
                <a:cxn ang="0">
                  <a:pos x="40" y="36"/>
                </a:cxn>
                <a:cxn ang="0">
                  <a:pos x="32" y="36"/>
                </a:cxn>
                <a:cxn ang="0">
                  <a:pos x="40" y="53"/>
                </a:cxn>
                <a:cxn ang="0">
                  <a:pos x="24" y="53"/>
                </a:cxn>
                <a:cxn ang="0">
                  <a:pos x="24" y="53"/>
                </a:cxn>
                <a:cxn ang="0">
                  <a:pos x="0" y="53"/>
                </a:cxn>
                <a:cxn ang="0">
                  <a:pos x="0" y="71"/>
                </a:cxn>
                <a:cxn ang="0">
                  <a:pos x="32" y="71"/>
                </a:cxn>
                <a:cxn ang="0">
                  <a:pos x="48" y="98"/>
                </a:cxn>
                <a:cxn ang="0">
                  <a:pos x="48" y="107"/>
                </a:cxn>
                <a:cxn ang="0">
                  <a:pos x="40" y="151"/>
                </a:cxn>
                <a:cxn ang="0">
                  <a:pos x="48" y="151"/>
                </a:cxn>
                <a:cxn ang="0">
                  <a:pos x="89" y="169"/>
                </a:cxn>
                <a:cxn ang="0">
                  <a:pos x="89" y="151"/>
                </a:cxn>
                <a:cxn ang="0">
                  <a:pos x="105" y="151"/>
                </a:cxn>
                <a:cxn ang="0">
                  <a:pos x="129" y="151"/>
                </a:cxn>
                <a:cxn ang="0">
                  <a:pos x="137" y="151"/>
                </a:cxn>
                <a:cxn ang="0">
                  <a:pos x="145" y="143"/>
                </a:cxn>
                <a:cxn ang="0">
                  <a:pos x="137" y="125"/>
                </a:cxn>
                <a:cxn ang="0">
                  <a:pos x="137" y="107"/>
                </a:cxn>
                <a:cxn ang="0">
                  <a:pos x="137" y="89"/>
                </a:cxn>
                <a:cxn ang="0">
                  <a:pos x="129" y="98"/>
                </a:cxn>
                <a:cxn ang="0">
                  <a:pos x="129" y="89"/>
                </a:cxn>
                <a:cxn ang="0">
                  <a:pos x="137" y="71"/>
                </a:cxn>
                <a:cxn ang="0">
                  <a:pos x="145" y="71"/>
                </a:cxn>
                <a:cxn ang="0">
                  <a:pos x="145" y="53"/>
                </a:cxn>
                <a:cxn ang="0">
                  <a:pos x="129" y="36"/>
                </a:cxn>
                <a:cxn ang="0">
                  <a:pos x="121" y="36"/>
                </a:cxn>
                <a:cxn ang="0">
                  <a:pos x="113" y="36"/>
                </a:cxn>
                <a:cxn ang="0">
                  <a:pos x="113" y="27"/>
                </a:cxn>
                <a:cxn ang="0">
                  <a:pos x="105" y="27"/>
                </a:cxn>
                <a:cxn ang="0">
                  <a:pos x="105" y="18"/>
                </a:cxn>
                <a:cxn ang="0">
                  <a:pos x="89" y="9"/>
                </a:cxn>
                <a:cxn ang="0">
                  <a:pos x="89" y="0"/>
                </a:cxn>
              </a:cxnLst>
              <a:rect l="0" t="0" r="r" b="b"/>
              <a:pathLst>
                <a:path w="145" h="169">
                  <a:moveTo>
                    <a:pt x="89" y="0"/>
                  </a:moveTo>
                  <a:lnTo>
                    <a:pt x="73" y="9"/>
                  </a:lnTo>
                  <a:lnTo>
                    <a:pt x="73" y="27"/>
                  </a:lnTo>
                  <a:lnTo>
                    <a:pt x="64" y="36"/>
                  </a:lnTo>
                  <a:lnTo>
                    <a:pt x="48" y="45"/>
                  </a:lnTo>
                  <a:lnTo>
                    <a:pt x="48" y="45"/>
                  </a:lnTo>
                  <a:lnTo>
                    <a:pt x="40" y="36"/>
                  </a:lnTo>
                  <a:lnTo>
                    <a:pt x="32" y="36"/>
                  </a:lnTo>
                  <a:lnTo>
                    <a:pt x="40" y="53"/>
                  </a:lnTo>
                  <a:lnTo>
                    <a:pt x="24" y="53"/>
                  </a:lnTo>
                  <a:lnTo>
                    <a:pt x="24" y="53"/>
                  </a:lnTo>
                  <a:lnTo>
                    <a:pt x="0" y="53"/>
                  </a:lnTo>
                  <a:lnTo>
                    <a:pt x="0" y="71"/>
                  </a:lnTo>
                  <a:lnTo>
                    <a:pt x="32" y="71"/>
                  </a:lnTo>
                  <a:lnTo>
                    <a:pt x="48" y="98"/>
                  </a:lnTo>
                  <a:lnTo>
                    <a:pt x="48" y="107"/>
                  </a:lnTo>
                  <a:lnTo>
                    <a:pt x="40" y="151"/>
                  </a:lnTo>
                  <a:lnTo>
                    <a:pt x="48" y="151"/>
                  </a:lnTo>
                  <a:lnTo>
                    <a:pt x="89" y="169"/>
                  </a:lnTo>
                  <a:lnTo>
                    <a:pt x="89" y="151"/>
                  </a:lnTo>
                  <a:lnTo>
                    <a:pt x="105" y="151"/>
                  </a:lnTo>
                  <a:lnTo>
                    <a:pt x="129" y="151"/>
                  </a:lnTo>
                  <a:lnTo>
                    <a:pt x="137" y="151"/>
                  </a:lnTo>
                  <a:lnTo>
                    <a:pt x="145" y="143"/>
                  </a:lnTo>
                  <a:lnTo>
                    <a:pt x="137" y="125"/>
                  </a:lnTo>
                  <a:lnTo>
                    <a:pt x="137" y="107"/>
                  </a:lnTo>
                  <a:lnTo>
                    <a:pt x="137" y="89"/>
                  </a:lnTo>
                  <a:lnTo>
                    <a:pt x="129" y="98"/>
                  </a:lnTo>
                  <a:lnTo>
                    <a:pt x="129" y="89"/>
                  </a:lnTo>
                  <a:lnTo>
                    <a:pt x="137" y="71"/>
                  </a:lnTo>
                  <a:lnTo>
                    <a:pt x="145" y="71"/>
                  </a:lnTo>
                  <a:lnTo>
                    <a:pt x="145" y="53"/>
                  </a:lnTo>
                  <a:lnTo>
                    <a:pt x="129" y="36"/>
                  </a:lnTo>
                  <a:lnTo>
                    <a:pt x="121" y="36"/>
                  </a:lnTo>
                  <a:lnTo>
                    <a:pt x="113" y="36"/>
                  </a:lnTo>
                  <a:lnTo>
                    <a:pt x="113" y="27"/>
                  </a:lnTo>
                  <a:lnTo>
                    <a:pt x="105" y="27"/>
                  </a:lnTo>
                  <a:lnTo>
                    <a:pt x="105" y="18"/>
                  </a:lnTo>
                  <a:lnTo>
                    <a:pt x="89" y="9"/>
                  </a:lnTo>
                  <a:lnTo>
                    <a:pt x="89"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2" name="Freeform 64"/>
            <p:cNvSpPr>
              <a:spLocks/>
            </p:cNvSpPr>
            <p:nvPr/>
          </p:nvSpPr>
          <p:spPr bwMode="blackWhite">
            <a:xfrm>
              <a:off x="4003676" y="3000375"/>
              <a:ext cx="212725" cy="204788"/>
            </a:xfrm>
            <a:custGeom>
              <a:avLst/>
              <a:gdLst/>
              <a:ahLst/>
              <a:cxnLst>
                <a:cxn ang="0">
                  <a:pos x="8" y="35"/>
                </a:cxn>
                <a:cxn ang="0">
                  <a:pos x="32" y="35"/>
                </a:cxn>
                <a:cxn ang="0">
                  <a:pos x="32" y="44"/>
                </a:cxn>
                <a:cxn ang="0">
                  <a:pos x="24" y="53"/>
                </a:cxn>
                <a:cxn ang="0">
                  <a:pos x="24" y="71"/>
                </a:cxn>
                <a:cxn ang="0">
                  <a:pos x="24" y="80"/>
                </a:cxn>
                <a:cxn ang="0">
                  <a:pos x="24" y="98"/>
                </a:cxn>
                <a:cxn ang="0">
                  <a:pos x="24" y="115"/>
                </a:cxn>
                <a:cxn ang="0">
                  <a:pos x="40" y="133"/>
                </a:cxn>
                <a:cxn ang="0">
                  <a:pos x="49" y="124"/>
                </a:cxn>
                <a:cxn ang="0">
                  <a:pos x="81" y="124"/>
                </a:cxn>
                <a:cxn ang="0">
                  <a:pos x="105" y="89"/>
                </a:cxn>
                <a:cxn ang="0">
                  <a:pos x="97" y="80"/>
                </a:cxn>
                <a:cxn ang="0">
                  <a:pos x="113" y="53"/>
                </a:cxn>
                <a:cxn ang="0">
                  <a:pos x="138" y="35"/>
                </a:cxn>
                <a:cxn ang="0">
                  <a:pos x="138" y="26"/>
                </a:cxn>
                <a:cxn ang="0">
                  <a:pos x="97" y="17"/>
                </a:cxn>
                <a:cxn ang="0">
                  <a:pos x="89" y="8"/>
                </a:cxn>
                <a:cxn ang="0">
                  <a:pos x="81" y="8"/>
                </a:cxn>
                <a:cxn ang="0">
                  <a:pos x="65" y="8"/>
                </a:cxn>
                <a:cxn ang="0">
                  <a:pos x="57" y="8"/>
                </a:cxn>
                <a:cxn ang="0">
                  <a:pos x="16" y="0"/>
                </a:cxn>
                <a:cxn ang="0">
                  <a:pos x="8" y="8"/>
                </a:cxn>
                <a:cxn ang="0">
                  <a:pos x="0" y="8"/>
                </a:cxn>
                <a:cxn ang="0">
                  <a:pos x="0" y="17"/>
                </a:cxn>
                <a:cxn ang="0">
                  <a:pos x="8" y="35"/>
                </a:cxn>
              </a:cxnLst>
              <a:rect l="0" t="0" r="r" b="b"/>
              <a:pathLst>
                <a:path w="138" h="133">
                  <a:moveTo>
                    <a:pt x="8" y="35"/>
                  </a:moveTo>
                  <a:lnTo>
                    <a:pt x="32" y="35"/>
                  </a:lnTo>
                  <a:lnTo>
                    <a:pt x="32" y="44"/>
                  </a:lnTo>
                  <a:lnTo>
                    <a:pt x="24" y="53"/>
                  </a:lnTo>
                  <a:lnTo>
                    <a:pt x="24" y="71"/>
                  </a:lnTo>
                  <a:lnTo>
                    <a:pt x="24" y="80"/>
                  </a:lnTo>
                  <a:lnTo>
                    <a:pt x="24" y="98"/>
                  </a:lnTo>
                  <a:lnTo>
                    <a:pt x="24" y="115"/>
                  </a:lnTo>
                  <a:lnTo>
                    <a:pt x="40" y="133"/>
                  </a:lnTo>
                  <a:lnTo>
                    <a:pt x="49" y="124"/>
                  </a:lnTo>
                  <a:lnTo>
                    <a:pt x="81" y="124"/>
                  </a:lnTo>
                  <a:lnTo>
                    <a:pt x="105" y="89"/>
                  </a:lnTo>
                  <a:lnTo>
                    <a:pt x="97" y="80"/>
                  </a:lnTo>
                  <a:lnTo>
                    <a:pt x="113" y="53"/>
                  </a:lnTo>
                  <a:lnTo>
                    <a:pt x="138" y="35"/>
                  </a:lnTo>
                  <a:lnTo>
                    <a:pt x="138" y="26"/>
                  </a:lnTo>
                  <a:lnTo>
                    <a:pt x="97" y="17"/>
                  </a:lnTo>
                  <a:lnTo>
                    <a:pt x="89" y="8"/>
                  </a:lnTo>
                  <a:lnTo>
                    <a:pt x="81" y="8"/>
                  </a:lnTo>
                  <a:lnTo>
                    <a:pt x="65" y="8"/>
                  </a:lnTo>
                  <a:lnTo>
                    <a:pt x="57" y="8"/>
                  </a:lnTo>
                  <a:lnTo>
                    <a:pt x="16" y="0"/>
                  </a:lnTo>
                  <a:lnTo>
                    <a:pt x="8" y="8"/>
                  </a:lnTo>
                  <a:lnTo>
                    <a:pt x="0" y="8"/>
                  </a:lnTo>
                  <a:lnTo>
                    <a:pt x="0" y="17"/>
                  </a:lnTo>
                  <a:lnTo>
                    <a:pt x="8" y="3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3" name="Freeform 65"/>
            <p:cNvSpPr>
              <a:spLocks/>
            </p:cNvSpPr>
            <p:nvPr/>
          </p:nvSpPr>
          <p:spPr bwMode="blackWhite">
            <a:xfrm>
              <a:off x="4003676" y="3054350"/>
              <a:ext cx="49212" cy="107950"/>
            </a:xfrm>
            <a:custGeom>
              <a:avLst/>
              <a:gdLst/>
              <a:ahLst/>
              <a:cxnLst>
                <a:cxn ang="0">
                  <a:pos x="16" y="80"/>
                </a:cxn>
                <a:cxn ang="0">
                  <a:pos x="24" y="63"/>
                </a:cxn>
                <a:cxn ang="0">
                  <a:pos x="16" y="45"/>
                </a:cxn>
                <a:cxn ang="0">
                  <a:pos x="24" y="36"/>
                </a:cxn>
                <a:cxn ang="0">
                  <a:pos x="24" y="18"/>
                </a:cxn>
                <a:cxn ang="0">
                  <a:pos x="32" y="9"/>
                </a:cxn>
                <a:cxn ang="0">
                  <a:pos x="32" y="0"/>
                </a:cxn>
                <a:cxn ang="0">
                  <a:pos x="0" y="0"/>
                </a:cxn>
                <a:cxn ang="0">
                  <a:pos x="0" y="18"/>
                </a:cxn>
                <a:cxn ang="0">
                  <a:pos x="0" y="54"/>
                </a:cxn>
                <a:cxn ang="0">
                  <a:pos x="0" y="54"/>
                </a:cxn>
                <a:cxn ang="0">
                  <a:pos x="0" y="80"/>
                </a:cxn>
                <a:cxn ang="0">
                  <a:pos x="16" y="80"/>
                </a:cxn>
              </a:cxnLst>
              <a:rect l="0" t="0" r="r" b="b"/>
              <a:pathLst>
                <a:path w="32" h="80">
                  <a:moveTo>
                    <a:pt x="16" y="80"/>
                  </a:moveTo>
                  <a:lnTo>
                    <a:pt x="24" y="63"/>
                  </a:lnTo>
                  <a:lnTo>
                    <a:pt x="16" y="45"/>
                  </a:lnTo>
                  <a:lnTo>
                    <a:pt x="24" y="36"/>
                  </a:lnTo>
                  <a:lnTo>
                    <a:pt x="24" y="18"/>
                  </a:lnTo>
                  <a:lnTo>
                    <a:pt x="32" y="9"/>
                  </a:lnTo>
                  <a:lnTo>
                    <a:pt x="32" y="0"/>
                  </a:lnTo>
                  <a:lnTo>
                    <a:pt x="0" y="0"/>
                  </a:lnTo>
                  <a:lnTo>
                    <a:pt x="0" y="18"/>
                  </a:lnTo>
                  <a:lnTo>
                    <a:pt x="0" y="54"/>
                  </a:lnTo>
                  <a:lnTo>
                    <a:pt x="0" y="54"/>
                  </a:lnTo>
                  <a:lnTo>
                    <a:pt x="0" y="80"/>
                  </a:lnTo>
                  <a:lnTo>
                    <a:pt x="16"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4" name="Freeform 66"/>
            <p:cNvSpPr>
              <a:spLocks/>
            </p:cNvSpPr>
            <p:nvPr/>
          </p:nvSpPr>
          <p:spPr bwMode="blackWhite">
            <a:xfrm>
              <a:off x="4291013" y="2916238"/>
              <a:ext cx="225425" cy="234950"/>
            </a:xfrm>
            <a:custGeom>
              <a:avLst/>
              <a:gdLst/>
              <a:ahLst/>
              <a:cxnLst>
                <a:cxn ang="0">
                  <a:pos x="17" y="54"/>
                </a:cxn>
                <a:cxn ang="0">
                  <a:pos x="25" y="45"/>
                </a:cxn>
                <a:cxn ang="0">
                  <a:pos x="41" y="54"/>
                </a:cxn>
                <a:cxn ang="0">
                  <a:pos x="57" y="80"/>
                </a:cxn>
                <a:cxn ang="0">
                  <a:pos x="65" y="80"/>
                </a:cxn>
                <a:cxn ang="0">
                  <a:pos x="73" y="98"/>
                </a:cxn>
                <a:cxn ang="0">
                  <a:pos x="81" y="107"/>
                </a:cxn>
                <a:cxn ang="0">
                  <a:pos x="98" y="116"/>
                </a:cxn>
                <a:cxn ang="0">
                  <a:pos x="106" y="116"/>
                </a:cxn>
                <a:cxn ang="0">
                  <a:pos x="114" y="143"/>
                </a:cxn>
                <a:cxn ang="0">
                  <a:pos x="106" y="152"/>
                </a:cxn>
                <a:cxn ang="0">
                  <a:pos x="114" y="152"/>
                </a:cxn>
                <a:cxn ang="0">
                  <a:pos x="122" y="143"/>
                </a:cxn>
                <a:cxn ang="0">
                  <a:pos x="122" y="134"/>
                </a:cxn>
                <a:cxn ang="0">
                  <a:pos x="122" y="125"/>
                </a:cxn>
                <a:cxn ang="0">
                  <a:pos x="122" y="116"/>
                </a:cxn>
                <a:cxn ang="0">
                  <a:pos x="138" y="125"/>
                </a:cxn>
                <a:cxn ang="0">
                  <a:pos x="146" y="116"/>
                </a:cxn>
                <a:cxn ang="0">
                  <a:pos x="106" y="98"/>
                </a:cxn>
                <a:cxn ang="0">
                  <a:pos x="114" y="89"/>
                </a:cxn>
                <a:cxn ang="0">
                  <a:pos x="106" y="89"/>
                </a:cxn>
                <a:cxn ang="0">
                  <a:pos x="89" y="80"/>
                </a:cxn>
                <a:cxn ang="0">
                  <a:pos x="81" y="62"/>
                </a:cxn>
                <a:cxn ang="0">
                  <a:pos x="73" y="45"/>
                </a:cxn>
                <a:cxn ang="0">
                  <a:pos x="73" y="27"/>
                </a:cxn>
                <a:cxn ang="0">
                  <a:pos x="81" y="27"/>
                </a:cxn>
                <a:cxn ang="0">
                  <a:pos x="81" y="9"/>
                </a:cxn>
                <a:cxn ang="0">
                  <a:pos x="81" y="9"/>
                </a:cxn>
                <a:cxn ang="0">
                  <a:pos x="73" y="0"/>
                </a:cxn>
                <a:cxn ang="0">
                  <a:pos x="49" y="0"/>
                </a:cxn>
                <a:cxn ang="0">
                  <a:pos x="41" y="9"/>
                </a:cxn>
                <a:cxn ang="0">
                  <a:pos x="33" y="9"/>
                </a:cxn>
                <a:cxn ang="0">
                  <a:pos x="33" y="9"/>
                </a:cxn>
                <a:cxn ang="0">
                  <a:pos x="25" y="9"/>
                </a:cxn>
                <a:cxn ang="0">
                  <a:pos x="17" y="27"/>
                </a:cxn>
                <a:cxn ang="0">
                  <a:pos x="0" y="27"/>
                </a:cxn>
                <a:cxn ang="0">
                  <a:pos x="0" y="36"/>
                </a:cxn>
                <a:cxn ang="0">
                  <a:pos x="17" y="54"/>
                </a:cxn>
              </a:cxnLst>
              <a:rect l="0" t="0" r="r" b="b"/>
              <a:pathLst>
                <a:path w="146" h="152">
                  <a:moveTo>
                    <a:pt x="17" y="54"/>
                  </a:moveTo>
                  <a:lnTo>
                    <a:pt x="25" y="45"/>
                  </a:lnTo>
                  <a:lnTo>
                    <a:pt x="41" y="54"/>
                  </a:lnTo>
                  <a:lnTo>
                    <a:pt x="57" y="80"/>
                  </a:lnTo>
                  <a:lnTo>
                    <a:pt x="65" y="80"/>
                  </a:lnTo>
                  <a:lnTo>
                    <a:pt x="73" y="98"/>
                  </a:lnTo>
                  <a:lnTo>
                    <a:pt x="81" y="107"/>
                  </a:lnTo>
                  <a:lnTo>
                    <a:pt x="98" y="116"/>
                  </a:lnTo>
                  <a:lnTo>
                    <a:pt x="106" y="116"/>
                  </a:lnTo>
                  <a:lnTo>
                    <a:pt x="114" y="143"/>
                  </a:lnTo>
                  <a:lnTo>
                    <a:pt x="106" y="152"/>
                  </a:lnTo>
                  <a:lnTo>
                    <a:pt x="114" y="152"/>
                  </a:lnTo>
                  <a:lnTo>
                    <a:pt x="122" y="143"/>
                  </a:lnTo>
                  <a:lnTo>
                    <a:pt x="122" y="134"/>
                  </a:lnTo>
                  <a:lnTo>
                    <a:pt x="122" y="125"/>
                  </a:lnTo>
                  <a:lnTo>
                    <a:pt x="122" y="116"/>
                  </a:lnTo>
                  <a:lnTo>
                    <a:pt x="138" y="125"/>
                  </a:lnTo>
                  <a:lnTo>
                    <a:pt x="146" y="116"/>
                  </a:lnTo>
                  <a:lnTo>
                    <a:pt x="106" y="98"/>
                  </a:lnTo>
                  <a:lnTo>
                    <a:pt x="114" y="89"/>
                  </a:lnTo>
                  <a:lnTo>
                    <a:pt x="106" y="89"/>
                  </a:lnTo>
                  <a:lnTo>
                    <a:pt x="89" y="80"/>
                  </a:lnTo>
                  <a:lnTo>
                    <a:pt x="81" y="62"/>
                  </a:lnTo>
                  <a:lnTo>
                    <a:pt x="73" y="45"/>
                  </a:lnTo>
                  <a:lnTo>
                    <a:pt x="73" y="27"/>
                  </a:lnTo>
                  <a:lnTo>
                    <a:pt x="81" y="27"/>
                  </a:lnTo>
                  <a:lnTo>
                    <a:pt x="81" y="9"/>
                  </a:lnTo>
                  <a:lnTo>
                    <a:pt x="81" y="9"/>
                  </a:lnTo>
                  <a:lnTo>
                    <a:pt x="73" y="0"/>
                  </a:lnTo>
                  <a:lnTo>
                    <a:pt x="49" y="0"/>
                  </a:lnTo>
                  <a:lnTo>
                    <a:pt x="41" y="9"/>
                  </a:lnTo>
                  <a:lnTo>
                    <a:pt x="33" y="9"/>
                  </a:lnTo>
                  <a:lnTo>
                    <a:pt x="33" y="9"/>
                  </a:lnTo>
                  <a:lnTo>
                    <a:pt x="25" y="9"/>
                  </a:lnTo>
                  <a:lnTo>
                    <a:pt x="17" y="27"/>
                  </a:lnTo>
                  <a:lnTo>
                    <a:pt x="0" y="27"/>
                  </a:lnTo>
                  <a:lnTo>
                    <a:pt x="0" y="36"/>
                  </a:lnTo>
                  <a:lnTo>
                    <a:pt x="17"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5" name="Freeform 67"/>
            <p:cNvSpPr>
              <a:spLocks/>
            </p:cNvSpPr>
            <p:nvPr/>
          </p:nvSpPr>
          <p:spPr bwMode="blackWhite">
            <a:xfrm>
              <a:off x="4540251" y="2874963"/>
              <a:ext cx="176212" cy="125412"/>
            </a:xfrm>
            <a:custGeom>
              <a:avLst/>
              <a:gdLst/>
              <a:ahLst/>
              <a:cxnLst>
                <a:cxn ang="0">
                  <a:pos x="17" y="63"/>
                </a:cxn>
                <a:cxn ang="0">
                  <a:pos x="33" y="63"/>
                </a:cxn>
                <a:cxn ang="0">
                  <a:pos x="33" y="72"/>
                </a:cxn>
                <a:cxn ang="0">
                  <a:pos x="41" y="81"/>
                </a:cxn>
                <a:cxn ang="0">
                  <a:pos x="49" y="81"/>
                </a:cxn>
                <a:cxn ang="0">
                  <a:pos x="65" y="81"/>
                </a:cxn>
                <a:cxn ang="0">
                  <a:pos x="81" y="72"/>
                </a:cxn>
                <a:cxn ang="0">
                  <a:pos x="106" y="81"/>
                </a:cxn>
                <a:cxn ang="0">
                  <a:pos x="106" y="72"/>
                </a:cxn>
                <a:cxn ang="0">
                  <a:pos x="114" y="63"/>
                </a:cxn>
                <a:cxn ang="0">
                  <a:pos x="114" y="54"/>
                </a:cxn>
                <a:cxn ang="0">
                  <a:pos x="98" y="54"/>
                </a:cxn>
                <a:cxn ang="0">
                  <a:pos x="98" y="45"/>
                </a:cxn>
                <a:cxn ang="0">
                  <a:pos x="98" y="18"/>
                </a:cxn>
                <a:cxn ang="0">
                  <a:pos x="81" y="0"/>
                </a:cxn>
                <a:cxn ang="0">
                  <a:pos x="73" y="0"/>
                </a:cxn>
                <a:cxn ang="0">
                  <a:pos x="65" y="9"/>
                </a:cxn>
                <a:cxn ang="0">
                  <a:pos x="57" y="9"/>
                </a:cxn>
                <a:cxn ang="0">
                  <a:pos x="33" y="9"/>
                </a:cxn>
                <a:cxn ang="0">
                  <a:pos x="25" y="9"/>
                </a:cxn>
                <a:cxn ang="0">
                  <a:pos x="17" y="36"/>
                </a:cxn>
                <a:cxn ang="0">
                  <a:pos x="0" y="36"/>
                </a:cxn>
                <a:cxn ang="0">
                  <a:pos x="17" y="63"/>
                </a:cxn>
              </a:cxnLst>
              <a:rect l="0" t="0" r="r" b="b"/>
              <a:pathLst>
                <a:path w="114" h="81">
                  <a:moveTo>
                    <a:pt x="17" y="63"/>
                  </a:moveTo>
                  <a:lnTo>
                    <a:pt x="33" y="63"/>
                  </a:lnTo>
                  <a:lnTo>
                    <a:pt x="33" y="72"/>
                  </a:lnTo>
                  <a:lnTo>
                    <a:pt x="41" y="81"/>
                  </a:lnTo>
                  <a:lnTo>
                    <a:pt x="49" y="81"/>
                  </a:lnTo>
                  <a:lnTo>
                    <a:pt x="65" y="81"/>
                  </a:lnTo>
                  <a:lnTo>
                    <a:pt x="81" y="72"/>
                  </a:lnTo>
                  <a:lnTo>
                    <a:pt x="106" y="81"/>
                  </a:lnTo>
                  <a:lnTo>
                    <a:pt x="106" y="72"/>
                  </a:lnTo>
                  <a:lnTo>
                    <a:pt x="114" y="63"/>
                  </a:lnTo>
                  <a:lnTo>
                    <a:pt x="114" y="54"/>
                  </a:lnTo>
                  <a:lnTo>
                    <a:pt x="98" y="54"/>
                  </a:lnTo>
                  <a:lnTo>
                    <a:pt x="98" y="45"/>
                  </a:lnTo>
                  <a:lnTo>
                    <a:pt x="98" y="18"/>
                  </a:lnTo>
                  <a:lnTo>
                    <a:pt x="81" y="0"/>
                  </a:lnTo>
                  <a:lnTo>
                    <a:pt x="73" y="0"/>
                  </a:lnTo>
                  <a:lnTo>
                    <a:pt x="65" y="9"/>
                  </a:lnTo>
                  <a:lnTo>
                    <a:pt x="57" y="9"/>
                  </a:lnTo>
                  <a:lnTo>
                    <a:pt x="33" y="9"/>
                  </a:lnTo>
                  <a:lnTo>
                    <a:pt x="25" y="9"/>
                  </a:lnTo>
                  <a:lnTo>
                    <a:pt x="17" y="36"/>
                  </a:lnTo>
                  <a:lnTo>
                    <a:pt x="0" y="36"/>
                  </a:lnTo>
                  <a:lnTo>
                    <a:pt x="17" y="6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6" name="Freeform 68"/>
            <p:cNvSpPr>
              <a:spLocks/>
            </p:cNvSpPr>
            <p:nvPr/>
          </p:nvSpPr>
          <p:spPr bwMode="blackWhite">
            <a:xfrm>
              <a:off x="4540251" y="3067050"/>
              <a:ext cx="112712" cy="96838"/>
            </a:xfrm>
            <a:custGeom>
              <a:avLst/>
              <a:gdLst/>
              <a:ahLst/>
              <a:cxnLst>
                <a:cxn ang="0">
                  <a:pos x="17" y="9"/>
                </a:cxn>
                <a:cxn ang="0">
                  <a:pos x="41" y="0"/>
                </a:cxn>
                <a:cxn ang="0">
                  <a:pos x="57" y="0"/>
                </a:cxn>
                <a:cxn ang="0">
                  <a:pos x="65" y="9"/>
                </a:cxn>
                <a:cxn ang="0">
                  <a:pos x="73" y="0"/>
                </a:cxn>
                <a:cxn ang="0">
                  <a:pos x="65" y="18"/>
                </a:cxn>
                <a:cxn ang="0">
                  <a:pos x="57" y="9"/>
                </a:cxn>
                <a:cxn ang="0">
                  <a:pos x="41" y="18"/>
                </a:cxn>
                <a:cxn ang="0">
                  <a:pos x="41" y="27"/>
                </a:cxn>
                <a:cxn ang="0">
                  <a:pos x="41" y="27"/>
                </a:cxn>
                <a:cxn ang="0">
                  <a:pos x="33" y="18"/>
                </a:cxn>
                <a:cxn ang="0">
                  <a:pos x="33" y="27"/>
                </a:cxn>
                <a:cxn ang="0">
                  <a:pos x="41" y="36"/>
                </a:cxn>
                <a:cxn ang="0">
                  <a:pos x="57" y="54"/>
                </a:cxn>
                <a:cxn ang="0">
                  <a:pos x="41" y="54"/>
                </a:cxn>
                <a:cxn ang="0">
                  <a:pos x="41" y="63"/>
                </a:cxn>
                <a:cxn ang="0">
                  <a:pos x="33" y="54"/>
                </a:cxn>
                <a:cxn ang="0">
                  <a:pos x="17" y="54"/>
                </a:cxn>
                <a:cxn ang="0">
                  <a:pos x="0" y="36"/>
                </a:cxn>
                <a:cxn ang="0">
                  <a:pos x="17" y="18"/>
                </a:cxn>
                <a:cxn ang="0">
                  <a:pos x="17" y="9"/>
                </a:cxn>
              </a:cxnLst>
              <a:rect l="0" t="0" r="r" b="b"/>
              <a:pathLst>
                <a:path w="73" h="63">
                  <a:moveTo>
                    <a:pt x="17" y="9"/>
                  </a:moveTo>
                  <a:lnTo>
                    <a:pt x="41" y="0"/>
                  </a:lnTo>
                  <a:lnTo>
                    <a:pt x="57" y="0"/>
                  </a:lnTo>
                  <a:lnTo>
                    <a:pt x="65" y="9"/>
                  </a:lnTo>
                  <a:lnTo>
                    <a:pt x="73" y="0"/>
                  </a:lnTo>
                  <a:lnTo>
                    <a:pt x="65" y="18"/>
                  </a:lnTo>
                  <a:lnTo>
                    <a:pt x="57" y="9"/>
                  </a:lnTo>
                  <a:lnTo>
                    <a:pt x="41" y="18"/>
                  </a:lnTo>
                  <a:lnTo>
                    <a:pt x="41" y="27"/>
                  </a:lnTo>
                  <a:lnTo>
                    <a:pt x="41" y="27"/>
                  </a:lnTo>
                  <a:lnTo>
                    <a:pt x="33" y="18"/>
                  </a:lnTo>
                  <a:lnTo>
                    <a:pt x="33" y="27"/>
                  </a:lnTo>
                  <a:lnTo>
                    <a:pt x="41" y="36"/>
                  </a:lnTo>
                  <a:lnTo>
                    <a:pt x="57" y="54"/>
                  </a:lnTo>
                  <a:lnTo>
                    <a:pt x="41" y="54"/>
                  </a:lnTo>
                  <a:lnTo>
                    <a:pt x="41" y="63"/>
                  </a:lnTo>
                  <a:lnTo>
                    <a:pt x="33" y="54"/>
                  </a:lnTo>
                  <a:lnTo>
                    <a:pt x="17" y="54"/>
                  </a:lnTo>
                  <a:lnTo>
                    <a:pt x="0" y="36"/>
                  </a:lnTo>
                  <a:lnTo>
                    <a:pt x="17" y="18"/>
                  </a:lnTo>
                  <a:lnTo>
                    <a:pt x="1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7" name="Freeform 69"/>
            <p:cNvSpPr>
              <a:spLocks/>
            </p:cNvSpPr>
            <p:nvPr/>
          </p:nvSpPr>
          <p:spPr bwMode="blackWhite">
            <a:xfrm>
              <a:off x="4829176" y="3190875"/>
              <a:ext cx="146050" cy="111125"/>
            </a:xfrm>
            <a:custGeom>
              <a:avLst/>
              <a:gdLst/>
              <a:ahLst/>
              <a:cxnLst>
                <a:cxn ang="0">
                  <a:pos x="0" y="72"/>
                </a:cxn>
                <a:cxn ang="0">
                  <a:pos x="8" y="63"/>
                </a:cxn>
                <a:cxn ang="0">
                  <a:pos x="16" y="45"/>
                </a:cxn>
                <a:cxn ang="0">
                  <a:pos x="8" y="36"/>
                </a:cxn>
                <a:cxn ang="0">
                  <a:pos x="8" y="18"/>
                </a:cxn>
                <a:cxn ang="0">
                  <a:pos x="16" y="18"/>
                </a:cxn>
                <a:cxn ang="0">
                  <a:pos x="16" y="9"/>
                </a:cxn>
                <a:cxn ang="0">
                  <a:pos x="40" y="0"/>
                </a:cxn>
                <a:cxn ang="0">
                  <a:pos x="40" y="9"/>
                </a:cxn>
                <a:cxn ang="0">
                  <a:pos x="65" y="0"/>
                </a:cxn>
                <a:cxn ang="0">
                  <a:pos x="89" y="0"/>
                </a:cxn>
                <a:cxn ang="0">
                  <a:pos x="73" y="9"/>
                </a:cxn>
                <a:cxn ang="0">
                  <a:pos x="65" y="36"/>
                </a:cxn>
                <a:cxn ang="0">
                  <a:pos x="40" y="54"/>
                </a:cxn>
                <a:cxn ang="0">
                  <a:pos x="40" y="54"/>
                </a:cxn>
                <a:cxn ang="0">
                  <a:pos x="16" y="72"/>
                </a:cxn>
                <a:cxn ang="0">
                  <a:pos x="0" y="72"/>
                </a:cxn>
              </a:cxnLst>
              <a:rect l="0" t="0" r="r" b="b"/>
              <a:pathLst>
                <a:path w="89" h="72">
                  <a:moveTo>
                    <a:pt x="0" y="72"/>
                  </a:moveTo>
                  <a:lnTo>
                    <a:pt x="8" y="63"/>
                  </a:lnTo>
                  <a:lnTo>
                    <a:pt x="16" y="45"/>
                  </a:lnTo>
                  <a:lnTo>
                    <a:pt x="8" y="36"/>
                  </a:lnTo>
                  <a:lnTo>
                    <a:pt x="8" y="18"/>
                  </a:lnTo>
                  <a:lnTo>
                    <a:pt x="16" y="18"/>
                  </a:lnTo>
                  <a:lnTo>
                    <a:pt x="16" y="9"/>
                  </a:lnTo>
                  <a:lnTo>
                    <a:pt x="40" y="0"/>
                  </a:lnTo>
                  <a:lnTo>
                    <a:pt x="40" y="9"/>
                  </a:lnTo>
                  <a:lnTo>
                    <a:pt x="65" y="0"/>
                  </a:lnTo>
                  <a:lnTo>
                    <a:pt x="89" y="0"/>
                  </a:lnTo>
                  <a:lnTo>
                    <a:pt x="73" y="9"/>
                  </a:lnTo>
                  <a:lnTo>
                    <a:pt x="65" y="36"/>
                  </a:lnTo>
                  <a:lnTo>
                    <a:pt x="40" y="54"/>
                  </a:lnTo>
                  <a:lnTo>
                    <a:pt x="40" y="54"/>
                  </a:lnTo>
                  <a:lnTo>
                    <a:pt x="16" y="72"/>
                  </a:lnTo>
                  <a:lnTo>
                    <a:pt x="0" y="7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8" name="Freeform 70"/>
            <p:cNvSpPr>
              <a:spLocks/>
            </p:cNvSpPr>
            <p:nvPr/>
          </p:nvSpPr>
          <p:spPr bwMode="blackWhite">
            <a:xfrm>
              <a:off x="4816476" y="3287713"/>
              <a:ext cx="74612" cy="87312"/>
            </a:xfrm>
            <a:custGeom>
              <a:avLst/>
              <a:gdLst/>
              <a:ahLst/>
              <a:cxnLst>
                <a:cxn ang="0">
                  <a:pos x="48" y="9"/>
                </a:cxn>
                <a:cxn ang="0">
                  <a:pos x="48" y="0"/>
                </a:cxn>
                <a:cxn ang="0">
                  <a:pos x="40" y="0"/>
                </a:cxn>
                <a:cxn ang="0">
                  <a:pos x="24" y="9"/>
                </a:cxn>
                <a:cxn ang="0">
                  <a:pos x="8" y="9"/>
                </a:cxn>
                <a:cxn ang="0">
                  <a:pos x="8" y="18"/>
                </a:cxn>
                <a:cxn ang="0">
                  <a:pos x="8" y="35"/>
                </a:cxn>
                <a:cxn ang="0">
                  <a:pos x="0" y="53"/>
                </a:cxn>
                <a:cxn ang="0">
                  <a:pos x="16" y="53"/>
                </a:cxn>
                <a:cxn ang="0">
                  <a:pos x="24" y="53"/>
                </a:cxn>
                <a:cxn ang="0">
                  <a:pos x="24" y="53"/>
                </a:cxn>
                <a:cxn ang="0">
                  <a:pos x="32" y="35"/>
                </a:cxn>
                <a:cxn ang="0">
                  <a:pos x="24" y="26"/>
                </a:cxn>
                <a:cxn ang="0">
                  <a:pos x="48" y="9"/>
                </a:cxn>
              </a:cxnLst>
              <a:rect l="0" t="0" r="r" b="b"/>
              <a:pathLst>
                <a:path w="48" h="53">
                  <a:moveTo>
                    <a:pt x="48" y="9"/>
                  </a:moveTo>
                  <a:lnTo>
                    <a:pt x="48" y="0"/>
                  </a:lnTo>
                  <a:lnTo>
                    <a:pt x="40" y="0"/>
                  </a:lnTo>
                  <a:lnTo>
                    <a:pt x="24" y="9"/>
                  </a:lnTo>
                  <a:lnTo>
                    <a:pt x="8" y="9"/>
                  </a:lnTo>
                  <a:lnTo>
                    <a:pt x="8" y="18"/>
                  </a:lnTo>
                  <a:lnTo>
                    <a:pt x="8" y="35"/>
                  </a:lnTo>
                  <a:lnTo>
                    <a:pt x="0" y="53"/>
                  </a:lnTo>
                  <a:lnTo>
                    <a:pt x="16" y="53"/>
                  </a:lnTo>
                  <a:lnTo>
                    <a:pt x="24" y="53"/>
                  </a:lnTo>
                  <a:lnTo>
                    <a:pt x="24" y="53"/>
                  </a:lnTo>
                  <a:lnTo>
                    <a:pt x="32" y="35"/>
                  </a:lnTo>
                  <a:lnTo>
                    <a:pt x="24" y="26"/>
                  </a:lnTo>
                  <a:lnTo>
                    <a:pt x="48"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9" name="Freeform 71"/>
            <p:cNvSpPr>
              <a:spLocks/>
            </p:cNvSpPr>
            <p:nvPr/>
          </p:nvSpPr>
          <p:spPr bwMode="blackWhite">
            <a:xfrm>
              <a:off x="4829176" y="3260725"/>
              <a:ext cx="25400" cy="26988"/>
            </a:xfrm>
            <a:custGeom>
              <a:avLst/>
              <a:gdLst/>
              <a:ahLst/>
              <a:cxnLst>
                <a:cxn ang="0">
                  <a:pos x="8" y="18"/>
                </a:cxn>
                <a:cxn ang="0">
                  <a:pos x="0" y="18"/>
                </a:cxn>
                <a:cxn ang="0">
                  <a:pos x="8" y="0"/>
                </a:cxn>
                <a:cxn ang="0">
                  <a:pos x="16" y="9"/>
                </a:cxn>
                <a:cxn ang="0">
                  <a:pos x="8" y="18"/>
                </a:cxn>
              </a:cxnLst>
              <a:rect l="0" t="0" r="r" b="b"/>
              <a:pathLst>
                <a:path w="16" h="18">
                  <a:moveTo>
                    <a:pt x="8" y="18"/>
                  </a:moveTo>
                  <a:lnTo>
                    <a:pt x="0" y="18"/>
                  </a:lnTo>
                  <a:lnTo>
                    <a:pt x="8" y="0"/>
                  </a:lnTo>
                  <a:lnTo>
                    <a:pt x="16" y="9"/>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0" name="Freeform 72"/>
            <p:cNvSpPr>
              <a:spLocks/>
            </p:cNvSpPr>
            <p:nvPr/>
          </p:nvSpPr>
          <p:spPr bwMode="blackWhite">
            <a:xfrm>
              <a:off x="4805363" y="3302000"/>
              <a:ext cx="6350" cy="68263"/>
            </a:xfrm>
            <a:custGeom>
              <a:avLst/>
              <a:gdLst/>
              <a:ahLst/>
              <a:cxnLst>
                <a:cxn ang="0">
                  <a:pos x="16" y="0"/>
                </a:cxn>
                <a:cxn ang="0">
                  <a:pos x="16" y="9"/>
                </a:cxn>
                <a:cxn ang="0">
                  <a:pos x="16" y="26"/>
                </a:cxn>
                <a:cxn ang="0">
                  <a:pos x="8" y="44"/>
                </a:cxn>
                <a:cxn ang="0">
                  <a:pos x="0" y="17"/>
                </a:cxn>
                <a:cxn ang="0">
                  <a:pos x="8" y="9"/>
                </a:cxn>
                <a:cxn ang="0">
                  <a:pos x="16" y="0"/>
                </a:cxn>
                <a:cxn ang="0">
                  <a:pos x="16" y="0"/>
                </a:cxn>
                <a:cxn ang="0">
                  <a:pos x="16" y="0"/>
                </a:cxn>
              </a:cxnLst>
              <a:rect l="0" t="0" r="r" b="b"/>
              <a:pathLst>
                <a:path w="16" h="44">
                  <a:moveTo>
                    <a:pt x="16" y="0"/>
                  </a:moveTo>
                  <a:lnTo>
                    <a:pt x="16" y="9"/>
                  </a:lnTo>
                  <a:lnTo>
                    <a:pt x="16" y="26"/>
                  </a:lnTo>
                  <a:lnTo>
                    <a:pt x="8" y="44"/>
                  </a:lnTo>
                  <a:lnTo>
                    <a:pt x="0" y="17"/>
                  </a:lnTo>
                  <a:lnTo>
                    <a:pt x="8" y="9"/>
                  </a:lnTo>
                  <a:lnTo>
                    <a:pt x="16" y="0"/>
                  </a:lnTo>
                  <a:lnTo>
                    <a:pt x="16"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1" name="Freeform 73"/>
            <p:cNvSpPr>
              <a:spLocks/>
            </p:cNvSpPr>
            <p:nvPr/>
          </p:nvSpPr>
          <p:spPr bwMode="blackWhite">
            <a:xfrm>
              <a:off x="4903788" y="3176588"/>
              <a:ext cx="163513" cy="198437"/>
            </a:xfrm>
            <a:custGeom>
              <a:avLst/>
              <a:gdLst/>
              <a:ahLst/>
              <a:cxnLst>
                <a:cxn ang="0">
                  <a:pos x="65" y="9"/>
                </a:cxn>
                <a:cxn ang="0">
                  <a:pos x="73" y="27"/>
                </a:cxn>
                <a:cxn ang="0">
                  <a:pos x="81" y="27"/>
                </a:cxn>
                <a:cxn ang="0">
                  <a:pos x="81" y="36"/>
                </a:cxn>
                <a:cxn ang="0">
                  <a:pos x="73" y="54"/>
                </a:cxn>
                <a:cxn ang="0">
                  <a:pos x="81" y="72"/>
                </a:cxn>
                <a:cxn ang="0">
                  <a:pos x="90" y="81"/>
                </a:cxn>
                <a:cxn ang="0">
                  <a:pos x="98" y="107"/>
                </a:cxn>
                <a:cxn ang="0">
                  <a:pos x="106" y="116"/>
                </a:cxn>
                <a:cxn ang="0">
                  <a:pos x="106" y="116"/>
                </a:cxn>
                <a:cxn ang="0">
                  <a:pos x="90" y="116"/>
                </a:cxn>
                <a:cxn ang="0">
                  <a:pos x="81" y="125"/>
                </a:cxn>
                <a:cxn ang="0">
                  <a:pos x="73" y="116"/>
                </a:cxn>
                <a:cxn ang="0">
                  <a:pos x="65" y="125"/>
                </a:cxn>
                <a:cxn ang="0">
                  <a:pos x="49" y="116"/>
                </a:cxn>
                <a:cxn ang="0">
                  <a:pos x="49" y="116"/>
                </a:cxn>
                <a:cxn ang="0">
                  <a:pos x="41" y="107"/>
                </a:cxn>
                <a:cxn ang="0">
                  <a:pos x="25" y="90"/>
                </a:cxn>
                <a:cxn ang="0">
                  <a:pos x="0" y="81"/>
                </a:cxn>
                <a:cxn ang="0">
                  <a:pos x="0" y="63"/>
                </a:cxn>
                <a:cxn ang="0">
                  <a:pos x="25" y="54"/>
                </a:cxn>
                <a:cxn ang="0">
                  <a:pos x="25" y="18"/>
                </a:cxn>
                <a:cxn ang="0">
                  <a:pos x="41" y="9"/>
                </a:cxn>
                <a:cxn ang="0">
                  <a:pos x="41" y="0"/>
                </a:cxn>
                <a:cxn ang="0">
                  <a:pos x="65" y="9"/>
                </a:cxn>
              </a:cxnLst>
              <a:rect l="0" t="0" r="r" b="b"/>
              <a:pathLst>
                <a:path w="106" h="125">
                  <a:moveTo>
                    <a:pt x="65" y="9"/>
                  </a:moveTo>
                  <a:lnTo>
                    <a:pt x="73" y="27"/>
                  </a:lnTo>
                  <a:lnTo>
                    <a:pt x="81" y="27"/>
                  </a:lnTo>
                  <a:lnTo>
                    <a:pt x="81" y="36"/>
                  </a:lnTo>
                  <a:lnTo>
                    <a:pt x="73" y="54"/>
                  </a:lnTo>
                  <a:lnTo>
                    <a:pt x="81" y="72"/>
                  </a:lnTo>
                  <a:lnTo>
                    <a:pt x="90" y="81"/>
                  </a:lnTo>
                  <a:lnTo>
                    <a:pt x="98" y="107"/>
                  </a:lnTo>
                  <a:lnTo>
                    <a:pt x="106" y="116"/>
                  </a:lnTo>
                  <a:lnTo>
                    <a:pt x="106" y="116"/>
                  </a:lnTo>
                  <a:lnTo>
                    <a:pt x="90" y="116"/>
                  </a:lnTo>
                  <a:lnTo>
                    <a:pt x="81" y="125"/>
                  </a:lnTo>
                  <a:lnTo>
                    <a:pt x="73" y="116"/>
                  </a:lnTo>
                  <a:lnTo>
                    <a:pt x="65" y="125"/>
                  </a:lnTo>
                  <a:lnTo>
                    <a:pt x="49" y="116"/>
                  </a:lnTo>
                  <a:lnTo>
                    <a:pt x="49" y="116"/>
                  </a:lnTo>
                  <a:lnTo>
                    <a:pt x="41" y="107"/>
                  </a:lnTo>
                  <a:lnTo>
                    <a:pt x="25" y="90"/>
                  </a:lnTo>
                  <a:lnTo>
                    <a:pt x="0" y="81"/>
                  </a:lnTo>
                  <a:lnTo>
                    <a:pt x="0" y="63"/>
                  </a:lnTo>
                  <a:lnTo>
                    <a:pt x="25" y="54"/>
                  </a:lnTo>
                  <a:lnTo>
                    <a:pt x="25" y="18"/>
                  </a:lnTo>
                  <a:lnTo>
                    <a:pt x="41" y="9"/>
                  </a:lnTo>
                  <a:lnTo>
                    <a:pt x="41" y="0"/>
                  </a:lnTo>
                  <a:lnTo>
                    <a:pt x="65"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2" name="Freeform 74"/>
            <p:cNvSpPr>
              <a:spLocks/>
            </p:cNvSpPr>
            <p:nvPr/>
          </p:nvSpPr>
          <p:spPr bwMode="blackWhite">
            <a:xfrm>
              <a:off x="5003801" y="3370263"/>
              <a:ext cx="38100" cy="26987"/>
            </a:xfrm>
            <a:custGeom>
              <a:avLst/>
              <a:gdLst/>
              <a:ahLst/>
              <a:cxnLst>
                <a:cxn ang="0">
                  <a:pos x="0" y="18"/>
                </a:cxn>
                <a:cxn ang="0">
                  <a:pos x="8" y="0"/>
                </a:cxn>
                <a:cxn ang="0">
                  <a:pos x="25" y="18"/>
                </a:cxn>
                <a:cxn ang="0">
                  <a:pos x="8" y="18"/>
                </a:cxn>
                <a:cxn ang="0">
                  <a:pos x="0" y="18"/>
                </a:cxn>
              </a:cxnLst>
              <a:rect l="0" t="0" r="r" b="b"/>
              <a:pathLst>
                <a:path w="25" h="18">
                  <a:moveTo>
                    <a:pt x="0" y="18"/>
                  </a:moveTo>
                  <a:lnTo>
                    <a:pt x="8" y="0"/>
                  </a:lnTo>
                  <a:lnTo>
                    <a:pt x="25" y="18"/>
                  </a:lnTo>
                  <a:lnTo>
                    <a:pt x="8"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3" name="Freeform 75"/>
            <p:cNvSpPr>
              <a:spLocks/>
            </p:cNvSpPr>
            <p:nvPr/>
          </p:nvSpPr>
          <p:spPr bwMode="blackWhite">
            <a:xfrm>
              <a:off x="5041901" y="3370263"/>
              <a:ext cx="25400" cy="26987"/>
            </a:xfrm>
            <a:custGeom>
              <a:avLst/>
              <a:gdLst/>
              <a:ahLst/>
              <a:cxnLst>
                <a:cxn ang="0">
                  <a:pos x="0" y="18"/>
                </a:cxn>
                <a:cxn ang="0">
                  <a:pos x="8" y="0"/>
                </a:cxn>
                <a:cxn ang="0">
                  <a:pos x="16" y="0"/>
                </a:cxn>
                <a:cxn ang="0">
                  <a:pos x="8" y="18"/>
                </a:cxn>
                <a:cxn ang="0">
                  <a:pos x="16" y="18"/>
                </a:cxn>
                <a:cxn ang="0">
                  <a:pos x="0" y="18"/>
                </a:cxn>
              </a:cxnLst>
              <a:rect l="0" t="0" r="r" b="b"/>
              <a:pathLst>
                <a:path w="16" h="18">
                  <a:moveTo>
                    <a:pt x="0" y="18"/>
                  </a:moveTo>
                  <a:lnTo>
                    <a:pt x="8" y="0"/>
                  </a:lnTo>
                  <a:lnTo>
                    <a:pt x="16" y="0"/>
                  </a:lnTo>
                  <a:lnTo>
                    <a:pt x="8" y="18"/>
                  </a:lnTo>
                  <a:lnTo>
                    <a:pt x="16"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4" name="Freeform 76"/>
            <p:cNvSpPr>
              <a:spLocks/>
            </p:cNvSpPr>
            <p:nvPr/>
          </p:nvSpPr>
          <p:spPr bwMode="blackWhite">
            <a:xfrm>
              <a:off x="4816476" y="3302000"/>
              <a:ext cx="400050" cy="411163"/>
            </a:xfrm>
            <a:custGeom>
              <a:avLst/>
              <a:gdLst/>
              <a:ahLst/>
              <a:cxnLst>
                <a:cxn ang="0">
                  <a:pos x="219" y="222"/>
                </a:cxn>
                <a:cxn ang="0">
                  <a:pos x="227" y="214"/>
                </a:cxn>
                <a:cxn ang="0">
                  <a:pos x="235" y="205"/>
                </a:cxn>
                <a:cxn ang="0">
                  <a:pos x="243" y="196"/>
                </a:cxn>
                <a:cxn ang="0">
                  <a:pos x="251" y="187"/>
                </a:cxn>
                <a:cxn ang="0">
                  <a:pos x="259" y="178"/>
                </a:cxn>
                <a:cxn ang="0">
                  <a:pos x="259" y="178"/>
                </a:cxn>
                <a:cxn ang="0">
                  <a:pos x="259" y="169"/>
                </a:cxn>
                <a:cxn ang="0">
                  <a:pos x="259" y="160"/>
                </a:cxn>
                <a:cxn ang="0">
                  <a:pos x="259" y="151"/>
                </a:cxn>
                <a:cxn ang="0">
                  <a:pos x="259" y="142"/>
                </a:cxn>
                <a:cxn ang="0">
                  <a:pos x="251" y="133"/>
                </a:cxn>
                <a:cxn ang="0">
                  <a:pos x="243" y="133"/>
                </a:cxn>
                <a:cxn ang="0">
                  <a:pos x="235" y="133"/>
                </a:cxn>
                <a:cxn ang="0">
                  <a:pos x="235" y="142"/>
                </a:cxn>
                <a:cxn ang="0">
                  <a:pos x="227" y="142"/>
                </a:cxn>
                <a:cxn ang="0">
                  <a:pos x="219" y="142"/>
                </a:cxn>
                <a:cxn ang="0">
                  <a:pos x="210" y="142"/>
                </a:cxn>
                <a:cxn ang="0">
                  <a:pos x="202" y="142"/>
                </a:cxn>
                <a:cxn ang="0">
                  <a:pos x="194" y="142"/>
                </a:cxn>
                <a:cxn ang="0">
                  <a:pos x="186" y="133"/>
                </a:cxn>
                <a:cxn ang="0">
                  <a:pos x="194" y="124"/>
                </a:cxn>
                <a:cxn ang="0">
                  <a:pos x="186" y="115"/>
                </a:cxn>
                <a:cxn ang="0">
                  <a:pos x="186" y="89"/>
                </a:cxn>
                <a:cxn ang="0">
                  <a:pos x="170" y="62"/>
                </a:cxn>
                <a:cxn ang="0">
                  <a:pos x="146" y="53"/>
                </a:cxn>
                <a:cxn ang="0">
                  <a:pos x="129" y="62"/>
                </a:cxn>
                <a:cxn ang="0">
                  <a:pos x="121" y="53"/>
                </a:cxn>
                <a:cxn ang="0">
                  <a:pos x="105" y="44"/>
                </a:cxn>
                <a:cxn ang="0">
                  <a:pos x="105" y="35"/>
                </a:cxn>
                <a:cxn ang="0">
                  <a:pos x="97" y="26"/>
                </a:cxn>
                <a:cxn ang="0">
                  <a:pos x="73" y="9"/>
                </a:cxn>
                <a:cxn ang="0">
                  <a:pos x="56" y="0"/>
                </a:cxn>
                <a:cxn ang="0">
                  <a:pos x="32" y="17"/>
                </a:cxn>
                <a:cxn ang="0">
                  <a:pos x="40" y="26"/>
                </a:cxn>
                <a:cxn ang="0">
                  <a:pos x="32" y="44"/>
                </a:cxn>
                <a:cxn ang="0">
                  <a:pos x="24" y="44"/>
                </a:cxn>
                <a:cxn ang="0">
                  <a:pos x="16" y="53"/>
                </a:cxn>
                <a:cxn ang="0">
                  <a:pos x="0" y="53"/>
                </a:cxn>
                <a:cxn ang="0">
                  <a:pos x="0" y="71"/>
                </a:cxn>
                <a:cxn ang="0">
                  <a:pos x="8" y="71"/>
                </a:cxn>
                <a:cxn ang="0">
                  <a:pos x="40" y="124"/>
                </a:cxn>
                <a:cxn ang="0">
                  <a:pos x="48" y="124"/>
                </a:cxn>
                <a:cxn ang="0">
                  <a:pos x="56" y="142"/>
                </a:cxn>
                <a:cxn ang="0">
                  <a:pos x="56" y="169"/>
                </a:cxn>
                <a:cxn ang="0">
                  <a:pos x="73" y="187"/>
                </a:cxn>
                <a:cxn ang="0">
                  <a:pos x="89" y="231"/>
                </a:cxn>
                <a:cxn ang="0">
                  <a:pos x="97" y="240"/>
                </a:cxn>
                <a:cxn ang="0">
                  <a:pos x="105" y="231"/>
                </a:cxn>
                <a:cxn ang="0">
                  <a:pos x="129" y="249"/>
                </a:cxn>
                <a:cxn ang="0">
                  <a:pos x="137" y="267"/>
                </a:cxn>
                <a:cxn ang="0">
                  <a:pos x="186" y="231"/>
                </a:cxn>
                <a:cxn ang="0">
                  <a:pos x="219" y="222"/>
                </a:cxn>
              </a:cxnLst>
              <a:rect l="0" t="0" r="r" b="b"/>
              <a:pathLst>
                <a:path w="259" h="267">
                  <a:moveTo>
                    <a:pt x="219" y="222"/>
                  </a:moveTo>
                  <a:lnTo>
                    <a:pt x="227" y="214"/>
                  </a:lnTo>
                  <a:lnTo>
                    <a:pt x="235" y="205"/>
                  </a:lnTo>
                  <a:lnTo>
                    <a:pt x="243" y="196"/>
                  </a:lnTo>
                  <a:lnTo>
                    <a:pt x="251" y="187"/>
                  </a:lnTo>
                  <a:lnTo>
                    <a:pt x="259" y="178"/>
                  </a:lnTo>
                  <a:lnTo>
                    <a:pt x="259" y="178"/>
                  </a:lnTo>
                  <a:lnTo>
                    <a:pt x="259" y="169"/>
                  </a:lnTo>
                  <a:lnTo>
                    <a:pt x="259" y="160"/>
                  </a:lnTo>
                  <a:lnTo>
                    <a:pt x="259" y="151"/>
                  </a:lnTo>
                  <a:lnTo>
                    <a:pt x="259" y="142"/>
                  </a:lnTo>
                  <a:lnTo>
                    <a:pt x="251" y="133"/>
                  </a:lnTo>
                  <a:lnTo>
                    <a:pt x="243" y="133"/>
                  </a:lnTo>
                  <a:lnTo>
                    <a:pt x="235" y="133"/>
                  </a:lnTo>
                  <a:lnTo>
                    <a:pt x="235" y="142"/>
                  </a:lnTo>
                  <a:lnTo>
                    <a:pt x="227" y="142"/>
                  </a:lnTo>
                  <a:lnTo>
                    <a:pt x="219" y="142"/>
                  </a:lnTo>
                  <a:lnTo>
                    <a:pt x="210" y="142"/>
                  </a:lnTo>
                  <a:lnTo>
                    <a:pt x="202" y="142"/>
                  </a:lnTo>
                  <a:lnTo>
                    <a:pt x="194" y="142"/>
                  </a:lnTo>
                  <a:lnTo>
                    <a:pt x="186" y="133"/>
                  </a:lnTo>
                  <a:lnTo>
                    <a:pt x="194" y="124"/>
                  </a:lnTo>
                  <a:lnTo>
                    <a:pt x="186" y="115"/>
                  </a:lnTo>
                  <a:lnTo>
                    <a:pt x="186" y="89"/>
                  </a:lnTo>
                  <a:lnTo>
                    <a:pt x="170" y="62"/>
                  </a:lnTo>
                  <a:lnTo>
                    <a:pt x="146" y="53"/>
                  </a:lnTo>
                  <a:lnTo>
                    <a:pt x="129" y="62"/>
                  </a:lnTo>
                  <a:lnTo>
                    <a:pt x="121" y="53"/>
                  </a:lnTo>
                  <a:lnTo>
                    <a:pt x="105" y="44"/>
                  </a:lnTo>
                  <a:lnTo>
                    <a:pt x="105" y="35"/>
                  </a:lnTo>
                  <a:lnTo>
                    <a:pt x="97" y="26"/>
                  </a:lnTo>
                  <a:lnTo>
                    <a:pt x="73" y="9"/>
                  </a:lnTo>
                  <a:lnTo>
                    <a:pt x="56" y="0"/>
                  </a:lnTo>
                  <a:lnTo>
                    <a:pt x="32" y="17"/>
                  </a:lnTo>
                  <a:lnTo>
                    <a:pt x="40" y="26"/>
                  </a:lnTo>
                  <a:lnTo>
                    <a:pt x="32" y="44"/>
                  </a:lnTo>
                  <a:lnTo>
                    <a:pt x="24" y="44"/>
                  </a:lnTo>
                  <a:lnTo>
                    <a:pt x="16" y="53"/>
                  </a:lnTo>
                  <a:lnTo>
                    <a:pt x="0" y="53"/>
                  </a:lnTo>
                  <a:lnTo>
                    <a:pt x="0" y="71"/>
                  </a:lnTo>
                  <a:lnTo>
                    <a:pt x="8" y="71"/>
                  </a:lnTo>
                  <a:lnTo>
                    <a:pt x="40" y="124"/>
                  </a:lnTo>
                  <a:lnTo>
                    <a:pt x="48" y="124"/>
                  </a:lnTo>
                  <a:lnTo>
                    <a:pt x="56" y="142"/>
                  </a:lnTo>
                  <a:lnTo>
                    <a:pt x="56" y="169"/>
                  </a:lnTo>
                  <a:lnTo>
                    <a:pt x="73" y="187"/>
                  </a:lnTo>
                  <a:lnTo>
                    <a:pt x="89" y="231"/>
                  </a:lnTo>
                  <a:lnTo>
                    <a:pt x="97" y="240"/>
                  </a:lnTo>
                  <a:lnTo>
                    <a:pt x="105" y="231"/>
                  </a:lnTo>
                  <a:lnTo>
                    <a:pt x="129" y="249"/>
                  </a:lnTo>
                  <a:lnTo>
                    <a:pt x="137" y="267"/>
                  </a:lnTo>
                  <a:lnTo>
                    <a:pt x="186" y="231"/>
                  </a:lnTo>
                  <a:lnTo>
                    <a:pt x="219" y="22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5" name="Freeform 77"/>
            <p:cNvSpPr>
              <a:spLocks/>
            </p:cNvSpPr>
            <p:nvPr/>
          </p:nvSpPr>
          <p:spPr bwMode="blackWhite">
            <a:xfrm>
              <a:off x="5116513" y="3467100"/>
              <a:ext cx="22225" cy="14288"/>
            </a:xfrm>
            <a:custGeom>
              <a:avLst/>
              <a:gdLst/>
              <a:ahLst/>
              <a:cxnLst>
                <a:cxn ang="0">
                  <a:pos x="8" y="17"/>
                </a:cxn>
                <a:cxn ang="0">
                  <a:pos x="0" y="8"/>
                </a:cxn>
                <a:cxn ang="0">
                  <a:pos x="8" y="0"/>
                </a:cxn>
                <a:cxn ang="0">
                  <a:pos x="16" y="0"/>
                </a:cxn>
                <a:cxn ang="0">
                  <a:pos x="8" y="17"/>
                </a:cxn>
              </a:cxnLst>
              <a:rect l="0" t="0" r="r" b="b"/>
              <a:pathLst>
                <a:path w="16" h="17">
                  <a:moveTo>
                    <a:pt x="8" y="17"/>
                  </a:moveTo>
                  <a:lnTo>
                    <a:pt x="0" y="8"/>
                  </a:lnTo>
                  <a:lnTo>
                    <a:pt x="8" y="0"/>
                  </a:lnTo>
                  <a:lnTo>
                    <a:pt x="16" y="0"/>
                  </a:lnTo>
                  <a:lnTo>
                    <a:pt x="8"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6" name="Freeform 78"/>
            <p:cNvSpPr>
              <a:spLocks/>
            </p:cNvSpPr>
            <p:nvPr/>
          </p:nvSpPr>
          <p:spPr bwMode="blackWhite">
            <a:xfrm>
              <a:off x="5116513" y="3467100"/>
              <a:ext cx="100013" cy="53975"/>
            </a:xfrm>
            <a:custGeom>
              <a:avLst/>
              <a:gdLst/>
              <a:ahLst/>
              <a:cxnLst>
                <a:cxn ang="0">
                  <a:pos x="57" y="26"/>
                </a:cxn>
                <a:cxn ang="0">
                  <a:pos x="65" y="17"/>
                </a:cxn>
                <a:cxn ang="0">
                  <a:pos x="65" y="8"/>
                </a:cxn>
                <a:cxn ang="0">
                  <a:pos x="65" y="0"/>
                </a:cxn>
                <a:cxn ang="0">
                  <a:pos x="41" y="17"/>
                </a:cxn>
                <a:cxn ang="0">
                  <a:pos x="16" y="17"/>
                </a:cxn>
                <a:cxn ang="0">
                  <a:pos x="8" y="17"/>
                </a:cxn>
                <a:cxn ang="0">
                  <a:pos x="0" y="26"/>
                </a:cxn>
                <a:cxn ang="0">
                  <a:pos x="8" y="35"/>
                </a:cxn>
                <a:cxn ang="0">
                  <a:pos x="8" y="35"/>
                </a:cxn>
                <a:cxn ang="0">
                  <a:pos x="16" y="35"/>
                </a:cxn>
                <a:cxn ang="0">
                  <a:pos x="25" y="35"/>
                </a:cxn>
                <a:cxn ang="0">
                  <a:pos x="33" y="35"/>
                </a:cxn>
                <a:cxn ang="0">
                  <a:pos x="41" y="35"/>
                </a:cxn>
                <a:cxn ang="0">
                  <a:pos x="41" y="26"/>
                </a:cxn>
                <a:cxn ang="0">
                  <a:pos x="49" y="26"/>
                </a:cxn>
                <a:cxn ang="0">
                  <a:pos x="57" y="26"/>
                </a:cxn>
              </a:cxnLst>
              <a:rect l="0" t="0" r="r" b="b"/>
              <a:pathLst>
                <a:path w="65" h="35">
                  <a:moveTo>
                    <a:pt x="57" y="26"/>
                  </a:moveTo>
                  <a:lnTo>
                    <a:pt x="65" y="17"/>
                  </a:lnTo>
                  <a:lnTo>
                    <a:pt x="65" y="8"/>
                  </a:lnTo>
                  <a:lnTo>
                    <a:pt x="65" y="0"/>
                  </a:lnTo>
                  <a:lnTo>
                    <a:pt x="41" y="17"/>
                  </a:lnTo>
                  <a:lnTo>
                    <a:pt x="16" y="17"/>
                  </a:lnTo>
                  <a:lnTo>
                    <a:pt x="8" y="17"/>
                  </a:lnTo>
                  <a:lnTo>
                    <a:pt x="0" y="26"/>
                  </a:lnTo>
                  <a:lnTo>
                    <a:pt x="8" y="35"/>
                  </a:lnTo>
                  <a:lnTo>
                    <a:pt x="8" y="35"/>
                  </a:lnTo>
                  <a:lnTo>
                    <a:pt x="16" y="35"/>
                  </a:lnTo>
                  <a:lnTo>
                    <a:pt x="25" y="35"/>
                  </a:lnTo>
                  <a:lnTo>
                    <a:pt x="33" y="35"/>
                  </a:lnTo>
                  <a:lnTo>
                    <a:pt x="41" y="35"/>
                  </a:lnTo>
                  <a:lnTo>
                    <a:pt x="41" y="26"/>
                  </a:lnTo>
                  <a:lnTo>
                    <a:pt x="49" y="26"/>
                  </a:lnTo>
                  <a:lnTo>
                    <a:pt x="57"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7" name="Freeform 79"/>
            <p:cNvSpPr>
              <a:spLocks/>
            </p:cNvSpPr>
            <p:nvPr/>
          </p:nvSpPr>
          <p:spPr bwMode="blackWhite">
            <a:xfrm>
              <a:off x="5216526" y="3452813"/>
              <a:ext cx="25400" cy="28575"/>
            </a:xfrm>
            <a:custGeom>
              <a:avLst/>
              <a:gdLst/>
              <a:ahLst/>
              <a:cxnLst>
                <a:cxn ang="0">
                  <a:pos x="0" y="17"/>
                </a:cxn>
                <a:cxn ang="0">
                  <a:pos x="16" y="9"/>
                </a:cxn>
                <a:cxn ang="0">
                  <a:pos x="16" y="0"/>
                </a:cxn>
                <a:cxn ang="0">
                  <a:pos x="0" y="0"/>
                </a:cxn>
                <a:cxn ang="0">
                  <a:pos x="0" y="17"/>
                </a:cxn>
              </a:cxnLst>
              <a:rect l="0" t="0" r="r" b="b"/>
              <a:pathLst>
                <a:path w="16" h="17">
                  <a:moveTo>
                    <a:pt x="0" y="17"/>
                  </a:moveTo>
                  <a:lnTo>
                    <a:pt x="16" y="9"/>
                  </a:lnTo>
                  <a:lnTo>
                    <a:pt x="16" y="0"/>
                  </a:lnTo>
                  <a:lnTo>
                    <a:pt x="0" y="0"/>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8" name="Freeform 80"/>
            <p:cNvSpPr>
              <a:spLocks/>
            </p:cNvSpPr>
            <p:nvPr/>
          </p:nvSpPr>
          <p:spPr bwMode="blackWhite">
            <a:xfrm>
              <a:off x="5167313" y="3492500"/>
              <a:ext cx="112713" cy="165100"/>
            </a:xfrm>
            <a:custGeom>
              <a:avLst/>
              <a:gdLst/>
              <a:ahLst/>
              <a:cxnLst>
                <a:cxn ang="0">
                  <a:pos x="0" y="107"/>
                </a:cxn>
                <a:cxn ang="0">
                  <a:pos x="16" y="107"/>
                </a:cxn>
                <a:cxn ang="0">
                  <a:pos x="24" y="98"/>
                </a:cxn>
                <a:cxn ang="0">
                  <a:pos x="32" y="90"/>
                </a:cxn>
                <a:cxn ang="0">
                  <a:pos x="48" y="81"/>
                </a:cxn>
                <a:cxn ang="0">
                  <a:pos x="56" y="72"/>
                </a:cxn>
                <a:cxn ang="0">
                  <a:pos x="56" y="63"/>
                </a:cxn>
                <a:cxn ang="0">
                  <a:pos x="64" y="45"/>
                </a:cxn>
                <a:cxn ang="0">
                  <a:pos x="73" y="27"/>
                </a:cxn>
                <a:cxn ang="0">
                  <a:pos x="64" y="18"/>
                </a:cxn>
                <a:cxn ang="0">
                  <a:pos x="48" y="9"/>
                </a:cxn>
                <a:cxn ang="0">
                  <a:pos x="40" y="0"/>
                </a:cxn>
                <a:cxn ang="0">
                  <a:pos x="24" y="18"/>
                </a:cxn>
                <a:cxn ang="0">
                  <a:pos x="32" y="27"/>
                </a:cxn>
                <a:cxn ang="0">
                  <a:pos x="40" y="27"/>
                </a:cxn>
                <a:cxn ang="0">
                  <a:pos x="40" y="45"/>
                </a:cxn>
                <a:cxn ang="0">
                  <a:pos x="40" y="45"/>
                </a:cxn>
                <a:cxn ang="0">
                  <a:pos x="40" y="54"/>
                </a:cxn>
                <a:cxn ang="0">
                  <a:pos x="32" y="54"/>
                </a:cxn>
                <a:cxn ang="0">
                  <a:pos x="24" y="63"/>
                </a:cxn>
                <a:cxn ang="0">
                  <a:pos x="16" y="72"/>
                </a:cxn>
                <a:cxn ang="0">
                  <a:pos x="8" y="81"/>
                </a:cxn>
                <a:cxn ang="0">
                  <a:pos x="8" y="90"/>
                </a:cxn>
                <a:cxn ang="0">
                  <a:pos x="0" y="98"/>
                </a:cxn>
                <a:cxn ang="0">
                  <a:pos x="0" y="107"/>
                </a:cxn>
              </a:cxnLst>
              <a:rect l="0" t="0" r="r" b="b"/>
              <a:pathLst>
                <a:path w="73" h="107">
                  <a:moveTo>
                    <a:pt x="0" y="107"/>
                  </a:moveTo>
                  <a:lnTo>
                    <a:pt x="16" y="107"/>
                  </a:lnTo>
                  <a:lnTo>
                    <a:pt x="24" y="98"/>
                  </a:lnTo>
                  <a:lnTo>
                    <a:pt x="32" y="90"/>
                  </a:lnTo>
                  <a:lnTo>
                    <a:pt x="48" y="81"/>
                  </a:lnTo>
                  <a:lnTo>
                    <a:pt x="56" y="72"/>
                  </a:lnTo>
                  <a:lnTo>
                    <a:pt x="56" y="63"/>
                  </a:lnTo>
                  <a:lnTo>
                    <a:pt x="64" y="45"/>
                  </a:lnTo>
                  <a:lnTo>
                    <a:pt x="73" y="27"/>
                  </a:lnTo>
                  <a:lnTo>
                    <a:pt x="64" y="18"/>
                  </a:lnTo>
                  <a:lnTo>
                    <a:pt x="48" y="9"/>
                  </a:lnTo>
                  <a:lnTo>
                    <a:pt x="40" y="0"/>
                  </a:lnTo>
                  <a:lnTo>
                    <a:pt x="24" y="18"/>
                  </a:lnTo>
                  <a:lnTo>
                    <a:pt x="32" y="27"/>
                  </a:lnTo>
                  <a:lnTo>
                    <a:pt x="40" y="27"/>
                  </a:lnTo>
                  <a:lnTo>
                    <a:pt x="40" y="45"/>
                  </a:lnTo>
                  <a:lnTo>
                    <a:pt x="40" y="45"/>
                  </a:lnTo>
                  <a:lnTo>
                    <a:pt x="40" y="54"/>
                  </a:lnTo>
                  <a:lnTo>
                    <a:pt x="32" y="54"/>
                  </a:lnTo>
                  <a:lnTo>
                    <a:pt x="24" y="63"/>
                  </a:lnTo>
                  <a:lnTo>
                    <a:pt x="16" y="72"/>
                  </a:lnTo>
                  <a:lnTo>
                    <a:pt x="8" y="81"/>
                  </a:lnTo>
                  <a:lnTo>
                    <a:pt x="8" y="90"/>
                  </a:lnTo>
                  <a:lnTo>
                    <a:pt x="0" y="98"/>
                  </a:lnTo>
                  <a:lnTo>
                    <a:pt x="0" y="10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9" name="Freeform 81"/>
            <p:cNvSpPr>
              <a:spLocks/>
            </p:cNvSpPr>
            <p:nvPr/>
          </p:nvSpPr>
          <p:spPr bwMode="blackWhite">
            <a:xfrm>
              <a:off x="4967288" y="3643313"/>
              <a:ext cx="171450" cy="104775"/>
            </a:xfrm>
            <a:custGeom>
              <a:avLst/>
              <a:gdLst/>
              <a:ahLst/>
              <a:cxnLst>
                <a:cxn ang="0">
                  <a:pos x="0" y="18"/>
                </a:cxn>
                <a:cxn ang="0">
                  <a:pos x="8" y="9"/>
                </a:cxn>
                <a:cxn ang="0">
                  <a:pos x="32" y="36"/>
                </a:cxn>
                <a:cxn ang="0">
                  <a:pos x="40" y="54"/>
                </a:cxn>
                <a:cxn ang="0">
                  <a:pos x="89" y="9"/>
                </a:cxn>
                <a:cxn ang="0">
                  <a:pos x="122" y="0"/>
                </a:cxn>
                <a:cxn ang="0">
                  <a:pos x="122" y="9"/>
                </a:cxn>
                <a:cxn ang="0">
                  <a:pos x="113" y="18"/>
                </a:cxn>
                <a:cxn ang="0">
                  <a:pos x="113" y="27"/>
                </a:cxn>
                <a:cxn ang="0">
                  <a:pos x="89" y="36"/>
                </a:cxn>
                <a:cxn ang="0">
                  <a:pos x="57" y="54"/>
                </a:cxn>
                <a:cxn ang="0">
                  <a:pos x="40" y="54"/>
                </a:cxn>
                <a:cxn ang="0">
                  <a:pos x="24" y="63"/>
                </a:cxn>
                <a:cxn ang="0">
                  <a:pos x="8" y="63"/>
                </a:cxn>
                <a:cxn ang="0">
                  <a:pos x="0" y="18"/>
                </a:cxn>
              </a:cxnLst>
              <a:rect l="0" t="0" r="r" b="b"/>
              <a:pathLst>
                <a:path w="122" h="63">
                  <a:moveTo>
                    <a:pt x="0" y="18"/>
                  </a:moveTo>
                  <a:lnTo>
                    <a:pt x="8" y="9"/>
                  </a:lnTo>
                  <a:lnTo>
                    <a:pt x="32" y="36"/>
                  </a:lnTo>
                  <a:lnTo>
                    <a:pt x="40" y="54"/>
                  </a:lnTo>
                  <a:lnTo>
                    <a:pt x="89" y="9"/>
                  </a:lnTo>
                  <a:lnTo>
                    <a:pt x="122" y="0"/>
                  </a:lnTo>
                  <a:lnTo>
                    <a:pt x="122" y="9"/>
                  </a:lnTo>
                  <a:lnTo>
                    <a:pt x="113" y="18"/>
                  </a:lnTo>
                  <a:lnTo>
                    <a:pt x="113" y="27"/>
                  </a:lnTo>
                  <a:lnTo>
                    <a:pt x="89" y="36"/>
                  </a:lnTo>
                  <a:lnTo>
                    <a:pt x="57" y="54"/>
                  </a:lnTo>
                  <a:lnTo>
                    <a:pt x="40" y="54"/>
                  </a:lnTo>
                  <a:lnTo>
                    <a:pt x="24" y="63"/>
                  </a:lnTo>
                  <a:lnTo>
                    <a:pt x="8" y="63"/>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0" name="Freeform 82"/>
            <p:cNvSpPr>
              <a:spLocks/>
            </p:cNvSpPr>
            <p:nvPr/>
          </p:nvSpPr>
          <p:spPr bwMode="blackWhite">
            <a:xfrm>
              <a:off x="3929063" y="3232150"/>
              <a:ext cx="212725" cy="179388"/>
            </a:xfrm>
            <a:custGeom>
              <a:avLst/>
              <a:gdLst/>
              <a:ahLst/>
              <a:cxnLst>
                <a:cxn ang="0">
                  <a:pos x="130" y="9"/>
                </a:cxn>
                <a:cxn ang="0">
                  <a:pos x="130" y="9"/>
                </a:cxn>
                <a:cxn ang="0">
                  <a:pos x="138" y="45"/>
                </a:cxn>
                <a:cxn ang="0">
                  <a:pos x="114" y="54"/>
                </a:cxn>
                <a:cxn ang="0">
                  <a:pos x="114" y="62"/>
                </a:cxn>
                <a:cxn ang="0">
                  <a:pos x="89" y="80"/>
                </a:cxn>
                <a:cxn ang="0">
                  <a:pos x="57" y="98"/>
                </a:cxn>
                <a:cxn ang="0">
                  <a:pos x="49" y="98"/>
                </a:cxn>
                <a:cxn ang="0">
                  <a:pos x="49" y="116"/>
                </a:cxn>
                <a:cxn ang="0">
                  <a:pos x="0" y="107"/>
                </a:cxn>
                <a:cxn ang="0">
                  <a:pos x="17" y="107"/>
                </a:cxn>
                <a:cxn ang="0">
                  <a:pos x="25" y="98"/>
                </a:cxn>
                <a:cxn ang="0">
                  <a:pos x="33" y="80"/>
                </a:cxn>
                <a:cxn ang="0">
                  <a:pos x="33" y="62"/>
                </a:cxn>
                <a:cxn ang="0">
                  <a:pos x="49" y="45"/>
                </a:cxn>
                <a:cxn ang="0">
                  <a:pos x="49" y="27"/>
                </a:cxn>
                <a:cxn ang="0">
                  <a:pos x="73" y="27"/>
                </a:cxn>
                <a:cxn ang="0">
                  <a:pos x="81" y="0"/>
                </a:cxn>
                <a:cxn ang="0">
                  <a:pos x="89" y="0"/>
                </a:cxn>
                <a:cxn ang="0">
                  <a:pos x="98" y="9"/>
                </a:cxn>
                <a:cxn ang="0">
                  <a:pos x="114" y="9"/>
                </a:cxn>
                <a:cxn ang="0">
                  <a:pos x="130" y="9"/>
                </a:cxn>
              </a:cxnLst>
              <a:rect l="0" t="0" r="r" b="b"/>
              <a:pathLst>
                <a:path w="138" h="116">
                  <a:moveTo>
                    <a:pt x="130" y="9"/>
                  </a:moveTo>
                  <a:lnTo>
                    <a:pt x="130" y="9"/>
                  </a:lnTo>
                  <a:lnTo>
                    <a:pt x="138" y="45"/>
                  </a:lnTo>
                  <a:lnTo>
                    <a:pt x="114" y="54"/>
                  </a:lnTo>
                  <a:lnTo>
                    <a:pt x="114" y="62"/>
                  </a:lnTo>
                  <a:lnTo>
                    <a:pt x="89" y="80"/>
                  </a:lnTo>
                  <a:lnTo>
                    <a:pt x="57" y="98"/>
                  </a:lnTo>
                  <a:lnTo>
                    <a:pt x="49" y="98"/>
                  </a:lnTo>
                  <a:lnTo>
                    <a:pt x="49" y="116"/>
                  </a:lnTo>
                  <a:lnTo>
                    <a:pt x="0" y="107"/>
                  </a:lnTo>
                  <a:lnTo>
                    <a:pt x="17" y="107"/>
                  </a:lnTo>
                  <a:lnTo>
                    <a:pt x="25" y="98"/>
                  </a:lnTo>
                  <a:lnTo>
                    <a:pt x="33" y="80"/>
                  </a:lnTo>
                  <a:lnTo>
                    <a:pt x="33" y="62"/>
                  </a:lnTo>
                  <a:lnTo>
                    <a:pt x="49" y="45"/>
                  </a:lnTo>
                  <a:lnTo>
                    <a:pt x="49" y="27"/>
                  </a:lnTo>
                  <a:lnTo>
                    <a:pt x="73" y="27"/>
                  </a:lnTo>
                  <a:lnTo>
                    <a:pt x="81" y="0"/>
                  </a:lnTo>
                  <a:lnTo>
                    <a:pt x="89" y="0"/>
                  </a:lnTo>
                  <a:lnTo>
                    <a:pt x="98" y="9"/>
                  </a:lnTo>
                  <a:lnTo>
                    <a:pt x="114" y="9"/>
                  </a:lnTo>
                  <a:lnTo>
                    <a:pt x="13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1" name="Freeform 83"/>
            <p:cNvSpPr>
              <a:spLocks/>
            </p:cNvSpPr>
            <p:nvPr/>
          </p:nvSpPr>
          <p:spPr bwMode="blackWhite">
            <a:xfrm>
              <a:off x="4303713" y="3190875"/>
              <a:ext cx="63500" cy="165100"/>
            </a:xfrm>
            <a:custGeom>
              <a:avLst/>
              <a:gdLst/>
              <a:ahLst/>
              <a:cxnLst>
                <a:cxn ang="0">
                  <a:pos x="41" y="63"/>
                </a:cxn>
                <a:cxn ang="0">
                  <a:pos x="41" y="72"/>
                </a:cxn>
                <a:cxn ang="0">
                  <a:pos x="33" y="89"/>
                </a:cxn>
                <a:cxn ang="0">
                  <a:pos x="33" y="98"/>
                </a:cxn>
                <a:cxn ang="0">
                  <a:pos x="25" y="107"/>
                </a:cxn>
                <a:cxn ang="0">
                  <a:pos x="25" y="81"/>
                </a:cxn>
                <a:cxn ang="0">
                  <a:pos x="9" y="72"/>
                </a:cxn>
                <a:cxn ang="0">
                  <a:pos x="0" y="54"/>
                </a:cxn>
                <a:cxn ang="0">
                  <a:pos x="17" y="36"/>
                </a:cxn>
                <a:cxn ang="0">
                  <a:pos x="9" y="9"/>
                </a:cxn>
                <a:cxn ang="0">
                  <a:pos x="17" y="0"/>
                </a:cxn>
                <a:cxn ang="0">
                  <a:pos x="33" y="0"/>
                </a:cxn>
                <a:cxn ang="0">
                  <a:pos x="41" y="9"/>
                </a:cxn>
                <a:cxn ang="0">
                  <a:pos x="41" y="0"/>
                </a:cxn>
                <a:cxn ang="0">
                  <a:pos x="41" y="18"/>
                </a:cxn>
                <a:cxn ang="0">
                  <a:pos x="41" y="27"/>
                </a:cxn>
                <a:cxn ang="0">
                  <a:pos x="33" y="45"/>
                </a:cxn>
                <a:cxn ang="0">
                  <a:pos x="33" y="54"/>
                </a:cxn>
                <a:cxn ang="0">
                  <a:pos x="41" y="54"/>
                </a:cxn>
                <a:cxn ang="0">
                  <a:pos x="41" y="63"/>
                </a:cxn>
              </a:cxnLst>
              <a:rect l="0" t="0" r="r" b="b"/>
              <a:pathLst>
                <a:path w="41" h="107">
                  <a:moveTo>
                    <a:pt x="41" y="63"/>
                  </a:moveTo>
                  <a:lnTo>
                    <a:pt x="41" y="72"/>
                  </a:lnTo>
                  <a:lnTo>
                    <a:pt x="33" y="89"/>
                  </a:lnTo>
                  <a:lnTo>
                    <a:pt x="33" y="98"/>
                  </a:lnTo>
                  <a:lnTo>
                    <a:pt x="25" y="107"/>
                  </a:lnTo>
                  <a:lnTo>
                    <a:pt x="25" y="81"/>
                  </a:lnTo>
                  <a:lnTo>
                    <a:pt x="9" y="72"/>
                  </a:lnTo>
                  <a:lnTo>
                    <a:pt x="0" y="54"/>
                  </a:lnTo>
                  <a:lnTo>
                    <a:pt x="17" y="36"/>
                  </a:lnTo>
                  <a:lnTo>
                    <a:pt x="9" y="9"/>
                  </a:lnTo>
                  <a:lnTo>
                    <a:pt x="17" y="0"/>
                  </a:lnTo>
                  <a:lnTo>
                    <a:pt x="33" y="0"/>
                  </a:lnTo>
                  <a:lnTo>
                    <a:pt x="41" y="9"/>
                  </a:lnTo>
                  <a:lnTo>
                    <a:pt x="41" y="0"/>
                  </a:lnTo>
                  <a:lnTo>
                    <a:pt x="41" y="18"/>
                  </a:lnTo>
                  <a:lnTo>
                    <a:pt x="41" y="27"/>
                  </a:lnTo>
                  <a:lnTo>
                    <a:pt x="33" y="45"/>
                  </a:lnTo>
                  <a:lnTo>
                    <a:pt x="33" y="54"/>
                  </a:lnTo>
                  <a:lnTo>
                    <a:pt x="41" y="54"/>
                  </a:lnTo>
                  <a:lnTo>
                    <a:pt x="41" y="6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2" name="Freeform 84"/>
            <p:cNvSpPr>
              <a:spLocks/>
            </p:cNvSpPr>
            <p:nvPr/>
          </p:nvSpPr>
          <p:spPr bwMode="blackWhite">
            <a:xfrm>
              <a:off x="4792663" y="3632200"/>
              <a:ext cx="261938" cy="301625"/>
            </a:xfrm>
            <a:custGeom>
              <a:avLst/>
              <a:gdLst/>
              <a:ahLst/>
              <a:cxnLst>
                <a:cxn ang="0">
                  <a:pos x="113" y="80"/>
                </a:cxn>
                <a:cxn ang="0">
                  <a:pos x="105" y="80"/>
                </a:cxn>
                <a:cxn ang="0">
                  <a:pos x="105" y="98"/>
                </a:cxn>
                <a:cxn ang="0">
                  <a:pos x="105" y="106"/>
                </a:cxn>
                <a:cxn ang="0">
                  <a:pos x="113" y="106"/>
                </a:cxn>
                <a:cxn ang="0">
                  <a:pos x="113" y="106"/>
                </a:cxn>
                <a:cxn ang="0">
                  <a:pos x="129" y="124"/>
                </a:cxn>
                <a:cxn ang="0">
                  <a:pos x="162" y="133"/>
                </a:cxn>
                <a:cxn ang="0">
                  <a:pos x="170" y="133"/>
                </a:cxn>
                <a:cxn ang="0">
                  <a:pos x="145" y="178"/>
                </a:cxn>
                <a:cxn ang="0">
                  <a:pos x="121" y="178"/>
                </a:cxn>
                <a:cxn ang="0">
                  <a:pos x="105" y="196"/>
                </a:cxn>
                <a:cxn ang="0">
                  <a:pos x="89" y="187"/>
                </a:cxn>
                <a:cxn ang="0">
                  <a:pos x="72" y="196"/>
                </a:cxn>
                <a:cxn ang="0">
                  <a:pos x="32" y="187"/>
                </a:cxn>
                <a:cxn ang="0">
                  <a:pos x="32" y="169"/>
                </a:cxn>
                <a:cxn ang="0">
                  <a:pos x="24" y="169"/>
                </a:cxn>
                <a:cxn ang="0">
                  <a:pos x="8" y="142"/>
                </a:cxn>
                <a:cxn ang="0">
                  <a:pos x="0" y="133"/>
                </a:cxn>
                <a:cxn ang="0">
                  <a:pos x="8" y="124"/>
                </a:cxn>
                <a:cxn ang="0">
                  <a:pos x="16" y="106"/>
                </a:cxn>
                <a:cxn ang="0">
                  <a:pos x="40" y="71"/>
                </a:cxn>
                <a:cxn ang="0">
                  <a:pos x="48" y="17"/>
                </a:cxn>
                <a:cxn ang="0">
                  <a:pos x="64" y="8"/>
                </a:cxn>
                <a:cxn ang="0">
                  <a:pos x="64" y="0"/>
                </a:cxn>
                <a:cxn ang="0">
                  <a:pos x="72" y="35"/>
                </a:cxn>
                <a:cxn ang="0">
                  <a:pos x="89" y="53"/>
                </a:cxn>
                <a:cxn ang="0">
                  <a:pos x="113" y="80"/>
                </a:cxn>
              </a:cxnLst>
              <a:rect l="0" t="0" r="r" b="b"/>
              <a:pathLst>
                <a:path w="170" h="196">
                  <a:moveTo>
                    <a:pt x="113" y="80"/>
                  </a:moveTo>
                  <a:lnTo>
                    <a:pt x="105" y="80"/>
                  </a:lnTo>
                  <a:lnTo>
                    <a:pt x="105" y="98"/>
                  </a:lnTo>
                  <a:lnTo>
                    <a:pt x="105" y="106"/>
                  </a:lnTo>
                  <a:lnTo>
                    <a:pt x="113" y="106"/>
                  </a:lnTo>
                  <a:lnTo>
                    <a:pt x="113" y="106"/>
                  </a:lnTo>
                  <a:lnTo>
                    <a:pt x="129" y="124"/>
                  </a:lnTo>
                  <a:lnTo>
                    <a:pt x="162" y="133"/>
                  </a:lnTo>
                  <a:lnTo>
                    <a:pt x="170" y="133"/>
                  </a:lnTo>
                  <a:lnTo>
                    <a:pt x="145" y="178"/>
                  </a:lnTo>
                  <a:lnTo>
                    <a:pt x="121" y="178"/>
                  </a:lnTo>
                  <a:lnTo>
                    <a:pt x="105" y="196"/>
                  </a:lnTo>
                  <a:lnTo>
                    <a:pt x="89" y="187"/>
                  </a:lnTo>
                  <a:lnTo>
                    <a:pt x="72" y="196"/>
                  </a:lnTo>
                  <a:lnTo>
                    <a:pt x="32" y="187"/>
                  </a:lnTo>
                  <a:lnTo>
                    <a:pt x="32" y="169"/>
                  </a:lnTo>
                  <a:lnTo>
                    <a:pt x="24" y="169"/>
                  </a:lnTo>
                  <a:lnTo>
                    <a:pt x="8" y="142"/>
                  </a:lnTo>
                  <a:lnTo>
                    <a:pt x="0" y="133"/>
                  </a:lnTo>
                  <a:lnTo>
                    <a:pt x="8" y="124"/>
                  </a:lnTo>
                  <a:lnTo>
                    <a:pt x="16" y="106"/>
                  </a:lnTo>
                  <a:lnTo>
                    <a:pt x="40" y="71"/>
                  </a:lnTo>
                  <a:lnTo>
                    <a:pt x="48" y="17"/>
                  </a:lnTo>
                  <a:lnTo>
                    <a:pt x="64" y="8"/>
                  </a:lnTo>
                  <a:lnTo>
                    <a:pt x="64" y="0"/>
                  </a:lnTo>
                  <a:lnTo>
                    <a:pt x="72" y="35"/>
                  </a:lnTo>
                  <a:lnTo>
                    <a:pt x="89" y="53"/>
                  </a:lnTo>
                  <a:lnTo>
                    <a:pt x="113"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3" name="Freeform 85"/>
            <p:cNvSpPr>
              <a:spLocks/>
            </p:cNvSpPr>
            <p:nvPr/>
          </p:nvSpPr>
          <p:spPr bwMode="blackWhite">
            <a:xfrm>
              <a:off x="4954588" y="3754438"/>
              <a:ext cx="36513" cy="46037"/>
            </a:xfrm>
            <a:custGeom>
              <a:avLst/>
              <a:gdLst/>
              <a:ahLst/>
              <a:cxnLst>
                <a:cxn ang="0">
                  <a:pos x="8" y="18"/>
                </a:cxn>
                <a:cxn ang="0">
                  <a:pos x="0" y="18"/>
                </a:cxn>
                <a:cxn ang="0">
                  <a:pos x="0" y="18"/>
                </a:cxn>
                <a:cxn ang="0">
                  <a:pos x="0" y="0"/>
                </a:cxn>
                <a:cxn ang="0">
                  <a:pos x="8" y="0"/>
                </a:cxn>
                <a:cxn ang="0">
                  <a:pos x="24" y="0"/>
                </a:cxn>
                <a:cxn ang="0">
                  <a:pos x="24" y="9"/>
                </a:cxn>
                <a:cxn ang="0">
                  <a:pos x="8" y="9"/>
                </a:cxn>
                <a:cxn ang="0">
                  <a:pos x="24" y="18"/>
                </a:cxn>
                <a:cxn ang="0">
                  <a:pos x="8" y="18"/>
                </a:cxn>
              </a:cxnLst>
              <a:rect l="0" t="0" r="r" b="b"/>
              <a:pathLst>
                <a:path w="24" h="18">
                  <a:moveTo>
                    <a:pt x="8" y="18"/>
                  </a:moveTo>
                  <a:lnTo>
                    <a:pt x="0" y="18"/>
                  </a:lnTo>
                  <a:lnTo>
                    <a:pt x="0" y="18"/>
                  </a:lnTo>
                  <a:lnTo>
                    <a:pt x="0" y="0"/>
                  </a:lnTo>
                  <a:lnTo>
                    <a:pt x="8" y="0"/>
                  </a:lnTo>
                  <a:lnTo>
                    <a:pt x="24" y="0"/>
                  </a:lnTo>
                  <a:lnTo>
                    <a:pt x="24" y="9"/>
                  </a:lnTo>
                  <a:lnTo>
                    <a:pt x="8" y="9"/>
                  </a:lnTo>
                  <a:lnTo>
                    <a:pt x="24" y="18"/>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4" name="Freeform 86"/>
            <p:cNvSpPr>
              <a:spLocks/>
            </p:cNvSpPr>
            <p:nvPr/>
          </p:nvSpPr>
          <p:spPr bwMode="blackWhite">
            <a:xfrm>
              <a:off x="4941888" y="3768725"/>
              <a:ext cx="174625" cy="260350"/>
            </a:xfrm>
            <a:custGeom>
              <a:avLst/>
              <a:gdLst/>
              <a:ahLst/>
              <a:cxnLst>
                <a:cxn ang="0">
                  <a:pos x="8" y="107"/>
                </a:cxn>
                <a:cxn ang="0">
                  <a:pos x="0" y="124"/>
                </a:cxn>
                <a:cxn ang="0">
                  <a:pos x="0" y="160"/>
                </a:cxn>
                <a:cxn ang="0">
                  <a:pos x="8" y="169"/>
                </a:cxn>
                <a:cxn ang="0">
                  <a:pos x="24" y="151"/>
                </a:cxn>
                <a:cxn ang="0">
                  <a:pos x="56" y="124"/>
                </a:cxn>
                <a:cxn ang="0">
                  <a:pos x="73" y="98"/>
                </a:cxn>
                <a:cxn ang="0">
                  <a:pos x="89" y="80"/>
                </a:cxn>
                <a:cxn ang="0">
                  <a:pos x="113" y="17"/>
                </a:cxn>
                <a:cxn ang="0">
                  <a:pos x="113" y="0"/>
                </a:cxn>
                <a:cxn ang="0">
                  <a:pos x="105" y="0"/>
                </a:cxn>
                <a:cxn ang="0">
                  <a:pos x="89" y="9"/>
                </a:cxn>
                <a:cxn ang="0">
                  <a:pos x="40" y="26"/>
                </a:cxn>
                <a:cxn ang="0">
                  <a:pos x="32" y="17"/>
                </a:cxn>
                <a:cxn ang="0">
                  <a:pos x="24" y="9"/>
                </a:cxn>
                <a:cxn ang="0">
                  <a:pos x="16" y="17"/>
                </a:cxn>
                <a:cxn ang="0">
                  <a:pos x="16" y="26"/>
                </a:cxn>
                <a:cxn ang="0">
                  <a:pos x="32" y="44"/>
                </a:cxn>
                <a:cxn ang="0">
                  <a:pos x="73" y="53"/>
                </a:cxn>
                <a:cxn ang="0">
                  <a:pos x="73" y="53"/>
                </a:cxn>
                <a:cxn ang="0">
                  <a:pos x="48" y="89"/>
                </a:cxn>
                <a:cxn ang="0">
                  <a:pos x="24" y="89"/>
                </a:cxn>
                <a:cxn ang="0">
                  <a:pos x="8" y="107"/>
                </a:cxn>
              </a:cxnLst>
              <a:rect l="0" t="0" r="r" b="b"/>
              <a:pathLst>
                <a:path w="113" h="169">
                  <a:moveTo>
                    <a:pt x="8" y="107"/>
                  </a:moveTo>
                  <a:lnTo>
                    <a:pt x="0" y="124"/>
                  </a:lnTo>
                  <a:lnTo>
                    <a:pt x="0" y="160"/>
                  </a:lnTo>
                  <a:lnTo>
                    <a:pt x="8" y="169"/>
                  </a:lnTo>
                  <a:lnTo>
                    <a:pt x="24" y="151"/>
                  </a:lnTo>
                  <a:lnTo>
                    <a:pt x="56" y="124"/>
                  </a:lnTo>
                  <a:lnTo>
                    <a:pt x="73" y="98"/>
                  </a:lnTo>
                  <a:lnTo>
                    <a:pt x="89" y="80"/>
                  </a:lnTo>
                  <a:lnTo>
                    <a:pt x="113" y="17"/>
                  </a:lnTo>
                  <a:lnTo>
                    <a:pt x="113" y="0"/>
                  </a:lnTo>
                  <a:lnTo>
                    <a:pt x="105" y="0"/>
                  </a:lnTo>
                  <a:lnTo>
                    <a:pt x="89" y="9"/>
                  </a:lnTo>
                  <a:lnTo>
                    <a:pt x="40" y="26"/>
                  </a:lnTo>
                  <a:lnTo>
                    <a:pt x="32" y="17"/>
                  </a:lnTo>
                  <a:lnTo>
                    <a:pt x="24" y="9"/>
                  </a:lnTo>
                  <a:lnTo>
                    <a:pt x="16" y="17"/>
                  </a:lnTo>
                  <a:lnTo>
                    <a:pt x="16" y="26"/>
                  </a:lnTo>
                  <a:lnTo>
                    <a:pt x="32" y="44"/>
                  </a:lnTo>
                  <a:lnTo>
                    <a:pt x="73" y="53"/>
                  </a:lnTo>
                  <a:lnTo>
                    <a:pt x="73" y="53"/>
                  </a:lnTo>
                  <a:lnTo>
                    <a:pt x="48" y="89"/>
                  </a:lnTo>
                  <a:lnTo>
                    <a:pt x="24" y="89"/>
                  </a:lnTo>
                  <a:lnTo>
                    <a:pt x="8" y="10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5" name="Freeform 87"/>
            <p:cNvSpPr>
              <a:spLocks/>
            </p:cNvSpPr>
            <p:nvPr/>
          </p:nvSpPr>
          <p:spPr bwMode="blackWhite">
            <a:xfrm>
              <a:off x="3854451" y="3425825"/>
              <a:ext cx="225425" cy="260350"/>
            </a:xfrm>
            <a:custGeom>
              <a:avLst/>
              <a:gdLst/>
              <a:ahLst/>
              <a:cxnLst>
                <a:cxn ang="0">
                  <a:pos x="0" y="89"/>
                </a:cxn>
                <a:cxn ang="0">
                  <a:pos x="8" y="80"/>
                </a:cxn>
                <a:cxn ang="0">
                  <a:pos x="48" y="80"/>
                </a:cxn>
                <a:cxn ang="0">
                  <a:pos x="48" y="71"/>
                </a:cxn>
                <a:cxn ang="0">
                  <a:pos x="56" y="53"/>
                </a:cxn>
                <a:cxn ang="0">
                  <a:pos x="56" y="18"/>
                </a:cxn>
                <a:cxn ang="0">
                  <a:pos x="97" y="18"/>
                </a:cxn>
                <a:cxn ang="0">
                  <a:pos x="97" y="0"/>
                </a:cxn>
                <a:cxn ang="0">
                  <a:pos x="146" y="35"/>
                </a:cxn>
                <a:cxn ang="0">
                  <a:pos x="121" y="35"/>
                </a:cxn>
                <a:cxn ang="0">
                  <a:pos x="137" y="160"/>
                </a:cxn>
                <a:cxn ang="0">
                  <a:pos x="81" y="160"/>
                </a:cxn>
                <a:cxn ang="0">
                  <a:pos x="73" y="169"/>
                </a:cxn>
                <a:cxn ang="0">
                  <a:pos x="65" y="160"/>
                </a:cxn>
                <a:cxn ang="0">
                  <a:pos x="56" y="169"/>
                </a:cxn>
                <a:cxn ang="0">
                  <a:pos x="48" y="160"/>
                </a:cxn>
                <a:cxn ang="0">
                  <a:pos x="24" y="151"/>
                </a:cxn>
                <a:cxn ang="0">
                  <a:pos x="8" y="151"/>
                </a:cxn>
                <a:cxn ang="0">
                  <a:pos x="0" y="160"/>
                </a:cxn>
                <a:cxn ang="0">
                  <a:pos x="8" y="125"/>
                </a:cxn>
                <a:cxn ang="0">
                  <a:pos x="0" y="116"/>
                </a:cxn>
                <a:cxn ang="0">
                  <a:pos x="8" y="98"/>
                </a:cxn>
                <a:cxn ang="0">
                  <a:pos x="0" y="89"/>
                </a:cxn>
              </a:cxnLst>
              <a:rect l="0" t="0" r="r" b="b"/>
              <a:pathLst>
                <a:path w="146" h="169">
                  <a:moveTo>
                    <a:pt x="0" y="89"/>
                  </a:moveTo>
                  <a:lnTo>
                    <a:pt x="8" y="80"/>
                  </a:lnTo>
                  <a:lnTo>
                    <a:pt x="48" y="80"/>
                  </a:lnTo>
                  <a:lnTo>
                    <a:pt x="48" y="71"/>
                  </a:lnTo>
                  <a:lnTo>
                    <a:pt x="56" y="53"/>
                  </a:lnTo>
                  <a:lnTo>
                    <a:pt x="56" y="18"/>
                  </a:lnTo>
                  <a:lnTo>
                    <a:pt x="97" y="18"/>
                  </a:lnTo>
                  <a:lnTo>
                    <a:pt x="97" y="0"/>
                  </a:lnTo>
                  <a:lnTo>
                    <a:pt x="146" y="35"/>
                  </a:lnTo>
                  <a:lnTo>
                    <a:pt x="121" y="35"/>
                  </a:lnTo>
                  <a:lnTo>
                    <a:pt x="137" y="160"/>
                  </a:lnTo>
                  <a:lnTo>
                    <a:pt x="81" y="160"/>
                  </a:lnTo>
                  <a:lnTo>
                    <a:pt x="73" y="169"/>
                  </a:lnTo>
                  <a:lnTo>
                    <a:pt x="65" y="160"/>
                  </a:lnTo>
                  <a:lnTo>
                    <a:pt x="56" y="169"/>
                  </a:lnTo>
                  <a:lnTo>
                    <a:pt x="48" y="160"/>
                  </a:lnTo>
                  <a:lnTo>
                    <a:pt x="24" y="151"/>
                  </a:lnTo>
                  <a:lnTo>
                    <a:pt x="8" y="151"/>
                  </a:lnTo>
                  <a:lnTo>
                    <a:pt x="0" y="160"/>
                  </a:lnTo>
                  <a:lnTo>
                    <a:pt x="8" y="125"/>
                  </a:lnTo>
                  <a:lnTo>
                    <a:pt x="0" y="116"/>
                  </a:lnTo>
                  <a:lnTo>
                    <a:pt x="8" y="98"/>
                  </a:lnTo>
                  <a:lnTo>
                    <a:pt x="0"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6" name="Freeform 88"/>
            <p:cNvSpPr>
              <a:spLocks/>
            </p:cNvSpPr>
            <p:nvPr/>
          </p:nvSpPr>
          <p:spPr bwMode="blackWhite">
            <a:xfrm>
              <a:off x="3890963" y="3754438"/>
              <a:ext cx="125413" cy="100012"/>
            </a:xfrm>
            <a:custGeom>
              <a:avLst/>
              <a:gdLst/>
              <a:ahLst/>
              <a:cxnLst>
                <a:cxn ang="0">
                  <a:pos x="73" y="62"/>
                </a:cxn>
                <a:cxn ang="0">
                  <a:pos x="81" y="62"/>
                </a:cxn>
                <a:cxn ang="0">
                  <a:pos x="81" y="53"/>
                </a:cxn>
                <a:cxn ang="0">
                  <a:pos x="81" y="44"/>
                </a:cxn>
                <a:cxn ang="0">
                  <a:pos x="81" y="35"/>
                </a:cxn>
                <a:cxn ang="0">
                  <a:pos x="81" y="26"/>
                </a:cxn>
                <a:cxn ang="0">
                  <a:pos x="65" y="0"/>
                </a:cxn>
                <a:cxn ang="0">
                  <a:pos x="49" y="9"/>
                </a:cxn>
                <a:cxn ang="0">
                  <a:pos x="32" y="9"/>
                </a:cxn>
                <a:cxn ang="0">
                  <a:pos x="41" y="0"/>
                </a:cxn>
                <a:cxn ang="0">
                  <a:pos x="16" y="0"/>
                </a:cxn>
                <a:cxn ang="0">
                  <a:pos x="16" y="9"/>
                </a:cxn>
                <a:cxn ang="0">
                  <a:pos x="0" y="26"/>
                </a:cxn>
                <a:cxn ang="0">
                  <a:pos x="24" y="35"/>
                </a:cxn>
                <a:cxn ang="0">
                  <a:pos x="32" y="26"/>
                </a:cxn>
                <a:cxn ang="0">
                  <a:pos x="32" y="26"/>
                </a:cxn>
                <a:cxn ang="0">
                  <a:pos x="49" y="44"/>
                </a:cxn>
                <a:cxn ang="0">
                  <a:pos x="49" y="53"/>
                </a:cxn>
                <a:cxn ang="0">
                  <a:pos x="57" y="44"/>
                </a:cxn>
                <a:cxn ang="0">
                  <a:pos x="65" y="62"/>
                </a:cxn>
                <a:cxn ang="0">
                  <a:pos x="73" y="62"/>
                </a:cxn>
              </a:cxnLst>
              <a:rect l="0" t="0" r="r" b="b"/>
              <a:pathLst>
                <a:path w="81" h="62">
                  <a:moveTo>
                    <a:pt x="73" y="62"/>
                  </a:moveTo>
                  <a:lnTo>
                    <a:pt x="81" y="62"/>
                  </a:lnTo>
                  <a:lnTo>
                    <a:pt x="81" y="53"/>
                  </a:lnTo>
                  <a:lnTo>
                    <a:pt x="81" y="44"/>
                  </a:lnTo>
                  <a:lnTo>
                    <a:pt x="81" y="35"/>
                  </a:lnTo>
                  <a:lnTo>
                    <a:pt x="81" y="26"/>
                  </a:lnTo>
                  <a:lnTo>
                    <a:pt x="65" y="0"/>
                  </a:lnTo>
                  <a:lnTo>
                    <a:pt x="49" y="9"/>
                  </a:lnTo>
                  <a:lnTo>
                    <a:pt x="32" y="9"/>
                  </a:lnTo>
                  <a:lnTo>
                    <a:pt x="41" y="0"/>
                  </a:lnTo>
                  <a:lnTo>
                    <a:pt x="16" y="0"/>
                  </a:lnTo>
                  <a:lnTo>
                    <a:pt x="16" y="9"/>
                  </a:lnTo>
                  <a:lnTo>
                    <a:pt x="0" y="26"/>
                  </a:lnTo>
                  <a:lnTo>
                    <a:pt x="24" y="35"/>
                  </a:lnTo>
                  <a:lnTo>
                    <a:pt x="32" y="26"/>
                  </a:lnTo>
                  <a:lnTo>
                    <a:pt x="32" y="26"/>
                  </a:lnTo>
                  <a:lnTo>
                    <a:pt x="49" y="44"/>
                  </a:lnTo>
                  <a:lnTo>
                    <a:pt x="49" y="53"/>
                  </a:lnTo>
                  <a:lnTo>
                    <a:pt x="57" y="44"/>
                  </a:lnTo>
                  <a:lnTo>
                    <a:pt x="65" y="62"/>
                  </a:lnTo>
                  <a:lnTo>
                    <a:pt x="73" y="6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7" name="Freeform 89"/>
            <p:cNvSpPr>
              <a:spLocks/>
            </p:cNvSpPr>
            <p:nvPr/>
          </p:nvSpPr>
          <p:spPr bwMode="blackWhite">
            <a:xfrm>
              <a:off x="3954463" y="3836988"/>
              <a:ext cx="74613" cy="82550"/>
            </a:xfrm>
            <a:custGeom>
              <a:avLst/>
              <a:gdLst/>
              <a:ahLst/>
              <a:cxnLst>
                <a:cxn ang="0">
                  <a:pos x="48" y="54"/>
                </a:cxn>
                <a:cxn ang="0">
                  <a:pos x="48" y="36"/>
                </a:cxn>
                <a:cxn ang="0">
                  <a:pos x="32" y="27"/>
                </a:cxn>
                <a:cxn ang="0">
                  <a:pos x="32" y="18"/>
                </a:cxn>
                <a:cxn ang="0">
                  <a:pos x="24" y="18"/>
                </a:cxn>
                <a:cxn ang="0">
                  <a:pos x="16" y="0"/>
                </a:cxn>
                <a:cxn ang="0">
                  <a:pos x="8" y="9"/>
                </a:cxn>
                <a:cxn ang="0">
                  <a:pos x="0" y="18"/>
                </a:cxn>
                <a:cxn ang="0">
                  <a:pos x="32" y="54"/>
                </a:cxn>
                <a:cxn ang="0">
                  <a:pos x="48" y="54"/>
                </a:cxn>
              </a:cxnLst>
              <a:rect l="0" t="0" r="r" b="b"/>
              <a:pathLst>
                <a:path w="48" h="54">
                  <a:moveTo>
                    <a:pt x="48" y="54"/>
                  </a:moveTo>
                  <a:lnTo>
                    <a:pt x="48" y="36"/>
                  </a:lnTo>
                  <a:lnTo>
                    <a:pt x="32" y="27"/>
                  </a:lnTo>
                  <a:lnTo>
                    <a:pt x="32" y="18"/>
                  </a:lnTo>
                  <a:lnTo>
                    <a:pt x="24" y="18"/>
                  </a:lnTo>
                  <a:lnTo>
                    <a:pt x="16" y="0"/>
                  </a:lnTo>
                  <a:lnTo>
                    <a:pt x="8" y="9"/>
                  </a:lnTo>
                  <a:lnTo>
                    <a:pt x="0" y="18"/>
                  </a:lnTo>
                  <a:lnTo>
                    <a:pt x="32" y="54"/>
                  </a:lnTo>
                  <a:lnTo>
                    <a:pt x="48"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8" name="Freeform 90"/>
            <p:cNvSpPr>
              <a:spLocks/>
            </p:cNvSpPr>
            <p:nvPr/>
          </p:nvSpPr>
          <p:spPr bwMode="blackWhite">
            <a:xfrm>
              <a:off x="4065588" y="3698875"/>
              <a:ext cx="146050" cy="109538"/>
            </a:xfrm>
            <a:custGeom>
              <a:avLst/>
              <a:gdLst/>
              <a:ahLst/>
              <a:cxnLst>
                <a:cxn ang="0">
                  <a:pos x="0" y="54"/>
                </a:cxn>
                <a:cxn ang="0">
                  <a:pos x="9" y="45"/>
                </a:cxn>
                <a:cxn ang="0">
                  <a:pos x="25" y="27"/>
                </a:cxn>
                <a:cxn ang="0">
                  <a:pos x="41" y="18"/>
                </a:cxn>
                <a:cxn ang="0">
                  <a:pos x="57" y="0"/>
                </a:cxn>
                <a:cxn ang="0">
                  <a:pos x="65" y="0"/>
                </a:cxn>
                <a:cxn ang="0">
                  <a:pos x="65" y="18"/>
                </a:cxn>
                <a:cxn ang="0">
                  <a:pos x="82" y="36"/>
                </a:cxn>
                <a:cxn ang="0">
                  <a:pos x="90" y="36"/>
                </a:cxn>
                <a:cxn ang="0">
                  <a:pos x="90" y="45"/>
                </a:cxn>
                <a:cxn ang="0">
                  <a:pos x="73" y="45"/>
                </a:cxn>
                <a:cxn ang="0">
                  <a:pos x="57" y="45"/>
                </a:cxn>
                <a:cxn ang="0">
                  <a:pos x="33" y="45"/>
                </a:cxn>
                <a:cxn ang="0">
                  <a:pos x="33" y="54"/>
                </a:cxn>
                <a:cxn ang="0">
                  <a:pos x="33" y="71"/>
                </a:cxn>
                <a:cxn ang="0">
                  <a:pos x="25" y="62"/>
                </a:cxn>
                <a:cxn ang="0">
                  <a:pos x="9" y="62"/>
                </a:cxn>
                <a:cxn ang="0">
                  <a:pos x="0" y="54"/>
                </a:cxn>
              </a:cxnLst>
              <a:rect l="0" t="0" r="r" b="b"/>
              <a:pathLst>
                <a:path w="90" h="71">
                  <a:moveTo>
                    <a:pt x="0" y="54"/>
                  </a:moveTo>
                  <a:lnTo>
                    <a:pt x="9" y="45"/>
                  </a:lnTo>
                  <a:lnTo>
                    <a:pt x="25" y="27"/>
                  </a:lnTo>
                  <a:lnTo>
                    <a:pt x="41" y="18"/>
                  </a:lnTo>
                  <a:lnTo>
                    <a:pt x="57" y="0"/>
                  </a:lnTo>
                  <a:lnTo>
                    <a:pt x="65" y="0"/>
                  </a:lnTo>
                  <a:lnTo>
                    <a:pt x="65" y="18"/>
                  </a:lnTo>
                  <a:lnTo>
                    <a:pt x="82" y="36"/>
                  </a:lnTo>
                  <a:lnTo>
                    <a:pt x="90" y="36"/>
                  </a:lnTo>
                  <a:lnTo>
                    <a:pt x="90" y="45"/>
                  </a:lnTo>
                  <a:lnTo>
                    <a:pt x="73" y="45"/>
                  </a:lnTo>
                  <a:lnTo>
                    <a:pt x="57" y="45"/>
                  </a:lnTo>
                  <a:lnTo>
                    <a:pt x="33" y="45"/>
                  </a:lnTo>
                  <a:lnTo>
                    <a:pt x="33" y="54"/>
                  </a:lnTo>
                  <a:lnTo>
                    <a:pt x="33" y="71"/>
                  </a:lnTo>
                  <a:lnTo>
                    <a:pt x="25" y="62"/>
                  </a:lnTo>
                  <a:lnTo>
                    <a:pt x="9" y="62"/>
                  </a:lnTo>
                  <a:lnTo>
                    <a:pt x="0"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9" name="Freeform 91"/>
            <p:cNvSpPr>
              <a:spLocks/>
            </p:cNvSpPr>
            <p:nvPr/>
          </p:nvSpPr>
          <p:spPr bwMode="blackWhite">
            <a:xfrm>
              <a:off x="4165601" y="3783013"/>
              <a:ext cx="26987" cy="95250"/>
            </a:xfrm>
            <a:custGeom>
              <a:avLst/>
              <a:gdLst/>
              <a:ahLst/>
              <a:cxnLst>
                <a:cxn ang="0">
                  <a:pos x="8" y="0"/>
                </a:cxn>
                <a:cxn ang="0">
                  <a:pos x="0" y="0"/>
                </a:cxn>
                <a:cxn ang="0">
                  <a:pos x="8" y="26"/>
                </a:cxn>
                <a:cxn ang="0">
                  <a:pos x="8" y="53"/>
                </a:cxn>
                <a:cxn ang="0">
                  <a:pos x="8" y="62"/>
                </a:cxn>
                <a:cxn ang="0">
                  <a:pos x="17" y="62"/>
                </a:cxn>
                <a:cxn ang="0">
                  <a:pos x="17" y="26"/>
                </a:cxn>
                <a:cxn ang="0">
                  <a:pos x="17" y="17"/>
                </a:cxn>
                <a:cxn ang="0">
                  <a:pos x="8" y="8"/>
                </a:cxn>
                <a:cxn ang="0">
                  <a:pos x="8" y="0"/>
                </a:cxn>
              </a:cxnLst>
              <a:rect l="0" t="0" r="r" b="b"/>
              <a:pathLst>
                <a:path w="17" h="62">
                  <a:moveTo>
                    <a:pt x="8" y="0"/>
                  </a:moveTo>
                  <a:lnTo>
                    <a:pt x="0" y="0"/>
                  </a:lnTo>
                  <a:lnTo>
                    <a:pt x="8" y="26"/>
                  </a:lnTo>
                  <a:lnTo>
                    <a:pt x="8" y="53"/>
                  </a:lnTo>
                  <a:lnTo>
                    <a:pt x="8" y="62"/>
                  </a:lnTo>
                  <a:lnTo>
                    <a:pt x="17" y="62"/>
                  </a:lnTo>
                  <a:lnTo>
                    <a:pt x="17" y="26"/>
                  </a:lnTo>
                  <a:lnTo>
                    <a:pt x="17" y="17"/>
                  </a:lnTo>
                  <a:lnTo>
                    <a:pt x="8" y="8"/>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0" name="Freeform 92"/>
            <p:cNvSpPr>
              <a:spLocks/>
            </p:cNvSpPr>
            <p:nvPr/>
          </p:nvSpPr>
          <p:spPr bwMode="blackWhite">
            <a:xfrm>
              <a:off x="4192588" y="3754438"/>
              <a:ext cx="36513" cy="123825"/>
            </a:xfrm>
            <a:custGeom>
              <a:avLst/>
              <a:gdLst/>
              <a:ahLst/>
              <a:cxnLst>
                <a:cxn ang="0">
                  <a:pos x="8" y="9"/>
                </a:cxn>
                <a:cxn ang="0">
                  <a:pos x="0" y="18"/>
                </a:cxn>
                <a:cxn ang="0">
                  <a:pos x="0" y="26"/>
                </a:cxn>
                <a:cxn ang="0">
                  <a:pos x="8" y="35"/>
                </a:cxn>
                <a:cxn ang="0">
                  <a:pos x="8" y="44"/>
                </a:cxn>
                <a:cxn ang="0">
                  <a:pos x="8" y="80"/>
                </a:cxn>
                <a:cxn ang="0">
                  <a:pos x="16" y="80"/>
                </a:cxn>
                <a:cxn ang="0">
                  <a:pos x="16" y="53"/>
                </a:cxn>
                <a:cxn ang="0">
                  <a:pos x="24" y="26"/>
                </a:cxn>
                <a:cxn ang="0">
                  <a:pos x="24" y="9"/>
                </a:cxn>
                <a:cxn ang="0">
                  <a:pos x="16" y="0"/>
                </a:cxn>
                <a:cxn ang="0">
                  <a:pos x="8" y="0"/>
                </a:cxn>
                <a:cxn ang="0">
                  <a:pos x="8" y="9"/>
                </a:cxn>
              </a:cxnLst>
              <a:rect l="0" t="0" r="r" b="b"/>
              <a:pathLst>
                <a:path w="24" h="80">
                  <a:moveTo>
                    <a:pt x="8" y="9"/>
                  </a:moveTo>
                  <a:lnTo>
                    <a:pt x="0" y="18"/>
                  </a:lnTo>
                  <a:lnTo>
                    <a:pt x="0" y="26"/>
                  </a:lnTo>
                  <a:lnTo>
                    <a:pt x="8" y="35"/>
                  </a:lnTo>
                  <a:lnTo>
                    <a:pt x="8" y="44"/>
                  </a:lnTo>
                  <a:lnTo>
                    <a:pt x="8" y="80"/>
                  </a:lnTo>
                  <a:lnTo>
                    <a:pt x="16" y="80"/>
                  </a:lnTo>
                  <a:lnTo>
                    <a:pt x="16" y="53"/>
                  </a:lnTo>
                  <a:lnTo>
                    <a:pt x="24" y="26"/>
                  </a:lnTo>
                  <a:lnTo>
                    <a:pt x="24" y="9"/>
                  </a:lnTo>
                  <a:lnTo>
                    <a:pt x="16" y="0"/>
                  </a:lnTo>
                  <a:lnTo>
                    <a:pt x="8" y="0"/>
                  </a:lnTo>
                  <a:lnTo>
                    <a:pt x="8"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1" name="Freeform 93"/>
            <p:cNvSpPr>
              <a:spLocks/>
            </p:cNvSpPr>
            <p:nvPr/>
          </p:nvSpPr>
          <p:spPr bwMode="blackWhite">
            <a:xfrm>
              <a:off x="4341813" y="3973513"/>
              <a:ext cx="25400" cy="41275"/>
            </a:xfrm>
            <a:custGeom>
              <a:avLst/>
              <a:gdLst/>
              <a:ahLst/>
              <a:cxnLst>
                <a:cxn ang="0">
                  <a:pos x="16" y="0"/>
                </a:cxn>
                <a:cxn ang="0">
                  <a:pos x="16" y="18"/>
                </a:cxn>
                <a:cxn ang="0">
                  <a:pos x="8" y="18"/>
                </a:cxn>
                <a:cxn ang="0">
                  <a:pos x="0" y="18"/>
                </a:cxn>
                <a:cxn ang="0">
                  <a:pos x="8" y="0"/>
                </a:cxn>
                <a:cxn ang="0">
                  <a:pos x="16" y="0"/>
                </a:cxn>
              </a:cxnLst>
              <a:rect l="0" t="0" r="r" b="b"/>
              <a:pathLst>
                <a:path w="16" h="18">
                  <a:moveTo>
                    <a:pt x="16" y="0"/>
                  </a:moveTo>
                  <a:lnTo>
                    <a:pt x="16" y="18"/>
                  </a:lnTo>
                  <a:lnTo>
                    <a:pt x="8" y="18"/>
                  </a:lnTo>
                  <a:lnTo>
                    <a:pt x="0" y="18"/>
                  </a:lnTo>
                  <a:lnTo>
                    <a:pt x="8"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2" name="Freeform 94"/>
            <p:cNvSpPr>
              <a:spLocks/>
            </p:cNvSpPr>
            <p:nvPr/>
          </p:nvSpPr>
          <p:spPr bwMode="blackWhite">
            <a:xfrm>
              <a:off x="4378326" y="3948113"/>
              <a:ext cx="160337" cy="163512"/>
            </a:xfrm>
            <a:custGeom>
              <a:avLst/>
              <a:gdLst/>
              <a:ahLst/>
              <a:cxnLst>
                <a:cxn ang="0">
                  <a:pos x="57" y="8"/>
                </a:cxn>
                <a:cxn ang="0">
                  <a:pos x="57" y="17"/>
                </a:cxn>
                <a:cxn ang="0">
                  <a:pos x="24" y="17"/>
                </a:cxn>
                <a:cxn ang="0">
                  <a:pos x="24" y="26"/>
                </a:cxn>
                <a:cxn ang="0">
                  <a:pos x="32" y="17"/>
                </a:cxn>
                <a:cxn ang="0">
                  <a:pos x="32" y="26"/>
                </a:cxn>
                <a:cxn ang="0">
                  <a:pos x="32" y="35"/>
                </a:cxn>
                <a:cxn ang="0">
                  <a:pos x="32" y="71"/>
                </a:cxn>
                <a:cxn ang="0">
                  <a:pos x="16" y="71"/>
                </a:cxn>
                <a:cxn ang="0">
                  <a:pos x="8" y="71"/>
                </a:cxn>
                <a:cxn ang="0">
                  <a:pos x="8" y="80"/>
                </a:cxn>
                <a:cxn ang="0">
                  <a:pos x="0" y="80"/>
                </a:cxn>
                <a:cxn ang="0">
                  <a:pos x="0" y="89"/>
                </a:cxn>
                <a:cxn ang="0">
                  <a:pos x="16" y="106"/>
                </a:cxn>
                <a:cxn ang="0">
                  <a:pos x="16" y="98"/>
                </a:cxn>
                <a:cxn ang="0">
                  <a:pos x="24" y="98"/>
                </a:cxn>
                <a:cxn ang="0">
                  <a:pos x="32" y="98"/>
                </a:cxn>
                <a:cxn ang="0">
                  <a:pos x="49" y="89"/>
                </a:cxn>
                <a:cxn ang="0">
                  <a:pos x="57" y="71"/>
                </a:cxn>
                <a:cxn ang="0">
                  <a:pos x="73" y="53"/>
                </a:cxn>
                <a:cxn ang="0">
                  <a:pos x="89" y="0"/>
                </a:cxn>
                <a:cxn ang="0">
                  <a:pos x="65" y="8"/>
                </a:cxn>
                <a:cxn ang="0">
                  <a:pos x="57" y="8"/>
                </a:cxn>
              </a:cxnLst>
              <a:rect l="0" t="0" r="r" b="b"/>
              <a:pathLst>
                <a:path w="89" h="106">
                  <a:moveTo>
                    <a:pt x="57" y="8"/>
                  </a:moveTo>
                  <a:lnTo>
                    <a:pt x="57" y="17"/>
                  </a:lnTo>
                  <a:lnTo>
                    <a:pt x="24" y="17"/>
                  </a:lnTo>
                  <a:lnTo>
                    <a:pt x="24" y="26"/>
                  </a:lnTo>
                  <a:lnTo>
                    <a:pt x="32" y="17"/>
                  </a:lnTo>
                  <a:lnTo>
                    <a:pt x="32" y="26"/>
                  </a:lnTo>
                  <a:lnTo>
                    <a:pt x="32" y="35"/>
                  </a:lnTo>
                  <a:lnTo>
                    <a:pt x="32" y="71"/>
                  </a:lnTo>
                  <a:lnTo>
                    <a:pt x="16" y="71"/>
                  </a:lnTo>
                  <a:lnTo>
                    <a:pt x="8" y="71"/>
                  </a:lnTo>
                  <a:lnTo>
                    <a:pt x="8" y="80"/>
                  </a:lnTo>
                  <a:lnTo>
                    <a:pt x="0" y="80"/>
                  </a:lnTo>
                  <a:lnTo>
                    <a:pt x="0" y="89"/>
                  </a:lnTo>
                  <a:lnTo>
                    <a:pt x="16" y="106"/>
                  </a:lnTo>
                  <a:lnTo>
                    <a:pt x="16" y="98"/>
                  </a:lnTo>
                  <a:lnTo>
                    <a:pt x="24" y="98"/>
                  </a:lnTo>
                  <a:lnTo>
                    <a:pt x="32" y="98"/>
                  </a:lnTo>
                  <a:lnTo>
                    <a:pt x="49" y="89"/>
                  </a:lnTo>
                  <a:lnTo>
                    <a:pt x="57" y="71"/>
                  </a:lnTo>
                  <a:lnTo>
                    <a:pt x="73" y="53"/>
                  </a:lnTo>
                  <a:lnTo>
                    <a:pt x="89" y="0"/>
                  </a:lnTo>
                  <a:lnTo>
                    <a:pt x="65" y="8"/>
                  </a:lnTo>
                  <a:lnTo>
                    <a:pt x="57"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3" name="Freeform 95"/>
            <p:cNvSpPr>
              <a:spLocks/>
            </p:cNvSpPr>
            <p:nvPr/>
          </p:nvSpPr>
          <p:spPr bwMode="blackWhite">
            <a:xfrm>
              <a:off x="4716463" y="4029075"/>
              <a:ext cx="25400" cy="38100"/>
            </a:xfrm>
            <a:custGeom>
              <a:avLst/>
              <a:gdLst/>
              <a:ahLst/>
              <a:cxnLst>
                <a:cxn ang="0">
                  <a:pos x="16" y="18"/>
                </a:cxn>
                <a:cxn ang="0">
                  <a:pos x="0" y="18"/>
                </a:cxn>
                <a:cxn ang="0">
                  <a:pos x="0" y="18"/>
                </a:cxn>
                <a:cxn ang="0">
                  <a:pos x="0" y="9"/>
                </a:cxn>
                <a:cxn ang="0">
                  <a:pos x="16" y="0"/>
                </a:cxn>
                <a:cxn ang="0">
                  <a:pos x="16" y="18"/>
                </a:cxn>
                <a:cxn ang="0">
                  <a:pos x="16" y="18"/>
                </a:cxn>
              </a:cxnLst>
              <a:rect l="0" t="0" r="r" b="b"/>
              <a:pathLst>
                <a:path w="16" h="18">
                  <a:moveTo>
                    <a:pt x="16" y="18"/>
                  </a:moveTo>
                  <a:lnTo>
                    <a:pt x="0" y="18"/>
                  </a:lnTo>
                  <a:lnTo>
                    <a:pt x="0" y="18"/>
                  </a:lnTo>
                  <a:lnTo>
                    <a:pt x="0" y="9"/>
                  </a:lnTo>
                  <a:lnTo>
                    <a:pt x="16" y="0"/>
                  </a:lnTo>
                  <a:lnTo>
                    <a:pt x="16" y="18"/>
                  </a:lnTo>
                  <a:lnTo>
                    <a:pt x="16"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4" name="Freeform 96"/>
            <p:cNvSpPr>
              <a:spLocks/>
            </p:cNvSpPr>
            <p:nvPr/>
          </p:nvSpPr>
          <p:spPr bwMode="blackWhite">
            <a:xfrm>
              <a:off x="4729163" y="4070350"/>
              <a:ext cx="25400" cy="50800"/>
            </a:xfrm>
            <a:custGeom>
              <a:avLst/>
              <a:gdLst/>
              <a:ahLst/>
              <a:cxnLst>
                <a:cxn ang="0">
                  <a:pos x="16" y="0"/>
                </a:cxn>
                <a:cxn ang="0">
                  <a:pos x="16" y="9"/>
                </a:cxn>
                <a:cxn ang="0">
                  <a:pos x="0" y="18"/>
                </a:cxn>
                <a:cxn ang="0">
                  <a:pos x="0" y="9"/>
                </a:cxn>
                <a:cxn ang="0">
                  <a:pos x="0" y="0"/>
                </a:cxn>
                <a:cxn ang="0">
                  <a:pos x="16" y="0"/>
                </a:cxn>
              </a:cxnLst>
              <a:rect l="0" t="0" r="r" b="b"/>
              <a:pathLst>
                <a:path w="16" h="18">
                  <a:moveTo>
                    <a:pt x="16" y="0"/>
                  </a:moveTo>
                  <a:lnTo>
                    <a:pt x="16" y="9"/>
                  </a:lnTo>
                  <a:lnTo>
                    <a:pt x="0" y="18"/>
                  </a:lnTo>
                  <a:lnTo>
                    <a:pt x="0" y="9"/>
                  </a:lnTo>
                  <a:lnTo>
                    <a:pt x="0"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5" name="Freeform 97"/>
            <p:cNvSpPr>
              <a:spLocks/>
            </p:cNvSpPr>
            <p:nvPr/>
          </p:nvSpPr>
          <p:spPr bwMode="blackWhite">
            <a:xfrm>
              <a:off x="4391026" y="4373563"/>
              <a:ext cx="238125" cy="246062"/>
            </a:xfrm>
            <a:custGeom>
              <a:avLst/>
              <a:gdLst/>
              <a:ahLst/>
              <a:cxnLst>
                <a:cxn ang="0">
                  <a:pos x="49" y="160"/>
                </a:cxn>
                <a:cxn ang="0">
                  <a:pos x="49" y="151"/>
                </a:cxn>
                <a:cxn ang="0">
                  <a:pos x="33" y="98"/>
                </a:cxn>
                <a:cxn ang="0">
                  <a:pos x="33" y="71"/>
                </a:cxn>
                <a:cxn ang="0">
                  <a:pos x="0" y="9"/>
                </a:cxn>
                <a:cxn ang="0">
                  <a:pos x="0" y="0"/>
                </a:cxn>
                <a:cxn ang="0">
                  <a:pos x="16" y="0"/>
                </a:cxn>
                <a:cxn ang="0">
                  <a:pos x="33" y="0"/>
                </a:cxn>
                <a:cxn ang="0">
                  <a:pos x="73" y="9"/>
                </a:cxn>
                <a:cxn ang="0">
                  <a:pos x="89" y="9"/>
                </a:cxn>
                <a:cxn ang="0">
                  <a:pos x="122" y="18"/>
                </a:cxn>
                <a:cxn ang="0">
                  <a:pos x="130" y="9"/>
                </a:cxn>
                <a:cxn ang="0">
                  <a:pos x="138" y="0"/>
                </a:cxn>
                <a:cxn ang="0">
                  <a:pos x="154" y="9"/>
                </a:cxn>
                <a:cxn ang="0">
                  <a:pos x="138" y="27"/>
                </a:cxn>
                <a:cxn ang="0">
                  <a:pos x="130" y="18"/>
                </a:cxn>
                <a:cxn ang="0">
                  <a:pos x="114" y="18"/>
                </a:cxn>
                <a:cxn ang="0">
                  <a:pos x="106" y="71"/>
                </a:cxn>
                <a:cxn ang="0">
                  <a:pos x="97" y="71"/>
                </a:cxn>
                <a:cxn ang="0">
                  <a:pos x="97" y="107"/>
                </a:cxn>
                <a:cxn ang="0">
                  <a:pos x="97" y="160"/>
                </a:cxn>
                <a:cxn ang="0">
                  <a:pos x="81" y="160"/>
                </a:cxn>
                <a:cxn ang="0">
                  <a:pos x="65" y="160"/>
                </a:cxn>
                <a:cxn ang="0">
                  <a:pos x="57" y="160"/>
                </a:cxn>
                <a:cxn ang="0">
                  <a:pos x="49" y="160"/>
                </a:cxn>
              </a:cxnLst>
              <a:rect l="0" t="0" r="r" b="b"/>
              <a:pathLst>
                <a:path w="154" h="160">
                  <a:moveTo>
                    <a:pt x="49" y="160"/>
                  </a:moveTo>
                  <a:lnTo>
                    <a:pt x="49" y="151"/>
                  </a:lnTo>
                  <a:lnTo>
                    <a:pt x="33" y="98"/>
                  </a:lnTo>
                  <a:lnTo>
                    <a:pt x="33" y="71"/>
                  </a:lnTo>
                  <a:lnTo>
                    <a:pt x="0" y="9"/>
                  </a:lnTo>
                  <a:lnTo>
                    <a:pt x="0" y="0"/>
                  </a:lnTo>
                  <a:lnTo>
                    <a:pt x="16" y="0"/>
                  </a:lnTo>
                  <a:lnTo>
                    <a:pt x="33" y="0"/>
                  </a:lnTo>
                  <a:lnTo>
                    <a:pt x="73" y="9"/>
                  </a:lnTo>
                  <a:lnTo>
                    <a:pt x="89" y="9"/>
                  </a:lnTo>
                  <a:lnTo>
                    <a:pt x="122" y="18"/>
                  </a:lnTo>
                  <a:lnTo>
                    <a:pt x="130" y="9"/>
                  </a:lnTo>
                  <a:lnTo>
                    <a:pt x="138" y="0"/>
                  </a:lnTo>
                  <a:lnTo>
                    <a:pt x="154" y="9"/>
                  </a:lnTo>
                  <a:lnTo>
                    <a:pt x="138" y="27"/>
                  </a:lnTo>
                  <a:lnTo>
                    <a:pt x="130" y="18"/>
                  </a:lnTo>
                  <a:lnTo>
                    <a:pt x="114" y="18"/>
                  </a:lnTo>
                  <a:lnTo>
                    <a:pt x="106" y="71"/>
                  </a:lnTo>
                  <a:lnTo>
                    <a:pt x="97" y="71"/>
                  </a:lnTo>
                  <a:lnTo>
                    <a:pt x="97" y="107"/>
                  </a:lnTo>
                  <a:lnTo>
                    <a:pt x="97" y="160"/>
                  </a:lnTo>
                  <a:lnTo>
                    <a:pt x="81" y="160"/>
                  </a:lnTo>
                  <a:lnTo>
                    <a:pt x="65" y="160"/>
                  </a:lnTo>
                  <a:lnTo>
                    <a:pt x="57" y="160"/>
                  </a:lnTo>
                  <a:lnTo>
                    <a:pt x="49" y="16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6" name="Freeform 98"/>
            <p:cNvSpPr>
              <a:spLocks/>
            </p:cNvSpPr>
            <p:nvPr/>
          </p:nvSpPr>
          <p:spPr bwMode="blackWhite">
            <a:xfrm>
              <a:off x="4391026" y="4138613"/>
              <a:ext cx="225425" cy="247650"/>
            </a:xfrm>
            <a:custGeom>
              <a:avLst/>
              <a:gdLst/>
              <a:ahLst/>
              <a:cxnLst>
                <a:cxn ang="0">
                  <a:pos x="0" y="143"/>
                </a:cxn>
                <a:cxn ang="0">
                  <a:pos x="16" y="143"/>
                </a:cxn>
                <a:cxn ang="0">
                  <a:pos x="33" y="143"/>
                </a:cxn>
                <a:cxn ang="0">
                  <a:pos x="73" y="152"/>
                </a:cxn>
                <a:cxn ang="0">
                  <a:pos x="89" y="152"/>
                </a:cxn>
                <a:cxn ang="0">
                  <a:pos x="122" y="161"/>
                </a:cxn>
                <a:cxn ang="0">
                  <a:pos x="130" y="152"/>
                </a:cxn>
                <a:cxn ang="0">
                  <a:pos x="122" y="143"/>
                </a:cxn>
                <a:cxn ang="0">
                  <a:pos x="122" y="98"/>
                </a:cxn>
                <a:cxn ang="0">
                  <a:pos x="146" y="89"/>
                </a:cxn>
                <a:cxn ang="0">
                  <a:pos x="138" y="63"/>
                </a:cxn>
                <a:cxn ang="0">
                  <a:pos x="122" y="72"/>
                </a:cxn>
                <a:cxn ang="0">
                  <a:pos x="122" y="63"/>
                </a:cxn>
                <a:cxn ang="0">
                  <a:pos x="122" y="54"/>
                </a:cxn>
                <a:cxn ang="0">
                  <a:pos x="122" y="45"/>
                </a:cxn>
                <a:cxn ang="0">
                  <a:pos x="122" y="27"/>
                </a:cxn>
                <a:cxn ang="0">
                  <a:pos x="106" y="18"/>
                </a:cxn>
                <a:cxn ang="0">
                  <a:pos x="89" y="18"/>
                </a:cxn>
                <a:cxn ang="0">
                  <a:pos x="89" y="27"/>
                </a:cxn>
                <a:cxn ang="0">
                  <a:pos x="73" y="36"/>
                </a:cxn>
                <a:cxn ang="0">
                  <a:pos x="57" y="18"/>
                </a:cxn>
                <a:cxn ang="0">
                  <a:pos x="57" y="0"/>
                </a:cxn>
                <a:cxn ang="0">
                  <a:pos x="49" y="0"/>
                </a:cxn>
                <a:cxn ang="0">
                  <a:pos x="24" y="0"/>
                </a:cxn>
                <a:cxn ang="0">
                  <a:pos x="8" y="9"/>
                </a:cxn>
                <a:cxn ang="0">
                  <a:pos x="16" y="36"/>
                </a:cxn>
                <a:cxn ang="0">
                  <a:pos x="16" y="36"/>
                </a:cxn>
                <a:cxn ang="0">
                  <a:pos x="24" y="72"/>
                </a:cxn>
                <a:cxn ang="0">
                  <a:pos x="24" y="89"/>
                </a:cxn>
                <a:cxn ang="0">
                  <a:pos x="8" y="98"/>
                </a:cxn>
                <a:cxn ang="0">
                  <a:pos x="0" y="134"/>
                </a:cxn>
                <a:cxn ang="0">
                  <a:pos x="0" y="143"/>
                </a:cxn>
              </a:cxnLst>
              <a:rect l="0" t="0" r="r" b="b"/>
              <a:pathLst>
                <a:path w="146" h="161">
                  <a:moveTo>
                    <a:pt x="0" y="143"/>
                  </a:moveTo>
                  <a:lnTo>
                    <a:pt x="16" y="143"/>
                  </a:lnTo>
                  <a:lnTo>
                    <a:pt x="33" y="143"/>
                  </a:lnTo>
                  <a:lnTo>
                    <a:pt x="73" y="152"/>
                  </a:lnTo>
                  <a:lnTo>
                    <a:pt x="89" y="152"/>
                  </a:lnTo>
                  <a:lnTo>
                    <a:pt x="122" y="161"/>
                  </a:lnTo>
                  <a:lnTo>
                    <a:pt x="130" y="152"/>
                  </a:lnTo>
                  <a:lnTo>
                    <a:pt x="122" y="143"/>
                  </a:lnTo>
                  <a:lnTo>
                    <a:pt x="122" y="98"/>
                  </a:lnTo>
                  <a:lnTo>
                    <a:pt x="146" y="89"/>
                  </a:lnTo>
                  <a:lnTo>
                    <a:pt x="138" y="63"/>
                  </a:lnTo>
                  <a:lnTo>
                    <a:pt x="122" y="72"/>
                  </a:lnTo>
                  <a:lnTo>
                    <a:pt x="122" y="63"/>
                  </a:lnTo>
                  <a:lnTo>
                    <a:pt x="122" y="54"/>
                  </a:lnTo>
                  <a:lnTo>
                    <a:pt x="122" y="45"/>
                  </a:lnTo>
                  <a:lnTo>
                    <a:pt x="122" y="27"/>
                  </a:lnTo>
                  <a:lnTo>
                    <a:pt x="106" y="18"/>
                  </a:lnTo>
                  <a:lnTo>
                    <a:pt x="89" y="18"/>
                  </a:lnTo>
                  <a:lnTo>
                    <a:pt x="89" y="27"/>
                  </a:lnTo>
                  <a:lnTo>
                    <a:pt x="73" y="36"/>
                  </a:lnTo>
                  <a:lnTo>
                    <a:pt x="57" y="18"/>
                  </a:lnTo>
                  <a:lnTo>
                    <a:pt x="57" y="0"/>
                  </a:lnTo>
                  <a:lnTo>
                    <a:pt x="49" y="0"/>
                  </a:lnTo>
                  <a:lnTo>
                    <a:pt x="24" y="0"/>
                  </a:lnTo>
                  <a:lnTo>
                    <a:pt x="8" y="9"/>
                  </a:lnTo>
                  <a:lnTo>
                    <a:pt x="16" y="36"/>
                  </a:lnTo>
                  <a:lnTo>
                    <a:pt x="16" y="36"/>
                  </a:lnTo>
                  <a:lnTo>
                    <a:pt x="24" y="72"/>
                  </a:lnTo>
                  <a:lnTo>
                    <a:pt x="24" y="89"/>
                  </a:lnTo>
                  <a:lnTo>
                    <a:pt x="8" y="98"/>
                  </a:lnTo>
                  <a:lnTo>
                    <a:pt x="0" y="134"/>
                  </a:lnTo>
                  <a:lnTo>
                    <a:pt x="0" y="14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7" name="Freeform 99"/>
            <p:cNvSpPr>
              <a:spLocks/>
            </p:cNvSpPr>
            <p:nvPr/>
          </p:nvSpPr>
          <p:spPr bwMode="blackWhite">
            <a:xfrm>
              <a:off x="4403726" y="4111625"/>
              <a:ext cx="1587" cy="26988"/>
            </a:xfrm>
            <a:custGeom>
              <a:avLst/>
              <a:gdLst/>
              <a:ahLst/>
              <a:cxnLst>
                <a:cxn ang="0">
                  <a:pos x="0" y="0"/>
                </a:cxn>
                <a:cxn ang="0">
                  <a:pos x="0" y="18"/>
                </a:cxn>
                <a:cxn ang="0">
                  <a:pos x="0" y="9"/>
                </a:cxn>
                <a:cxn ang="0">
                  <a:pos x="0" y="0"/>
                </a:cxn>
              </a:cxnLst>
              <a:rect l="0" t="0" r="r" b="b"/>
              <a:pathLst>
                <a:path h="18">
                  <a:moveTo>
                    <a:pt x="0" y="0"/>
                  </a:moveTo>
                  <a:lnTo>
                    <a:pt x="0" y="18"/>
                  </a:lnTo>
                  <a:lnTo>
                    <a:pt x="0"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8" name="Freeform 100"/>
            <p:cNvSpPr>
              <a:spLocks/>
            </p:cNvSpPr>
            <p:nvPr/>
          </p:nvSpPr>
          <p:spPr bwMode="blackWhite">
            <a:xfrm>
              <a:off x="4479926" y="4483100"/>
              <a:ext cx="276225" cy="276225"/>
            </a:xfrm>
            <a:custGeom>
              <a:avLst/>
              <a:gdLst/>
              <a:ahLst/>
              <a:cxnLst>
                <a:cxn ang="0">
                  <a:pos x="178" y="9"/>
                </a:cxn>
                <a:cxn ang="0">
                  <a:pos x="178" y="54"/>
                </a:cxn>
                <a:cxn ang="0">
                  <a:pos x="178" y="54"/>
                </a:cxn>
                <a:cxn ang="0">
                  <a:pos x="170" y="62"/>
                </a:cxn>
                <a:cxn ang="0">
                  <a:pos x="178" y="71"/>
                </a:cxn>
                <a:cxn ang="0">
                  <a:pos x="178" y="62"/>
                </a:cxn>
                <a:cxn ang="0">
                  <a:pos x="186" y="62"/>
                </a:cxn>
                <a:cxn ang="0">
                  <a:pos x="186" y="71"/>
                </a:cxn>
                <a:cxn ang="0">
                  <a:pos x="186" y="98"/>
                </a:cxn>
                <a:cxn ang="0">
                  <a:pos x="178" y="107"/>
                </a:cxn>
                <a:cxn ang="0">
                  <a:pos x="162" y="134"/>
                </a:cxn>
                <a:cxn ang="0">
                  <a:pos x="138" y="152"/>
                </a:cxn>
                <a:cxn ang="0">
                  <a:pos x="121" y="169"/>
                </a:cxn>
                <a:cxn ang="0">
                  <a:pos x="105" y="178"/>
                </a:cxn>
                <a:cxn ang="0">
                  <a:pos x="89" y="178"/>
                </a:cxn>
                <a:cxn ang="0">
                  <a:pos x="65" y="178"/>
                </a:cxn>
                <a:cxn ang="0">
                  <a:pos x="40" y="187"/>
                </a:cxn>
                <a:cxn ang="0">
                  <a:pos x="32" y="187"/>
                </a:cxn>
                <a:cxn ang="0">
                  <a:pos x="24" y="178"/>
                </a:cxn>
                <a:cxn ang="0">
                  <a:pos x="16" y="152"/>
                </a:cxn>
                <a:cxn ang="0">
                  <a:pos x="16" y="143"/>
                </a:cxn>
                <a:cxn ang="0">
                  <a:pos x="8" y="98"/>
                </a:cxn>
                <a:cxn ang="0">
                  <a:pos x="0" y="98"/>
                </a:cxn>
                <a:cxn ang="0">
                  <a:pos x="8" y="89"/>
                </a:cxn>
                <a:cxn ang="0">
                  <a:pos x="8" y="98"/>
                </a:cxn>
                <a:cxn ang="0">
                  <a:pos x="24" y="98"/>
                </a:cxn>
                <a:cxn ang="0">
                  <a:pos x="40" y="89"/>
                </a:cxn>
                <a:cxn ang="0">
                  <a:pos x="40" y="45"/>
                </a:cxn>
                <a:cxn ang="0">
                  <a:pos x="49" y="45"/>
                </a:cxn>
                <a:cxn ang="0">
                  <a:pos x="49" y="62"/>
                </a:cxn>
                <a:cxn ang="0">
                  <a:pos x="65" y="62"/>
                </a:cxn>
                <a:cxn ang="0">
                  <a:pos x="89" y="45"/>
                </a:cxn>
                <a:cxn ang="0">
                  <a:pos x="97" y="54"/>
                </a:cxn>
                <a:cxn ang="0">
                  <a:pos x="105" y="45"/>
                </a:cxn>
                <a:cxn ang="0">
                  <a:pos x="130" y="18"/>
                </a:cxn>
                <a:cxn ang="0">
                  <a:pos x="154" y="0"/>
                </a:cxn>
                <a:cxn ang="0">
                  <a:pos x="170" y="9"/>
                </a:cxn>
                <a:cxn ang="0">
                  <a:pos x="178" y="9"/>
                </a:cxn>
              </a:cxnLst>
              <a:rect l="0" t="0" r="r" b="b"/>
              <a:pathLst>
                <a:path w="186" h="187">
                  <a:moveTo>
                    <a:pt x="178" y="9"/>
                  </a:moveTo>
                  <a:lnTo>
                    <a:pt x="178" y="54"/>
                  </a:lnTo>
                  <a:lnTo>
                    <a:pt x="178" y="54"/>
                  </a:lnTo>
                  <a:lnTo>
                    <a:pt x="170" y="62"/>
                  </a:lnTo>
                  <a:lnTo>
                    <a:pt x="178" y="71"/>
                  </a:lnTo>
                  <a:lnTo>
                    <a:pt x="178" y="62"/>
                  </a:lnTo>
                  <a:lnTo>
                    <a:pt x="186" y="62"/>
                  </a:lnTo>
                  <a:lnTo>
                    <a:pt x="186" y="71"/>
                  </a:lnTo>
                  <a:lnTo>
                    <a:pt x="186" y="98"/>
                  </a:lnTo>
                  <a:lnTo>
                    <a:pt x="178" y="107"/>
                  </a:lnTo>
                  <a:lnTo>
                    <a:pt x="162" y="134"/>
                  </a:lnTo>
                  <a:lnTo>
                    <a:pt x="138" y="152"/>
                  </a:lnTo>
                  <a:lnTo>
                    <a:pt x="121" y="169"/>
                  </a:lnTo>
                  <a:lnTo>
                    <a:pt x="105" y="178"/>
                  </a:lnTo>
                  <a:lnTo>
                    <a:pt x="89" y="178"/>
                  </a:lnTo>
                  <a:lnTo>
                    <a:pt x="65" y="178"/>
                  </a:lnTo>
                  <a:lnTo>
                    <a:pt x="40" y="187"/>
                  </a:lnTo>
                  <a:lnTo>
                    <a:pt x="32" y="187"/>
                  </a:lnTo>
                  <a:lnTo>
                    <a:pt x="24" y="178"/>
                  </a:lnTo>
                  <a:lnTo>
                    <a:pt x="16" y="152"/>
                  </a:lnTo>
                  <a:lnTo>
                    <a:pt x="16" y="143"/>
                  </a:lnTo>
                  <a:lnTo>
                    <a:pt x="8" y="98"/>
                  </a:lnTo>
                  <a:lnTo>
                    <a:pt x="0" y="98"/>
                  </a:lnTo>
                  <a:lnTo>
                    <a:pt x="8" y="89"/>
                  </a:lnTo>
                  <a:lnTo>
                    <a:pt x="8" y="98"/>
                  </a:lnTo>
                  <a:lnTo>
                    <a:pt x="24" y="98"/>
                  </a:lnTo>
                  <a:lnTo>
                    <a:pt x="40" y="89"/>
                  </a:lnTo>
                  <a:lnTo>
                    <a:pt x="40" y="45"/>
                  </a:lnTo>
                  <a:lnTo>
                    <a:pt x="49" y="45"/>
                  </a:lnTo>
                  <a:lnTo>
                    <a:pt x="49" y="62"/>
                  </a:lnTo>
                  <a:lnTo>
                    <a:pt x="65" y="62"/>
                  </a:lnTo>
                  <a:lnTo>
                    <a:pt x="89" y="45"/>
                  </a:lnTo>
                  <a:lnTo>
                    <a:pt x="97" y="54"/>
                  </a:lnTo>
                  <a:lnTo>
                    <a:pt x="105" y="45"/>
                  </a:lnTo>
                  <a:lnTo>
                    <a:pt x="130" y="18"/>
                  </a:lnTo>
                  <a:lnTo>
                    <a:pt x="154" y="0"/>
                  </a:lnTo>
                  <a:lnTo>
                    <a:pt x="170" y="9"/>
                  </a:lnTo>
                  <a:lnTo>
                    <a:pt x="178"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9" name="Freeform 101"/>
            <p:cNvSpPr>
              <a:spLocks/>
            </p:cNvSpPr>
            <p:nvPr/>
          </p:nvSpPr>
          <p:spPr bwMode="blackWhite">
            <a:xfrm>
              <a:off x="4540251" y="4386263"/>
              <a:ext cx="176212" cy="192087"/>
            </a:xfrm>
            <a:custGeom>
              <a:avLst/>
              <a:gdLst/>
              <a:ahLst/>
              <a:cxnLst>
                <a:cxn ang="0">
                  <a:pos x="0" y="98"/>
                </a:cxn>
                <a:cxn ang="0">
                  <a:pos x="9" y="107"/>
                </a:cxn>
                <a:cxn ang="0">
                  <a:pos x="9" y="124"/>
                </a:cxn>
                <a:cxn ang="0">
                  <a:pos x="25" y="124"/>
                </a:cxn>
                <a:cxn ang="0">
                  <a:pos x="49" y="107"/>
                </a:cxn>
                <a:cxn ang="0">
                  <a:pos x="57" y="116"/>
                </a:cxn>
                <a:cxn ang="0">
                  <a:pos x="65" y="107"/>
                </a:cxn>
                <a:cxn ang="0">
                  <a:pos x="90" y="71"/>
                </a:cxn>
                <a:cxn ang="0">
                  <a:pos x="114" y="53"/>
                </a:cxn>
                <a:cxn ang="0">
                  <a:pos x="98" y="53"/>
                </a:cxn>
                <a:cxn ang="0">
                  <a:pos x="90" y="44"/>
                </a:cxn>
                <a:cxn ang="0">
                  <a:pos x="73" y="26"/>
                </a:cxn>
                <a:cxn ang="0">
                  <a:pos x="65" y="0"/>
                </a:cxn>
                <a:cxn ang="0">
                  <a:pos x="49" y="18"/>
                </a:cxn>
                <a:cxn ang="0">
                  <a:pos x="41" y="9"/>
                </a:cxn>
                <a:cxn ang="0">
                  <a:pos x="17" y="9"/>
                </a:cxn>
                <a:cxn ang="0">
                  <a:pos x="9" y="53"/>
                </a:cxn>
                <a:cxn ang="0">
                  <a:pos x="0" y="71"/>
                </a:cxn>
                <a:cxn ang="0">
                  <a:pos x="0" y="98"/>
                </a:cxn>
              </a:cxnLst>
              <a:rect l="0" t="0" r="r" b="b"/>
              <a:pathLst>
                <a:path w="114" h="124">
                  <a:moveTo>
                    <a:pt x="0" y="98"/>
                  </a:moveTo>
                  <a:lnTo>
                    <a:pt x="9" y="107"/>
                  </a:lnTo>
                  <a:lnTo>
                    <a:pt x="9" y="124"/>
                  </a:lnTo>
                  <a:lnTo>
                    <a:pt x="25" y="124"/>
                  </a:lnTo>
                  <a:lnTo>
                    <a:pt x="49" y="107"/>
                  </a:lnTo>
                  <a:lnTo>
                    <a:pt x="57" y="116"/>
                  </a:lnTo>
                  <a:lnTo>
                    <a:pt x="65" y="107"/>
                  </a:lnTo>
                  <a:lnTo>
                    <a:pt x="90" y="71"/>
                  </a:lnTo>
                  <a:lnTo>
                    <a:pt x="114" y="53"/>
                  </a:lnTo>
                  <a:lnTo>
                    <a:pt x="98" y="53"/>
                  </a:lnTo>
                  <a:lnTo>
                    <a:pt x="90" y="44"/>
                  </a:lnTo>
                  <a:lnTo>
                    <a:pt x="73" y="26"/>
                  </a:lnTo>
                  <a:lnTo>
                    <a:pt x="65" y="0"/>
                  </a:lnTo>
                  <a:lnTo>
                    <a:pt x="49" y="18"/>
                  </a:lnTo>
                  <a:lnTo>
                    <a:pt x="41" y="9"/>
                  </a:lnTo>
                  <a:lnTo>
                    <a:pt x="17" y="9"/>
                  </a:lnTo>
                  <a:lnTo>
                    <a:pt x="9" y="53"/>
                  </a:lnTo>
                  <a:lnTo>
                    <a:pt x="0" y="71"/>
                  </a:lnTo>
                  <a:lnTo>
                    <a:pt x="0"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0" name="Freeform 102"/>
            <p:cNvSpPr>
              <a:spLocks/>
            </p:cNvSpPr>
            <p:nvPr/>
          </p:nvSpPr>
          <p:spPr bwMode="blackWhite">
            <a:xfrm>
              <a:off x="4641851" y="4344988"/>
              <a:ext cx="136525" cy="149225"/>
            </a:xfrm>
            <a:custGeom>
              <a:avLst/>
              <a:gdLst/>
              <a:ahLst/>
              <a:cxnLst>
                <a:cxn ang="0">
                  <a:pos x="57" y="0"/>
                </a:cxn>
                <a:cxn ang="0">
                  <a:pos x="41" y="0"/>
                </a:cxn>
                <a:cxn ang="0">
                  <a:pos x="41" y="9"/>
                </a:cxn>
                <a:cxn ang="0">
                  <a:pos x="25" y="27"/>
                </a:cxn>
                <a:cxn ang="0">
                  <a:pos x="0" y="27"/>
                </a:cxn>
                <a:cxn ang="0">
                  <a:pos x="16" y="53"/>
                </a:cxn>
                <a:cxn ang="0">
                  <a:pos x="25" y="71"/>
                </a:cxn>
                <a:cxn ang="0">
                  <a:pos x="33" y="80"/>
                </a:cxn>
                <a:cxn ang="0">
                  <a:pos x="49" y="80"/>
                </a:cxn>
                <a:cxn ang="0">
                  <a:pos x="65" y="89"/>
                </a:cxn>
                <a:cxn ang="0">
                  <a:pos x="73" y="89"/>
                </a:cxn>
                <a:cxn ang="0">
                  <a:pos x="81" y="53"/>
                </a:cxn>
                <a:cxn ang="0">
                  <a:pos x="89" y="27"/>
                </a:cxn>
                <a:cxn ang="0">
                  <a:pos x="81" y="9"/>
                </a:cxn>
                <a:cxn ang="0">
                  <a:pos x="73" y="0"/>
                </a:cxn>
                <a:cxn ang="0">
                  <a:pos x="57" y="0"/>
                </a:cxn>
              </a:cxnLst>
              <a:rect l="0" t="0" r="r" b="b"/>
              <a:pathLst>
                <a:path w="89" h="89">
                  <a:moveTo>
                    <a:pt x="57" y="0"/>
                  </a:moveTo>
                  <a:lnTo>
                    <a:pt x="41" y="0"/>
                  </a:lnTo>
                  <a:lnTo>
                    <a:pt x="41" y="9"/>
                  </a:lnTo>
                  <a:lnTo>
                    <a:pt x="25" y="27"/>
                  </a:lnTo>
                  <a:lnTo>
                    <a:pt x="0" y="27"/>
                  </a:lnTo>
                  <a:lnTo>
                    <a:pt x="16" y="53"/>
                  </a:lnTo>
                  <a:lnTo>
                    <a:pt x="25" y="71"/>
                  </a:lnTo>
                  <a:lnTo>
                    <a:pt x="33" y="80"/>
                  </a:lnTo>
                  <a:lnTo>
                    <a:pt x="49" y="80"/>
                  </a:lnTo>
                  <a:lnTo>
                    <a:pt x="65" y="89"/>
                  </a:lnTo>
                  <a:lnTo>
                    <a:pt x="73" y="89"/>
                  </a:lnTo>
                  <a:lnTo>
                    <a:pt x="81" y="53"/>
                  </a:lnTo>
                  <a:lnTo>
                    <a:pt x="89" y="27"/>
                  </a:lnTo>
                  <a:lnTo>
                    <a:pt x="81" y="9"/>
                  </a:lnTo>
                  <a:lnTo>
                    <a:pt x="73" y="0"/>
                  </a:lnTo>
                  <a:lnTo>
                    <a:pt x="57"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1" name="Freeform 103"/>
            <p:cNvSpPr>
              <a:spLocks/>
            </p:cNvSpPr>
            <p:nvPr/>
          </p:nvSpPr>
          <p:spPr bwMode="blackWhite">
            <a:xfrm>
              <a:off x="4741863" y="4235450"/>
              <a:ext cx="177800" cy="342900"/>
            </a:xfrm>
            <a:custGeom>
              <a:avLst/>
              <a:gdLst/>
              <a:ahLst/>
              <a:cxnLst>
                <a:cxn ang="0">
                  <a:pos x="24" y="222"/>
                </a:cxn>
                <a:cxn ang="0">
                  <a:pos x="24" y="214"/>
                </a:cxn>
                <a:cxn ang="0">
                  <a:pos x="24" y="205"/>
                </a:cxn>
                <a:cxn ang="0">
                  <a:pos x="57" y="196"/>
                </a:cxn>
                <a:cxn ang="0">
                  <a:pos x="65" y="187"/>
                </a:cxn>
                <a:cxn ang="0">
                  <a:pos x="65" y="160"/>
                </a:cxn>
                <a:cxn ang="0">
                  <a:pos x="49" y="124"/>
                </a:cxn>
                <a:cxn ang="0">
                  <a:pos x="73" y="98"/>
                </a:cxn>
                <a:cxn ang="0">
                  <a:pos x="97" y="89"/>
                </a:cxn>
                <a:cxn ang="0">
                  <a:pos x="122" y="62"/>
                </a:cxn>
                <a:cxn ang="0">
                  <a:pos x="114" y="0"/>
                </a:cxn>
                <a:cxn ang="0">
                  <a:pos x="97" y="17"/>
                </a:cxn>
                <a:cxn ang="0">
                  <a:pos x="73" y="17"/>
                </a:cxn>
                <a:cxn ang="0">
                  <a:pos x="57" y="17"/>
                </a:cxn>
                <a:cxn ang="0">
                  <a:pos x="49" y="17"/>
                </a:cxn>
                <a:cxn ang="0">
                  <a:pos x="57" y="35"/>
                </a:cxn>
                <a:cxn ang="0">
                  <a:pos x="65" y="53"/>
                </a:cxn>
                <a:cxn ang="0">
                  <a:pos x="65" y="71"/>
                </a:cxn>
                <a:cxn ang="0">
                  <a:pos x="57" y="89"/>
                </a:cxn>
                <a:cxn ang="0">
                  <a:pos x="49" y="71"/>
                </a:cxn>
                <a:cxn ang="0">
                  <a:pos x="49" y="53"/>
                </a:cxn>
                <a:cxn ang="0">
                  <a:pos x="41" y="53"/>
                </a:cxn>
                <a:cxn ang="0">
                  <a:pos x="33" y="44"/>
                </a:cxn>
                <a:cxn ang="0">
                  <a:pos x="0" y="62"/>
                </a:cxn>
                <a:cxn ang="0">
                  <a:pos x="0" y="71"/>
                </a:cxn>
                <a:cxn ang="0">
                  <a:pos x="8" y="71"/>
                </a:cxn>
                <a:cxn ang="0">
                  <a:pos x="24" y="80"/>
                </a:cxn>
                <a:cxn ang="0">
                  <a:pos x="33" y="98"/>
                </a:cxn>
                <a:cxn ang="0">
                  <a:pos x="24" y="124"/>
                </a:cxn>
                <a:cxn ang="0">
                  <a:pos x="8" y="160"/>
                </a:cxn>
                <a:cxn ang="0">
                  <a:pos x="16" y="214"/>
                </a:cxn>
                <a:cxn ang="0">
                  <a:pos x="16" y="222"/>
                </a:cxn>
                <a:cxn ang="0">
                  <a:pos x="24" y="222"/>
                </a:cxn>
              </a:cxnLst>
              <a:rect l="0" t="0" r="r" b="b"/>
              <a:pathLst>
                <a:path w="122" h="222">
                  <a:moveTo>
                    <a:pt x="24" y="222"/>
                  </a:moveTo>
                  <a:lnTo>
                    <a:pt x="24" y="214"/>
                  </a:lnTo>
                  <a:lnTo>
                    <a:pt x="24" y="205"/>
                  </a:lnTo>
                  <a:lnTo>
                    <a:pt x="57" y="196"/>
                  </a:lnTo>
                  <a:lnTo>
                    <a:pt x="65" y="187"/>
                  </a:lnTo>
                  <a:lnTo>
                    <a:pt x="65" y="160"/>
                  </a:lnTo>
                  <a:lnTo>
                    <a:pt x="49" y="124"/>
                  </a:lnTo>
                  <a:lnTo>
                    <a:pt x="73" y="98"/>
                  </a:lnTo>
                  <a:lnTo>
                    <a:pt x="97" y="89"/>
                  </a:lnTo>
                  <a:lnTo>
                    <a:pt x="122" y="62"/>
                  </a:lnTo>
                  <a:lnTo>
                    <a:pt x="114" y="0"/>
                  </a:lnTo>
                  <a:lnTo>
                    <a:pt x="97" y="17"/>
                  </a:lnTo>
                  <a:lnTo>
                    <a:pt x="73" y="17"/>
                  </a:lnTo>
                  <a:lnTo>
                    <a:pt x="57" y="17"/>
                  </a:lnTo>
                  <a:lnTo>
                    <a:pt x="49" y="17"/>
                  </a:lnTo>
                  <a:lnTo>
                    <a:pt x="57" y="35"/>
                  </a:lnTo>
                  <a:lnTo>
                    <a:pt x="65" y="53"/>
                  </a:lnTo>
                  <a:lnTo>
                    <a:pt x="65" y="71"/>
                  </a:lnTo>
                  <a:lnTo>
                    <a:pt x="57" y="89"/>
                  </a:lnTo>
                  <a:lnTo>
                    <a:pt x="49" y="71"/>
                  </a:lnTo>
                  <a:lnTo>
                    <a:pt x="49" y="53"/>
                  </a:lnTo>
                  <a:lnTo>
                    <a:pt x="41" y="53"/>
                  </a:lnTo>
                  <a:lnTo>
                    <a:pt x="33" y="44"/>
                  </a:lnTo>
                  <a:lnTo>
                    <a:pt x="0" y="62"/>
                  </a:lnTo>
                  <a:lnTo>
                    <a:pt x="0" y="71"/>
                  </a:lnTo>
                  <a:lnTo>
                    <a:pt x="8" y="71"/>
                  </a:lnTo>
                  <a:lnTo>
                    <a:pt x="24" y="80"/>
                  </a:lnTo>
                  <a:lnTo>
                    <a:pt x="33" y="98"/>
                  </a:lnTo>
                  <a:lnTo>
                    <a:pt x="24" y="124"/>
                  </a:lnTo>
                  <a:lnTo>
                    <a:pt x="8" y="160"/>
                  </a:lnTo>
                  <a:lnTo>
                    <a:pt x="16" y="214"/>
                  </a:lnTo>
                  <a:lnTo>
                    <a:pt x="16" y="222"/>
                  </a:lnTo>
                  <a:lnTo>
                    <a:pt x="24" y="22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2" name="Freeform 104"/>
            <p:cNvSpPr>
              <a:spLocks/>
            </p:cNvSpPr>
            <p:nvPr/>
          </p:nvSpPr>
          <p:spPr bwMode="blackWhite">
            <a:xfrm>
              <a:off x="4741863" y="4565650"/>
              <a:ext cx="36513" cy="39688"/>
            </a:xfrm>
            <a:custGeom>
              <a:avLst/>
              <a:gdLst/>
              <a:ahLst/>
              <a:cxnLst>
                <a:cxn ang="0">
                  <a:pos x="24" y="17"/>
                </a:cxn>
                <a:cxn ang="0">
                  <a:pos x="24" y="0"/>
                </a:cxn>
                <a:cxn ang="0">
                  <a:pos x="16" y="0"/>
                </a:cxn>
                <a:cxn ang="0">
                  <a:pos x="0" y="17"/>
                </a:cxn>
                <a:cxn ang="0">
                  <a:pos x="16" y="26"/>
                </a:cxn>
                <a:cxn ang="0">
                  <a:pos x="24" y="17"/>
                </a:cxn>
              </a:cxnLst>
              <a:rect l="0" t="0" r="r" b="b"/>
              <a:pathLst>
                <a:path w="24" h="26">
                  <a:moveTo>
                    <a:pt x="24" y="17"/>
                  </a:moveTo>
                  <a:lnTo>
                    <a:pt x="24" y="0"/>
                  </a:lnTo>
                  <a:lnTo>
                    <a:pt x="16" y="0"/>
                  </a:lnTo>
                  <a:lnTo>
                    <a:pt x="0" y="17"/>
                  </a:lnTo>
                  <a:lnTo>
                    <a:pt x="16" y="26"/>
                  </a:lnTo>
                  <a:lnTo>
                    <a:pt x="24"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3" name="Freeform 105"/>
            <p:cNvSpPr>
              <a:spLocks/>
            </p:cNvSpPr>
            <p:nvPr/>
          </p:nvSpPr>
          <p:spPr bwMode="blackWhite">
            <a:xfrm>
              <a:off x="7704138" y="2298700"/>
              <a:ext cx="25400" cy="26988"/>
            </a:xfrm>
            <a:custGeom>
              <a:avLst/>
              <a:gdLst/>
              <a:ahLst/>
              <a:cxnLst>
                <a:cxn ang="0">
                  <a:pos x="0" y="0"/>
                </a:cxn>
                <a:cxn ang="0">
                  <a:pos x="0" y="0"/>
                </a:cxn>
                <a:cxn ang="0">
                  <a:pos x="16" y="0"/>
                </a:cxn>
                <a:cxn ang="0">
                  <a:pos x="16" y="18"/>
                </a:cxn>
                <a:cxn ang="0">
                  <a:pos x="0" y="0"/>
                </a:cxn>
                <a:cxn ang="0">
                  <a:pos x="0" y="0"/>
                </a:cxn>
                <a:cxn ang="0">
                  <a:pos x="0" y="0"/>
                </a:cxn>
              </a:cxnLst>
              <a:rect l="0" t="0" r="r" b="b"/>
              <a:pathLst>
                <a:path w="16" h="18">
                  <a:moveTo>
                    <a:pt x="0" y="0"/>
                  </a:moveTo>
                  <a:lnTo>
                    <a:pt x="0" y="0"/>
                  </a:lnTo>
                  <a:lnTo>
                    <a:pt x="16" y="0"/>
                  </a:lnTo>
                  <a:lnTo>
                    <a:pt x="16" y="18"/>
                  </a:lnTo>
                  <a:lnTo>
                    <a:pt x="0" y="0"/>
                  </a:lnTo>
                  <a:lnTo>
                    <a:pt x="0"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4" name="Freeform 106"/>
            <p:cNvSpPr>
              <a:spLocks/>
            </p:cNvSpPr>
            <p:nvPr/>
          </p:nvSpPr>
          <p:spPr bwMode="blackWhite">
            <a:xfrm>
              <a:off x="4978401" y="4262438"/>
              <a:ext cx="125412" cy="284162"/>
            </a:xfrm>
            <a:custGeom>
              <a:avLst/>
              <a:gdLst/>
              <a:ahLst/>
              <a:cxnLst>
                <a:cxn ang="0">
                  <a:pos x="0" y="134"/>
                </a:cxn>
                <a:cxn ang="0">
                  <a:pos x="8" y="170"/>
                </a:cxn>
                <a:cxn ang="0">
                  <a:pos x="16" y="188"/>
                </a:cxn>
                <a:cxn ang="0">
                  <a:pos x="41" y="188"/>
                </a:cxn>
                <a:cxn ang="0">
                  <a:pos x="49" y="179"/>
                </a:cxn>
                <a:cxn ang="0">
                  <a:pos x="65" y="81"/>
                </a:cxn>
                <a:cxn ang="0">
                  <a:pos x="73" y="45"/>
                </a:cxn>
                <a:cxn ang="0">
                  <a:pos x="81" y="54"/>
                </a:cxn>
                <a:cxn ang="0">
                  <a:pos x="81" y="45"/>
                </a:cxn>
                <a:cxn ang="0">
                  <a:pos x="73" y="9"/>
                </a:cxn>
                <a:cxn ang="0">
                  <a:pos x="65" y="0"/>
                </a:cxn>
                <a:cxn ang="0">
                  <a:pos x="57" y="18"/>
                </a:cxn>
                <a:cxn ang="0">
                  <a:pos x="49" y="18"/>
                </a:cxn>
                <a:cxn ang="0">
                  <a:pos x="49" y="36"/>
                </a:cxn>
                <a:cxn ang="0">
                  <a:pos x="16" y="63"/>
                </a:cxn>
                <a:cxn ang="0">
                  <a:pos x="8" y="81"/>
                </a:cxn>
                <a:cxn ang="0">
                  <a:pos x="16" y="107"/>
                </a:cxn>
                <a:cxn ang="0">
                  <a:pos x="0" y="134"/>
                </a:cxn>
              </a:cxnLst>
              <a:rect l="0" t="0" r="r" b="b"/>
              <a:pathLst>
                <a:path w="81" h="188">
                  <a:moveTo>
                    <a:pt x="0" y="134"/>
                  </a:moveTo>
                  <a:lnTo>
                    <a:pt x="8" y="170"/>
                  </a:lnTo>
                  <a:lnTo>
                    <a:pt x="16" y="188"/>
                  </a:lnTo>
                  <a:lnTo>
                    <a:pt x="41" y="188"/>
                  </a:lnTo>
                  <a:lnTo>
                    <a:pt x="49" y="179"/>
                  </a:lnTo>
                  <a:lnTo>
                    <a:pt x="65" y="81"/>
                  </a:lnTo>
                  <a:lnTo>
                    <a:pt x="73" y="45"/>
                  </a:lnTo>
                  <a:lnTo>
                    <a:pt x="81" y="54"/>
                  </a:lnTo>
                  <a:lnTo>
                    <a:pt x="81" y="45"/>
                  </a:lnTo>
                  <a:lnTo>
                    <a:pt x="73" y="9"/>
                  </a:lnTo>
                  <a:lnTo>
                    <a:pt x="65" y="0"/>
                  </a:lnTo>
                  <a:lnTo>
                    <a:pt x="57" y="18"/>
                  </a:lnTo>
                  <a:lnTo>
                    <a:pt x="49" y="18"/>
                  </a:lnTo>
                  <a:lnTo>
                    <a:pt x="49" y="36"/>
                  </a:lnTo>
                  <a:lnTo>
                    <a:pt x="16" y="63"/>
                  </a:lnTo>
                  <a:lnTo>
                    <a:pt x="8" y="81"/>
                  </a:lnTo>
                  <a:lnTo>
                    <a:pt x="16" y="107"/>
                  </a:lnTo>
                  <a:lnTo>
                    <a:pt x="0" y="13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5" name="Freeform 107"/>
            <p:cNvSpPr>
              <a:spLocks/>
            </p:cNvSpPr>
            <p:nvPr/>
          </p:nvSpPr>
          <p:spPr bwMode="blackWhite">
            <a:xfrm>
              <a:off x="7080251" y="2792413"/>
              <a:ext cx="22225" cy="50800"/>
            </a:xfrm>
            <a:custGeom>
              <a:avLst/>
              <a:gdLst/>
              <a:ahLst/>
              <a:cxnLst>
                <a:cxn ang="0">
                  <a:pos x="0" y="9"/>
                </a:cxn>
                <a:cxn ang="0">
                  <a:pos x="0" y="18"/>
                </a:cxn>
                <a:cxn ang="0">
                  <a:pos x="0" y="9"/>
                </a:cxn>
                <a:cxn ang="0">
                  <a:pos x="16" y="0"/>
                </a:cxn>
                <a:cxn ang="0">
                  <a:pos x="0" y="9"/>
                </a:cxn>
              </a:cxnLst>
              <a:rect l="0" t="0" r="r" b="b"/>
              <a:pathLst>
                <a:path w="16" h="18">
                  <a:moveTo>
                    <a:pt x="0" y="9"/>
                  </a:moveTo>
                  <a:lnTo>
                    <a:pt x="0" y="18"/>
                  </a:lnTo>
                  <a:lnTo>
                    <a:pt x="0"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6" name="Freeform 108"/>
            <p:cNvSpPr>
              <a:spLocks/>
            </p:cNvSpPr>
            <p:nvPr/>
          </p:nvSpPr>
          <p:spPr bwMode="blackWhite">
            <a:xfrm>
              <a:off x="7229476" y="2490788"/>
              <a:ext cx="25400" cy="31750"/>
            </a:xfrm>
            <a:custGeom>
              <a:avLst/>
              <a:gdLst/>
              <a:ahLst/>
              <a:cxnLst>
                <a:cxn ang="0">
                  <a:pos x="0" y="18"/>
                </a:cxn>
                <a:cxn ang="0">
                  <a:pos x="16" y="9"/>
                </a:cxn>
                <a:cxn ang="0">
                  <a:pos x="16" y="0"/>
                </a:cxn>
                <a:cxn ang="0">
                  <a:pos x="8" y="0"/>
                </a:cxn>
                <a:cxn ang="0">
                  <a:pos x="0" y="18"/>
                </a:cxn>
              </a:cxnLst>
              <a:rect l="0" t="0" r="r" b="b"/>
              <a:pathLst>
                <a:path w="16" h="18">
                  <a:moveTo>
                    <a:pt x="0" y="18"/>
                  </a:moveTo>
                  <a:lnTo>
                    <a:pt x="16" y="9"/>
                  </a:lnTo>
                  <a:lnTo>
                    <a:pt x="16" y="0"/>
                  </a:lnTo>
                  <a:lnTo>
                    <a:pt x="8"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7" name="Freeform 109"/>
            <p:cNvSpPr>
              <a:spLocks/>
            </p:cNvSpPr>
            <p:nvPr/>
          </p:nvSpPr>
          <p:spPr bwMode="blackWhite">
            <a:xfrm>
              <a:off x="7516813" y="1858963"/>
              <a:ext cx="63500" cy="41275"/>
            </a:xfrm>
            <a:custGeom>
              <a:avLst/>
              <a:gdLst/>
              <a:ahLst/>
              <a:cxnLst>
                <a:cxn ang="0">
                  <a:pos x="8" y="18"/>
                </a:cxn>
                <a:cxn ang="0">
                  <a:pos x="25" y="18"/>
                </a:cxn>
                <a:cxn ang="0">
                  <a:pos x="41" y="9"/>
                </a:cxn>
                <a:cxn ang="0">
                  <a:pos x="33" y="0"/>
                </a:cxn>
                <a:cxn ang="0">
                  <a:pos x="8" y="0"/>
                </a:cxn>
                <a:cxn ang="0">
                  <a:pos x="0" y="9"/>
                </a:cxn>
                <a:cxn ang="0">
                  <a:pos x="0" y="27"/>
                </a:cxn>
                <a:cxn ang="0">
                  <a:pos x="8" y="18"/>
                </a:cxn>
              </a:cxnLst>
              <a:rect l="0" t="0" r="r" b="b"/>
              <a:pathLst>
                <a:path w="41" h="27">
                  <a:moveTo>
                    <a:pt x="8" y="18"/>
                  </a:moveTo>
                  <a:lnTo>
                    <a:pt x="25" y="18"/>
                  </a:lnTo>
                  <a:lnTo>
                    <a:pt x="41" y="9"/>
                  </a:lnTo>
                  <a:lnTo>
                    <a:pt x="33" y="0"/>
                  </a:lnTo>
                  <a:lnTo>
                    <a:pt x="8" y="0"/>
                  </a:lnTo>
                  <a:lnTo>
                    <a:pt x="0" y="9"/>
                  </a:lnTo>
                  <a:lnTo>
                    <a:pt x="0" y="27"/>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8" name="Freeform 110"/>
            <p:cNvSpPr>
              <a:spLocks/>
            </p:cNvSpPr>
            <p:nvPr/>
          </p:nvSpPr>
          <p:spPr bwMode="blackWhite">
            <a:xfrm>
              <a:off x="6804026" y="1693863"/>
              <a:ext cx="38100" cy="55562"/>
            </a:xfrm>
            <a:custGeom>
              <a:avLst/>
              <a:gdLst/>
              <a:ahLst/>
              <a:cxnLst>
                <a:cxn ang="0">
                  <a:pos x="0" y="18"/>
                </a:cxn>
                <a:cxn ang="0">
                  <a:pos x="8" y="27"/>
                </a:cxn>
                <a:cxn ang="0">
                  <a:pos x="25" y="36"/>
                </a:cxn>
                <a:cxn ang="0">
                  <a:pos x="25" y="18"/>
                </a:cxn>
                <a:cxn ang="0">
                  <a:pos x="17" y="0"/>
                </a:cxn>
                <a:cxn ang="0">
                  <a:pos x="8" y="0"/>
                </a:cxn>
                <a:cxn ang="0">
                  <a:pos x="0" y="18"/>
                </a:cxn>
              </a:cxnLst>
              <a:rect l="0" t="0" r="r" b="b"/>
              <a:pathLst>
                <a:path w="25" h="36">
                  <a:moveTo>
                    <a:pt x="0" y="18"/>
                  </a:moveTo>
                  <a:lnTo>
                    <a:pt x="8" y="27"/>
                  </a:lnTo>
                  <a:lnTo>
                    <a:pt x="25" y="36"/>
                  </a:lnTo>
                  <a:lnTo>
                    <a:pt x="25" y="18"/>
                  </a:lnTo>
                  <a:lnTo>
                    <a:pt x="17" y="0"/>
                  </a:lnTo>
                  <a:lnTo>
                    <a:pt x="8"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9" name="Freeform 111"/>
            <p:cNvSpPr>
              <a:spLocks/>
            </p:cNvSpPr>
            <p:nvPr/>
          </p:nvSpPr>
          <p:spPr bwMode="blackWhite">
            <a:xfrm>
              <a:off x="6804026" y="1679575"/>
              <a:ext cx="25400" cy="44450"/>
            </a:xfrm>
            <a:custGeom>
              <a:avLst/>
              <a:gdLst/>
              <a:ahLst/>
              <a:cxnLst>
                <a:cxn ang="0">
                  <a:pos x="0" y="0"/>
                </a:cxn>
                <a:cxn ang="0">
                  <a:pos x="0" y="18"/>
                </a:cxn>
                <a:cxn ang="0">
                  <a:pos x="17" y="9"/>
                </a:cxn>
                <a:cxn ang="0">
                  <a:pos x="17" y="0"/>
                </a:cxn>
                <a:cxn ang="0">
                  <a:pos x="0" y="0"/>
                </a:cxn>
              </a:cxnLst>
              <a:rect l="0" t="0" r="r" b="b"/>
              <a:pathLst>
                <a:path w="17" h="18">
                  <a:moveTo>
                    <a:pt x="0" y="0"/>
                  </a:moveTo>
                  <a:lnTo>
                    <a:pt x="0" y="18"/>
                  </a:lnTo>
                  <a:lnTo>
                    <a:pt x="17" y="9"/>
                  </a:lnTo>
                  <a:lnTo>
                    <a:pt x="17"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0" name="Freeform 112"/>
            <p:cNvSpPr>
              <a:spLocks/>
            </p:cNvSpPr>
            <p:nvPr/>
          </p:nvSpPr>
          <p:spPr bwMode="blackWhite">
            <a:xfrm>
              <a:off x="6916738" y="1570038"/>
              <a:ext cx="76200" cy="53975"/>
            </a:xfrm>
            <a:custGeom>
              <a:avLst/>
              <a:gdLst/>
              <a:ahLst/>
              <a:cxnLst>
                <a:cxn ang="0">
                  <a:pos x="0" y="0"/>
                </a:cxn>
                <a:cxn ang="0">
                  <a:pos x="8" y="18"/>
                </a:cxn>
                <a:cxn ang="0">
                  <a:pos x="25" y="35"/>
                </a:cxn>
                <a:cxn ang="0">
                  <a:pos x="41" y="35"/>
                </a:cxn>
                <a:cxn ang="0">
                  <a:pos x="49" y="18"/>
                </a:cxn>
                <a:cxn ang="0">
                  <a:pos x="8" y="9"/>
                </a:cxn>
                <a:cxn ang="0">
                  <a:pos x="0" y="0"/>
                </a:cxn>
              </a:cxnLst>
              <a:rect l="0" t="0" r="r" b="b"/>
              <a:pathLst>
                <a:path w="49" h="35">
                  <a:moveTo>
                    <a:pt x="0" y="0"/>
                  </a:moveTo>
                  <a:lnTo>
                    <a:pt x="8" y="18"/>
                  </a:lnTo>
                  <a:lnTo>
                    <a:pt x="25" y="35"/>
                  </a:lnTo>
                  <a:lnTo>
                    <a:pt x="41" y="35"/>
                  </a:lnTo>
                  <a:lnTo>
                    <a:pt x="49" y="18"/>
                  </a:lnTo>
                  <a:lnTo>
                    <a:pt x="8"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1" name="Freeform 113"/>
            <p:cNvSpPr>
              <a:spLocks/>
            </p:cNvSpPr>
            <p:nvPr/>
          </p:nvSpPr>
          <p:spPr bwMode="blackWhite">
            <a:xfrm>
              <a:off x="6742113" y="1514475"/>
              <a:ext cx="125413" cy="109538"/>
            </a:xfrm>
            <a:custGeom>
              <a:avLst/>
              <a:gdLst/>
              <a:ahLst/>
              <a:cxnLst>
                <a:cxn ang="0">
                  <a:pos x="0" y="45"/>
                </a:cxn>
                <a:cxn ang="0">
                  <a:pos x="8" y="71"/>
                </a:cxn>
                <a:cxn ang="0">
                  <a:pos x="16" y="71"/>
                </a:cxn>
                <a:cxn ang="0">
                  <a:pos x="57" y="54"/>
                </a:cxn>
                <a:cxn ang="0">
                  <a:pos x="65" y="62"/>
                </a:cxn>
                <a:cxn ang="0">
                  <a:pos x="81" y="36"/>
                </a:cxn>
                <a:cxn ang="0">
                  <a:pos x="81" y="27"/>
                </a:cxn>
                <a:cxn ang="0">
                  <a:pos x="81" y="18"/>
                </a:cxn>
                <a:cxn ang="0">
                  <a:pos x="73" y="18"/>
                </a:cxn>
                <a:cxn ang="0">
                  <a:pos x="57" y="0"/>
                </a:cxn>
                <a:cxn ang="0">
                  <a:pos x="40" y="18"/>
                </a:cxn>
                <a:cxn ang="0">
                  <a:pos x="16" y="0"/>
                </a:cxn>
                <a:cxn ang="0">
                  <a:pos x="0" y="9"/>
                </a:cxn>
                <a:cxn ang="0">
                  <a:pos x="0" y="45"/>
                </a:cxn>
              </a:cxnLst>
              <a:rect l="0" t="0" r="r" b="b"/>
              <a:pathLst>
                <a:path w="81" h="71">
                  <a:moveTo>
                    <a:pt x="0" y="45"/>
                  </a:moveTo>
                  <a:lnTo>
                    <a:pt x="8" y="71"/>
                  </a:lnTo>
                  <a:lnTo>
                    <a:pt x="16" y="71"/>
                  </a:lnTo>
                  <a:lnTo>
                    <a:pt x="57" y="54"/>
                  </a:lnTo>
                  <a:lnTo>
                    <a:pt x="65" y="62"/>
                  </a:lnTo>
                  <a:lnTo>
                    <a:pt x="81" y="36"/>
                  </a:lnTo>
                  <a:lnTo>
                    <a:pt x="81" y="27"/>
                  </a:lnTo>
                  <a:lnTo>
                    <a:pt x="81" y="18"/>
                  </a:lnTo>
                  <a:lnTo>
                    <a:pt x="73" y="18"/>
                  </a:lnTo>
                  <a:lnTo>
                    <a:pt x="57" y="0"/>
                  </a:lnTo>
                  <a:lnTo>
                    <a:pt x="40" y="18"/>
                  </a:lnTo>
                  <a:lnTo>
                    <a:pt x="16" y="0"/>
                  </a:lnTo>
                  <a:lnTo>
                    <a:pt x="0" y="9"/>
                  </a:lnTo>
                  <a:lnTo>
                    <a:pt x="0"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2" name="Freeform 114"/>
            <p:cNvSpPr>
              <a:spLocks/>
            </p:cNvSpPr>
            <p:nvPr/>
          </p:nvSpPr>
          <p:spPr bwMode="blackWhite">
            <a:xfrm>
              <a:off x="5140326" y="1433513"/>
              <a:ext cx="325437" cy="479425"/>
            </a:xfrm>
            <a:custGeom>
              <a:avLst/>
              <a:gdLst/>
              <a:ahLst/>
              <a:cxnLst>
                <a:cxn ang="0">
                  <a:pos x="0" y="267"/>
                </a:cxn>
                <a:cxn ang="0">
                  <a:pos x="25" y="303"/>
                </a:cxn>
                <a:cxn ang="0">
                  <a:pos x="57" y="311"/>
                </a:cxn>
                <a:cxn ang="0">
                  <a:pos x="65" y="303"/>
                </a:cxn>
                <a:cxn ang="0">
                  <a:pos x="49" y="285"/>
                </a:cxn>
                <a:cxn ang="0">
                  <a:pos x="41" y="267"/>
                </a:cxn>
                <a:cxn ang="0">
                  <a:pos x="41" y="231"/>
                </a:cxn>
                <a:cxn ang="0">
                  <a:pos x="49" y="213"/>
                </a:cxn>
                <a:cxn ang="0">
                  <a:pos x="106" y="107"/>
                </a:cxn>
                <a:cxn ang="0">
                  <a:pos x="138" y="80"/>
                </a:cxn>
                <a:cxn ang="0">
                  <a:pos x="203" y="44"/>
                </a:cxn>
                <a:cxn ang="0">
                  <a:pos x="203" y="8"/>
                </a:cxn>
                <a:cxn ang="0">
                  <a:pos x="187" y="0"/>
                </a:cxn>
                <a:cxn ang="0">
                  <a:pos x="171" y="17"/>
                </a:cxn>
                <a:cxn ang="0">
                  <a:pos x="154" y="35"/>
                </a:cxn>
                <a:cxn ang="0">
                  <a:pos x="130" y="44"/>
                </a:cxn>
                <a:cxn ang="0">
                  <a:pos x="114" y="44"/>
                </a:cxn>
                <a:cxn ang="0">
                  <a:pos x="90" y="62"/>
                </a:cxn>
                <a:cxn ang="0">
                  <a:pos x="65" y="98"/>
                </a:cxn>
                <a:cxn ang="0">
                  <a:pos x="41" y="107"/>
                </a:cxn>
                <a:cxn ang="0">
                  <a:pos x="41" y="124"/>
                </a:cxn>
                <a:cxn ang="0">
                  <a:pos x="33" y="151"/>
                </a:cxn>
                <a:cxn ang="0">
                  <a:pos x="25" y="169"/>
                </a:cxn>
                <a:cxn ang="0">
                  <a:pos x="25" y="187"/>
                </a:cxn>
                <a:cxn ang="0">
                  <a:pos x="25" y="205"/>
                </a:cxn>
                <a:cxn ang="0">
                  <a:pos x="9" y="222"/>
                </a:cxn>
                <a:cxn ang="0">
                  <a:pos x="17" y="231"/>
                </a:cxn>
                <a:cxn ang="0">
                  <a:pos x="0" y="240"/>
                </a:cxn>
                <a:cxn ang="0">
                  <a:pos x="0" y="267"/>
                </a:cxn>
              </a:cxnLst>
              <a:rect l="0" t="0" r="r" b="b"/>
              <a:pathLst>
                <a:path w="203" h="311">
                  <a:moveTo>
                    <a:pt x="0" y="267"/>
                  </a:moveTo>
                  <a:lnTo>
                    <a:pt x="25" y="303"/>
                  </a:lnTo>
                  <a:lnTo>
                    <a:pt x="57" y="311"/>
                  </a:lnTo>
                  <a:lnTo>
                    <a:pt x="65" y="303"/>
                  </a:lnTo>
                  <a:lnTo>
                    <a:pt x="49" y="285"/>
                  </a:lnTo>
                  <a:lnTo>
                    <a:pt x="41" y="267"/>
                  </a:lnTo>
                  <a:lnTo>
                    <a:pt x="41" y="231"/>
                  </a:lnTo>
                  <a:lnTo>
                    <a:pt x="49" y="213"/>
                  </a:lnTo>
                  <a:lnTo>
                    <a:pt x="106" y="107"/>
                  </a:lnTo>
                  <a:lnTo>
                    <a:pt x="138" y="80"/>
                  </a:lnTo>
                  <a:lnTo>
                    <a:pt x="203" y="44"/>
                  </a:lnTo>
                  <a:lnTo>
                    <a:pt x="203" y="8"/>
                  </a:lnTo>
                  <a:lnTo>
                    <a:pt x="187" y="0"/>
                  </a:lnTo>
                  <a:lnTo>
                    <a:pt x="171" y="17"/>
                  </a:lnTo>
                  <a:lnTo>
                    <a:pt x="154" y="35"/>
                  </a:lnTo>
                  <a:lnTo>
                    <a:pt x="130" y="44"/>
                  </a:lnTo>
                  <a:lnTo>
                    <a:pt x="114" y="44"/>
                  </a:lnTo>
                  <a:lnTo>
                    <a:pt x="90" y="62"/>
                  </a:lnTo>
                  <a:lnTo>
                    <a:pt x="65" y="98"/>
                  </a:lnTo>
                  <a:lnTo>
                    <a:pt x="41" y="107"/>
                  </a:lnTo>
                  <a:lnTo>
                    <a:pt x="41" y="124"/>
                  </a:lnTo>
                  <a:lnTo>
                    <a:pt x="33" y="151"/>
                  </a:lnTo>
                  <a:lnTo>
                    <a:pt x="25" y="169"/>
                  </a:lnTo>
                  <a:lnTo>
                    <a:pt x="25" y="187"/>
                  </a:lnTo>
                  <a:lnTo>
                    <a:pt x="25" y="205"/>
                  </a:lnTo>
                  <a:lnTo>
                    <a:pt x="9" y="222"/>
                  </a:lnTo>
                  <a:lnTo>
                    <a:pt x="17" y="231"/>
                  </a:lnTo>
                  <a:lnTo>
                    <a:pt x="0" y="240"/>
                  </a:lnTo>
                  <a:lnTo>
                    <a:pt x="0" y="26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3" name="Freeform 115"/>
            <p:cNvSpPr>
              <a:spLocks/>
            </p:cNvSpPr>
            <p:nvPr/>
          </p:nvSpPr>
          <p:spPr bwMode="blackWhite">
            <a:xfrm>
              <a:off x="5080001" y="1968500"/>
              <a:ext cx="3175" cy="55563"/>
            </a:xfrm>
            <a:custGeom>
              <a:avLst/>
              <a:gdLst/>
              <a:ahLst/>
              <a:cxnLst>
                <a:cxn ang="0">
                  <a:pos x="0" y="36"/>
                </a:cxn>
                <a:cxn ang="0">
                  <a:pos x="8" y="27"/>
                </a:cxn>
                <a:cxn ang="0">
                  <a:pos x="16" y="18"/>
                </a:cxn>
                <a:cxn ang="0">
                  <a:pos x="8" y="0"/>
                </a:cxn>
                <a:cxn ang="0">
                  <a:pos x="0" y="18"/>
                </a:cxn>
                <a:cxn ang="0">
                  <a:pos x="0" y="36"/>
                </a:cxn>
              </a:cxnLst>
              <a:rect l="0" t="0" r="r" b="b"/>
              <a:pathLst>
                <a:path w="16" h="36">
                  <a:moveTo>
                    <a:pt x="0" y="36"/>
                  </a:moveTo>
                  <a:lnTo>
                    <a:pt x="8" y="27"/>
                  </a:lnTo>
                  <a:lnTo>
                    <a:pt x="16" y="18"/>
                  </a:lnTo>
                  <a:lnTo>
                    <a:pt x="8" y="0"/>
                  </a:lnTo>
                  <a:lnTo>
                    <a:pt x="0" y="18"/>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4" name="Freeform 116"/>
            <p:cNvSpPr>
              <a:spLocks/>
            </p:cNvSpPr>
            <p:nvPr/>
          </p:nvSpPr>
          <p:spPr bwMode="blackWhite">
            <a:xfrm>
              <a:off x="4041776" y="2519363"/>
              <a:ext cx="4762" cy="3175"/>
            </a:xfrm>
            <a:custGeom>
              <a:avLst/>
              <a:gdLst/>
              <a:ahLst/>
              <a:cxnLst>
                <a:cxn ang="0">
                  <a:pos x="0" y="17"/>
                </a:cxn>
                <a:cxn ang="0">
                  <a:pos x="8" y="9"/>
                </a:cxn>
                <a:cxn ang="0">
                  <a:pos x="16" y="0"/>
                </a:cxn>
                <a:cxn ang="0">
                  <a:pos x="0" y="9"/>
                </a:cxn>
                <a:cxn ang="0">
                  <a:pos x="0" y="17"/>
                </a:cxn>
              </a:cxnLst>
              <a:rect l="0" t="0" r="r" b="b"/>
              <a:pathLst>
                <a:path w="16" h="17">
                  <a:moveTo>
                    <a:pt x="0" y="17"/>
                  </a:moveTo>
                  <a:lnTo>
                    <a:pt x="8" y="9"/>
                  </a:lnTo>
                  <a:lnTo>
                    <a:pt x="16" y="0"/>
                  </a:lnTo>
                  <a:lnTo>
                    <a:pt x="0" y="9"/>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5" name="Freeform 117"/>
            <p:cNvSpPr>
              <a:spLocks/>
            </p:cNvSpPr>
            <p:nvPr/>
          </p:nvSpPr>
          <p:spPr bwMode="blackWhite">
            <a:xfrm>
              <a:off x="4354513" y="2628900"/>
              <a:ext cx="20638" cy="26988"/>
            </a:xfrm>
            <a:custGeom>
              <a:avLst/>
              <a:gdLst/>
              <a:ahLst/>
              <a:cxnLst>
                <a:cxn ang="0">
                  <a:pos x="0" y="9"/>
                </a:cxn>
                <a:cxn ang="0">
                  <a:pos x="0" y="18"/>
                </a:cxn>
                <a:cxn ang="0">
                  <a:pos x="16" y="18"/>
                </a:cxn>
                <a:cxn ang="0">
                  <a:pos x="16" y="9"/>
                </a:cxn>
                <a:cxn ang="0">
                  <a:pos x="16" y="0"/>
                </a:cxn>
                <a:cxn ang="0">
                  <a:pos x="0" y="9"/>
                </a:cxn>
              </a:cxnLst>
              <a:rect l="0" t="0" r="r" b="b"/>
              <a:pathLst>
                <a:path w="16" h="18">
                  <a:moveTo>
                    <a:pt x="0" y="9"/>
                  </a:moveTo>
                  <a:lnTo>
                    <a:pt x="0" y="18"/>
                  </a:lnTo>
                  <a:lnTo>
                    <a:pt x="16" y="18"/>
                  </a:lnTo>
                  <a:lnTo>
                    <a:pt x="16"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6" name="Freeform 118"/>
            <p:cNvSpPr>
              <a:spLocks/>
            </p:cNvSpPr>
            <p:nvPr/>
          </p:nvSpPr>
          <p:spPr bwMode="blackWhite">
            <a:xfrm>
              <a:off x="4378326" y="2614613"/>
              <a:ext cx="25400" cy="26987"/>
            </a:xfrm>
            <a:custGeom>
              <a:avLst/>
              <a:gdLst/>
              <a:ahLst/>
              <a:cxnLst>
                <a:cxn ang="0">
                  <a:pos x="0" y="9"/>
                </a:cxn>
                <a:cxn ang="0">
                  <a:pos x="0" y="18"/>
                </a:cxn>
                <a:cxn ang="0">
                  <a:pos x="16" y="18"/>
                </a:cxn>
                <a:cxn ang="0">
                  <a:pos x="16" y="9"/>
                </a:cxn>
                <a:cxn ang="0">
                  <a:pos x="16" y="0"/>
                </a:cxn>
                <a:cxn ang="0">
                  <a:pos x="0" y="9"/>
                </a:cxn>
              </a:cxnLst>
              <a:rect l="0" t="0" r="r" b="b"/>
              <a:pathLst>
                <a:path w="16" h="18">
                  <a:moveTo>
                    <a:pt x="0" y="9"/>
                  </a:moveTo>
                  <a:lnTo>
                    <a:pt x="0" y="18"/>
                  </a:lnTo>
                  <a:lnTo>
                    <a:pt x="16" y="18"/>
                  </a:lnTo>
                  <a:lnTo>
                    <a:pt x="16"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7" name="Freeform 119"/>
            <p:cNvSpPr>
              <a:spLocks/>
            </p:cNvSpPr>
            <p:nvPr/>
          </p:nvSpPr>
          <p:spPr bwMode="blackWhite">
            <a:xfrm>
              <a:off x="4378326" y="2655888"/>
              <a:ext cx="25400" cy="26987"/>
            </a:xfrm>
            <a:custGeom>
              <a:avLst/>
              <a:gdLst/>
              <a:ahLst/>
              <a:cxnLst>
                <a:cxn ang="0">
                  <a:pos x="0" y="0"/>
                </a:cxn>
                <a:cxn ang="0">
                  <a:pos x="0" y="18"/>
                </a:cxn>
                <a:cxn ang="0">
                  <a:pos x="16" y="0"/>
                </a:cxn>
                <a:cxn ang="0">
                  <a:pos x="0" y="0"/>
                </a:cxn>
              </a:cxnLst>
              <a:rect l="0" t="0" r="r" b="b"/>
              <a:pathLst>
                <a:path w="16" h="18">
                  <a:moveTo>
                    <a:pt x="0" y="0"/>
                  </a:moveTo>
                  <a:lnTo>
                    <a:pt x="0" y="18"/>
                  </a:lnTo>
                  <a:lnTo>
                    <a:pt x="16"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8" name="Freeform 120"/>
            <p:cNvSpPr>
              <a:spLocks/>
            </p:cNvSpPr>
            <p:nvPr/>
          </p:nvSpPr>
          <p:spPr bwMode="blackWhite">
            <a:xfrm>
              <a:off x="4041776" y="2519363"/>
              <a:ext cx="150812" cy="269875"/>
            </a:xfrm>
            <a:custGeom>
              <a:avLst/>
              <a:gdLst/>
              <a:ahLst/>
              <a:cxnLst>
                <a:cxn ang="0">
                  <a:pos x="16" y="187"/>
                </a:cxn>
                <a:cxn ang="0">
                  <a:pos x="25" y="178"/>
                </a:cxn>
                <a:cxn ang="0">
                  <a:pos x="41" y="187"/>
                </a:cxn>
                <a:cxn ang="0">
                  <a:pos x="41" y="178"/>
                </a:cxn>
                <a:cxn ang="0">
                  <a:pos x="49" y="169"/>
                </a:cxn>
                <a:cxn ang="0">
                  <a:pos x="57" y="178"/>
                </a:cxn>
                <a:cxn ang="0">
                  <a:pos x="57" y="169"/>
                </a:cxn>
                <a:cxn ang="0">
                  <a:pos x="89" y="169"/>
                </a:cxn>
                <a:cxn ang="0">
                  <a:pos x="98" y="160"/>
                </a:cxn>
                <a:cxn ang="0">
                  <a:pos x="81" y="160"/>
                </a:cxn>
                <a:cxn ang="0">
                  <a:pos x="98" y="142"/>
                </a:cxn>
                <a:cxn ang="0">
                  <a:pos x="89" y="133"/>
                </a:cxn>
                <a:cxn ang="0">
                  <a:pos x="81" y="133"/>
                </a:cxn>
                <a:cxn ang="0">
                  <a:pos x="73" y="133"/>
                </a:cxn>
                <a:cxn ang="0">
                  <a:pos x="81" y="124"/>
                </a:cxn>
                <a:cxn ang="0">
                  <a:pos x="81" y="115"/>
                </a:cxn>
                <a:cxn ang="0">
                  <a:pos x="73" y="98"/>
                </a:cxn>
                <a:cxn ang="0">
                  <a:pos x="73" y="89"/>
                </a:cxn>
                <a:cxn ang="0">
                  <a:pos x="57" y="62"/>
                </a:cxn>
                <a:cxn ang="0">
                  <a:pos x="41" y="53"/>
                </a:cxn>
                <a:cxn ang="0">
                  <a:pos x="57" y="26"/>
                </a:cxn>
                <a:cxn ang="0">
                  <a:pos x="57" y="17"/>
                </a:cxn>
                <a:cxn ang="0">
                  <a:pos x="33" y="26"/>
                </a:cxn>
                <a:cxn ang="0">
                  <a:pos x="33" y="9"/>
                </a:cxn>
                <a:cxn ang="0">
                  <a:pos x="49" y="0"/>
                </a:cxn>
                <a:cxn ang="0">
                  <a:pos x="41" y="0"/>
                </a:cxn>
                <a:cxn ang="0">
                  <a:pos x="25" y="0"/>
                </a:cxn>
                <a:cxn ang="0">
                  <a:pos x="8" y="26"/>
                </a:cxn>
                <a:cxn ang="0">
                  <a:pos x="0" y="26"/>
                </a:cxn>
                <a:cxn ang="0">
                  <a:pos x="8" y="35"/>
                </a:cxn>
                <a:cxn ang="0">
                  <a:pos x="16" y="35"/>
                </a:cxn>
                <a:cxn ang="0">
                  <a:pos x="8" y="44"/>
                </a:cxn>
                <a:cxn ang="0">
                  <a:pos x="16" y="44"/>
                </a:cxn>
                <a:cxn ang="0">
                  <a:pos x="16" y="53"/>
                </a:cxn>
                <a:cxn ang="0">
                  <a:pos x="8" y="62"/>
                </a:cxn>
                <a:cxn ang="0">
                  <a:pos x="16" y="62"/>
                </a:cxn>
                <a:cxn ang="0">
                  <a:pos x="25" y="71"/>
                </a:cxn>
                <a:cxn ang="0">
                  <a:pos x="16" y="80"/>
                </a:cxn>
                <a:cxn ang="0">
                  <a:pos x="25" y="89"/>
                </a:cxn>
                <a:cxn ang="0">
                  <a:pos x="41" y="80"/>
                </a:cxn>
                <a:cxn ang="0">
                  <a:pos x="41" y="89"/>
                </a:cxn>
                <a:cxn ang="0">
                  <a:pos x="41" y="98"/>
                </a:cxn>
                <a:cxn ang="0">
                  <a:pos x="49" y="98"/>
                </a:cxn>
                <a:cxn ang="0">
                  <a:pos x="49" y="115"/>
                </a:cxn>
                <a:cxn ang="0">
                  <a:pos x="25" y="115"/>
                </a:cxn>
                <a:cxn ang="0">
                  <a:pos x="33" y="124"/>
                </a:cxn>
                <a:cxn ang="0">
                  <a:pos x="25" y="133"/>
                </a:cxn>
                <a:cxn ang="0">
                  <a:pos x="33" y="133"/>
                </a:cxn>
                <a:cxn ang="0">
                  <a:pos x="33" y="142"/>
                </a:cxn>
                <a:cxn ang="0">
                  <a:pos x="16" y="151"/>
                </a:cxn>
                <a:cxn ang="0">
                  <a:pos x="25" y="160"/>
                </a:cxn>
                <a:cxn ang="0">
                  <a:pos x="33" y="160"/>
                </a:cxn>
                <a:cxn ang="0">
                  <a:pos x="41" y="160"/>
                </a:cxn>
                <a:cxn ang="0">
                  <a:pos x="49" y="160"/>
                </a:cxn>
                <a:cxn ang="0">
                  <a:pos x="49" y="160"/>
                </a:cxn>
                <a:cxn ang="0">
                  <a:pos x="33" y="160"/>
                </a:cxn>
                <a:cxn ang="0">
                  <a:pos x="16" y="187"/>
                </a:cxn>
              </a:cxnLst>
              <a:rect l="0" t="0" r="r" b="b"/>
              <a:pathLst>
                <a:path w="98" h="187">
                  <a:moveTo>
                    <a:pt x="16" y="187"/>
                  </a:moveTo>
                  <a:lnTo>
                    <a:pt x="25" y="178"/>
                  </a:lnTo>
                  <a:lnTo>
                    <a:pt x="41" y="187"/>
                  </a:lnTo>
                  <a:lnTo>
                    <a:pt x="41" y="178"/>
                  </a:lnTo>
                  <a:lnTo>
                    <a:pt x="49" y="169"/>
                  </a:lnTo>
                  <a:lnTo>
                    <a:pt x="57" y="178"/>
                  </a:lnTo>
                  <a:lnTo>
                    <a:pt x="57" y="169"/>
                  </a:lnTo>
                  <a:lnTo>
                    <a:pt x="89" y="169"/>
                  </a:lnTo>
                  <a:lnTo>
                    <a:pt x="98" y="160"/>
                  </a:lnTo>
                  <a:lnTo>
                    <a:pt x="81" y="160"/>
                  </a:lnTo>
                  <a:lnTo>
                    <a:pt x="98" y="142"/>
                  </a:lnTo>
                  <a:lnTo>
                    <a:pt x="89" y="133"/>
                  </a:lnTo>
                  <a:lnTo>
                    <a:pt x="81" y="133"/>
                  </a:lnTo>
                  <a:lnTo>
                    <a:pt x="73" y="133"/>
                  </a:lnTo>
                  <a:lnTo>
                    <a:pt x="81" y="124"/>
                  </a:lnTo>
                  <a:lnTo>
                    <a:pt x="81" y="115"/>
                  </a:lnTo>
                  <a:lnTo>
                    <a:pt x="73" y="98"/>
                  </a:lnTo>
                  <a:lnTo>
                    <a:pt x="73" y="89"/>
                  </a:lnTo>
                  <a:lnTo>
                    <a:pt x="57" y="62"/>
                  </a:lnTo>
                  <a:lnTo>
                    <a:pt x="41" y="53"/>
                  </a:lnTo>
                  <a:lnTo>
                    <a:pt x="57" y="26"/>
                  </a:lnTo>
                  <a:lnTo>
                    <a:pt x="57" y="17"/>
                  </a:lnTo>
                  <a:lnTo>
                    <a:pt x="33" y="26"/>
                  </a:lnTo>
                  <a:lnTo>
                    <a:pt x="33" y="9"/>
                  </a:lnTo>
                  <a:lnTo>
                    <a:pt x="49" y="0"/>
                  </a:lnTo>
                  <a:lnTo>
                    <a:pt x="41" y="0"/>
                  </a:lnTo>
                  <a:lnTo>
                    <a:pt x="25" y="0"/>
                  </a:lnTo>
                  <a:lnTo>
                    <a:pt x="8" y="26"/>
                  </a:lnTo>
                  <a:lnTo>
                    <a:pt x="0" y="26"/>
                  </a:lnTo>
                  <a:lnTo>
                    <a:pt x="8" y="35"/>
                  </a:lnTo>
                  <a:lnTo>
                    <a:pt x="16" y="35"/>
                  </a:lnTo>
                  <a:lnTo>
                    <a:pt x="8" y="44"/>
                  </a:lnTo>
                  <a:lnTo>
                    <a:pt x="16" y="44"/>
                  </a:lnTo>
                  <a:lnTo>
                    <a:pt x="16" y="53"/>
                  </a:lnTo>
                  <a:lnTo>
                    <a:pt x="8" y="62"/>
                  </a:lnTo>
                  <a:lnTo>
                    <a:pt x="16" y="62"/>
                  </a:lnTo>
                  <a:lnTo>
                    <a:pt x="25" y="71"/>
                  </a:lnTo>
                  <a:lnTo>
                    <a:pt x="16" y="80"/>
                  </a:lnTo>
                  <a:lnTo>
                    <a:pt x="25" y="89"/>
                  </a:lnTo>
                  <a:lnTo>
                    <a:pt x="41" y="80"/>
                  </a:lnTo>
                  <a:lnTo>
                    <a:pt x="41" y="89"/>
                  </a:lnTo>
                  <a:lnTo>
                    <a:pt x="41" y="98"/>
                  </a:lnTo>
                  <a:lnTo>
                    <a:pt x="49" y="98"/>
                  </a:lnTo>
                  <a:lnTo>
                    <a:pt x="49" y="115"/>
                  </a:lnTo>
                  <a:lnTo>
                    <a:pt x="25" y="115"/>
                  </a:lnTo>
                  <a:lnTo>
                    <a:pt x="33" y="124"/>
                  </a:lnTo>
                  <a:lnTo>
                    <a:pt x="25" y="133"/>
                  </a:lnTo>
                  <a:lnTo>
                    <a:pt x="33" y="133"/>
                  </a:lnTo>
                  <a:lnTo>
                    <a:pt x="33" y="142"/>
                  </a:lnTo>
                  <a:lnTo>
                    <a:pt x="16" y="151"/>
                  </a:lnTo>
                  <a:lnTo>
                    <a:pt x="25" y="160"/>
                  </a:lnTo>
                  <a:lnTo>
                    <a:pt x="33" y="160"/>
                  </a:lnTo>
                  <a:lnTo>
                    <a:pt x="41" y="160"/>
                  </a:lnTo>
                  <a:lnTo>
                    <a:pt x="49" y="160"/>
                  </a:lnTo>
                  <a:lnTo>
                    <a:pt x="49" y="160"/>
                  </a:lnTo>
                  <a:lnTo>
                    <a:pt x="33" y="160"/>
                  </a:lnTo>
                  <a:lnTo>
                    <a:pt x="16" y="18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9" name="Freeform 121"/>
            <p:cNvSpPr>
              <a:spLocks/>
            </p:cNvSpPr>
            <p:nvPr/>
          </p:nvSpPr>
          <p:spPr bwMode="blackWhite">
            <a:xfrm>
              <a:off x="4329113" y="3025775"/>
              <a:ext cx="25400" cy="41275"/>
            </a:xfrm>
            <a:custGeom>
              <a:avLst/>
              <a:gdLst/>
              <a:ahLst/>
              <a:cxnLst>
                <a:cxn ang="0">
                  <a:pos x="0" y="9"/>
                </a:cxn>
                <a:cxn ang="0">
                  <a:pos x="0" y="27"/>
                </a:cxn>
                <a:cxn ang="0">
                  <a:pos x="16" y="27"/>
                </a:cxn>
                <a:cxn ang="0">
                  <a:pos x="16" y="0"/>
                </a:cxn>
                <a:cxn ang="0">
                  <a:pos x="0" y="9"/>
                </a:cxn>
              </a:cxnLst>
              <a:rect l="0" t="0" r="r" b="b"/>
              <a:pathLst>
                <a:path w="16" h="27">
                  <a:moveTo>
                    <a:pt x="0" y="9"/>
                  </a:moveTo>
                  <a:lnTo>
                    <a:pt x="0" y="27"/>
                  </a:lnTo>
                  <a:lnTo>
                    <a:pt x="16" y="27"/>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0" name="Freeform 122"/>
            <p:cNvSpPr>
              <a:spLocks/>
            </p:cNvSpPr>
            <p:nvPr/>
          </p:nvSpPr>
          <p:spPr bwMode="blackWhite">
            <a:xfrm>
              <a:off x="4318001" y="3081338"/>
              <a:ext cx="1587" cy="55562"/>
            </a:xfrm>
            <a:custGeom>
              <a:avLst/>
              <a:gdLst/>
              <a:ahLst/>
              <a:cxnLst>
                <a:cxn ang="0">
                  <a:pos x="0" y="0"/>
                </a:cxn>
                <a:cxn ang="0">
                  <a:pos x="8" y="27"/>
                </a:cxn>
                <a:cxn ang="0">
                  <a:pos x="8" y="36"/>
                </a:cxn>
                <a:cxn ang="0">
                  <a:pos x="16" y="27"/>
                </a:cxn>
                <a:cxn ang="0">
                  <a:pos x="16" y="9"/>
                </a:cxn>
                <a:cxn ang="0">
                  <a:pos x="16" y="0"/>
                </a:cxn>
                <a:cxn ang="0">
                  <a:pos x="0" y="0"/>
                </a:cxn>
              </a:cxnLst>
              <a:rect l="0" t="0" r="r" b="b"/>
              <a:pathLst>
                <a:path w="16" h="36">
                  <a:moveTo>
                    <a:pt x="0" y="0"/>
                  </a:moveTo>
                  <a:lnTo>
                    <a:pt x="8" y="27"/>
                  </a:lnTo>
                  <a:lnTo>
                    <a:pt x="8" y="36"/>
                  </a:lnTo>
                  <a:lnTo>
                    <a:pt x="16" y="27"/>
                  </a:lnTo>
                  <a:lnTo>
                    <a:pt x="16" y="9"/>
                  </a:lnTo>
                  <a:lnTo>
                    <a:pt x="16"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1" name="Freeform 123"/>
            <p:cNvSpPr>
              <a:spLocks/>
            </p:cNvSpPr>
            <p:nvPr/>
          </p:nvSpPr>
          <p:spPr bwMode="blackWhite">
            <a:xfrm>
              <a:off x="4403726" y="3163888"/>
              <a:ext cx="50800" cy="50800"/>
            </a:xfrm>
            <a:custGeom>
              <a:avLst/>
              <a:gdLst/>
              <a:ahLst/>
              <a:cxnLst>
                <a:cxn ang="0">
                  <a:pos x="0" y="0"/>
                </a:cxn>
                <a:cxn ang="0">
                  <a:pos x="0" y="8"/>
                </a:cxn>
                <a:cxn ang="0">
                  <a:pos x="25" y="17"/>
                </a:cxn>
                <a:cxn ang="0">
                  <a:pos x="33" y="0"/>
                </a:cxn>
                <a:cxn ang="0">
                  <a:pos x="16" y="0"/>
                </a:cxn>
                <a:cxn ang="0">
                  <a:pos x="8" y="0"/>
                </a:cxn>
                <a:cxn ang="0">
                  <a:pos x="0" y="0"/>
                </a:cxn>
              </a:cxnLst>
              <a:rect l="0" t="0" r="r" b="b"/>
              <a:pathLst>
                <a:path w="33" h="17">
                  <a:moveTo>
                    <a:pt x="0" y="0"/>
                  </a:moveTo>
                  <a:lnTo>
                    <a:pt x="0" y="8"/>
                  </a:lnTo>
                  <a:lnTo>
                    <a:pt x="25" y="17"/>
                  </a:lnTo>
                  <a:lnTo>
                    <a:pt x="33" y="0"/>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2" name="Freeform 124"/>
            <p:cNvSpPr>
              <a:spLocks/>
            </p:cNvSpPr>
            <p:nvPr/>
          </p:nvSpPr>
          <p:spPr bwMode="blackWhite">
            <a:xfrm>
              <a:off x="4567238" y="3163888"/>
              <a:ext cx="25400" cy="50800"/>
            </a:xfrm>
            <a:custGeom>
              <a:avLst/>
              <a:gdLst/>
              <a:ahLst/>
              <a:cxnLst>
                <a:cxn ang="0">
                  <a:pos x="0" y="8"/>
                </a:cxn>
                <a:cxn ang="0">
                  <a:pos x="8" y="8"/>
                </a:cxn>
                <a:cxn ang="0">
                  <a:pos x="8" y="17"/>
                </a:cxn>
                <a:cxn ang="0">
                  <a:pos x="16" y="17"/>
                </a:cxn>
                <a:cxn ang="0">
                  <a:pos x="16" y="17"/>
                </a:cxn>
                <a:cxn ang="0">
                  <a:pos x="16" y="8"/>
                </a:cxn>
                <a:cxn ang="0">
                  <a:pos x="16" y="8"/>
                </a:cxn>
                <a:cxn ang="0">
                  <a:pos x="16" y="8"/>
                </a:cxn>
                <a:cxn ang="0">
                  <a:pos x="8" y="0"/>
                </a:cxn>
                <a:cxn ang="0">
                  <a:pos x="0" y="8"/>
                </a:cxn>
              </a:cxnLst>
              <a:rect l="0" t="0" r="r" b="b"/>
              <a:pathLst>
                <a:path w="16" h="17">
                  <a:moveTo>
                    <a:pt x="0" y="8"/>
                  </a:moveTo>
                  <a:lnTo>
                    <a:pt x="8" y="8"/>
                  </a:lnTo>
                  <a:lnTo>
                    <a:pt x="8" y="17"/>
                  </a:lnTo>
                  <a:lnTo>
                    <a:pt x="16" y="17"/>
                  </a:lnTo>
                  <a:lnTo>
                    <a:pt x="16" y="17"/>
                  </a:lnTo>
                  <a:lnTo>
                    <a:pt x="16" y="8"/>
                  </a:lnTo>
                  <a:lnTo>
                    <a:pt x="16" y="8"/>
                  </a:lnTo>
                  <a:lnTo>
                    <a:pt x="16" y="8"/>
                  </a:lnTo>
                  <a:lnTo>
                    <a:pt x="8" y="0"/>
                  </a:lnTo>
                  <a:lnTo>
                    <a:pt x="0"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3" name="Freeform 125"/>
            <p:cNvSpPr>
              <a:spLocks/>
            </p:cNvSpPr>
            <p:nvPr/>
          </p:nvSpPr>
          <p:spPr bwMode="blackWhite">
            <a:xfrm>
              <a:off x="4765676" y="3232150"/>
              <a:ext cx="46037" cy="36513"/>
            </a:xfrm>
            <a:custGeom>
              <a:avLst/>
              <a:gdLst/>
              <a:ahLst/>
              <a:cxnLst>
                <a:cxn ang="0">
                  <a:pos x="0" y="9"/>
                </a:cxn>
                <a:cxn ang="0">
                  <a:pos x="8" y="18"/>
                </a:cxn>
                <a:cxn ang="0">
                  <a:pos x="17" y="18"/>
                </a:cxn>
                <a:cxn ang="0">
                  <a:pos x="25" y="9"/>
                </a:cxn>
                <a:cxn ang="0">
                  <a:pos x="25" y="0"/>
                </a:cxn>
                <a:cxn ang="0">
                  <a:pos x="0" y="9"/>
                </a:cxn>
              </a:cxnLst>
              <a:rect l="0" t="0" r="r" b="b"/>
              <a:pathLst>
                <a:path w="25" h="18">
                  <a:moveTo>
                    <a:pt x="0" y="9"/>
                  </a:moveTo>
                  <a:lnTo>
                    <a:pt x="8" y="18"/>
                  </a:lnTo>
                  <a:lnTo>
                    <a:pt x="17" y="18"/>
                  </a:lnTo>
                  <a:lnTo>
                    <a:pt x="25" y="9"/>
                  </a:lnTo>
                  <a:lnTo>
                    <a:pt x="25"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4" name="Freeform 126"/>
            <p:cNvSpPr>
              <a:spLocks/>
            </p:cNvSpPr>
            <p:nvPr/>
          </p:nvSpPr>
          <p:spPr bwMode="blackWhite">
            <a:xfrm>
              <a:off x="4216401" y="3108325"/>
              <a:ext cx="25400" cy="28575"/>
            </a:xfrm>
            <a:custGeom>
              <a:avLst/>
              <a:gdLst/>
              <a:ahLst/>
              <a:cxnLst>
                <a:cxn ang="0">
                  <a:pos x="0" y="9"/>
                </a:cxn>
                <a:cxn ang="0">
                  <a:pos x="8" y="18"/>
                </a:cxn>
                <a:cxn ang="0">
                  <a:pos x="16" y="9"/>
                </a:cxn>
                <a:cxn ang="0">
                  <a:pos x="8" y="0"/>
                </a:cxn>
                <a:cxn ang="0">
                  <a:pos x="0" y="9"/>
                </a:cxn>
              </a:cxnLst>
              <a:rect l="0" t="0" r="r" b="b"/>
              <a:pathLst>
                <a:path w="16" h="18">
                  <a:moveTo>
                    <a:pt x="0" y="9"/>
                  </a:moveTo>
                  <a:lnTo>
                    <a:pt x="8" y="18"/>
                  </a:lnTo>
                  <a:lnTo>
                    <a:pt x="16" y="9"/>
                  </a:lnTo>
                  <a:lnTo>
                    <a:pt x="8"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5" name="Freeform 127"/>
            <p:cNvSpPr>
              <a:spLocks/>
            </p:cNvSpPr>
            <p:nvPr/>
          </p:nvSpPr>
          <p:spPr bwMode="blackWhite">
            <a:xfrm>
              <a:off x="6291263" y="4249738"/>
              <a:ext cx="755650" cy="644525"/>
            </a:xfrm>
            <a:custGeom>
              <a:avLst/>
              <a:gdLst/>
              <a:ahLst/>
              <a:cxnLst>
                <a:cxn ang="0">
                  <a:pos x="41" y="347"/>
                </a:cxn>
                <a:cxn ang="0">
                  <a:pos x="81" y="320"/>
                </a:cxn>
                <a:cxn ang="0">
                  <a:pos x="130" y="312"/>
                </a:cxn>
                <a:cxn ang="0">
                  <a:pos x="219" y="285"/>
                </a:cxn>
                <a:cxn ang="0">
                  <a:pos x="251" y="312"/>
                </a:cxn>
                <a:cxn ang="0">
                  <a:pos x="276" y="347"/>
                </a:cxn>
                <a:cxn ang="0">
                  <a:pos x="292" y="320"/>
                </a:cxn>
                <a:cxn ang="0">
                  <a:pos x="292" y="347"/>
                </a:cxn>
                <a:cxn ang="0">
                  <a:pos x="300" y="347"/>
                </a:cxn>
                <a:cxn ang="0">
                  <a:pos x="308" y="356"/>
                </a:cxn>
                <a:cxn ang="0">
                  <a:pos x="316" y="383"/>
                </a:cxn>
                <a:cxn ang="0">
                  <a:pos x="340" y="401"/>
                </a:cxn>
                <a:cxn ang="0">
                  <a:pos x="365" y="410"/>
                </a:cxn>
                <a:cxn ang="0">
                  <a:pos x="381" y="401"/>
                </a:cxn>
                <a:cxn ang="0">
                  <a:pos x="389" y="410"/>
                </a:cxn>
                <a:cxn ang="0">
                  <a:pos x="413" y="392"/>
                </a:cxn>
                <a:cxn ang="0">
                  <a:pos x="446" y="356"/>
                </a:cxn>
                <a:cxn ang="0">
                  <a:pos x="486" y="249"/>
                </a:cxn>
                <a:cxn ang="0">
                  <a:pos x="462" y="178"/>
                </a:cxn>
                <a:cxn ang="0">
                  <a:pos x="446" y="160"/>
                </a:cxn>
                <a:cxn ang="0">
                  <a:pos x="438" y="160"/>
                </a:cxn>
                <a:cxn ang="0">
                  <a:pos x="397" y="107"/>
                </a:cxn>
                <a:cxn ang="0">
                  <a:pos x="389" y="71"/>
                </a:cxn>
                <a:cxn ang="0">
                  <a:pos x="381" y="44"/>
                </a:cxn>
                <a:cxn ang="0">
                  <a:pos x="357" y="0"/>
                </a:cxn>
                <a:cxn ang="0">
                  <a:pos x="340" y="8"/>
                </a:cxn>
                <a:cxn ang="0">
                  <a:pos x="332" y="89"/>
                </a:cxn>
                <a:cxn ang="0">
                  <a:pos x="284" y="62"/>
                </a:cxn>
                <a:cxn ang="0">
                  <a:pos x="276" y="53"/>
                </a:cxn>
                <a:cxn ang="0">
                  <a:pos x="276" y="26"/>
                </a:cxn>
                <a:cxn ang="0">
                  <a:pos x="284" y="8"/>
                </a:cxn>
                <a:cxn ang="0">
                  <a:pos x="276" y="17"/>
                </a:cxn>
                <a:cxn ang="0">
                  <a:pos x="267" y="8"/>
                </a:cxn>
                <a:cxn ang="0">
                  <a:pos x="235" y="8"/>
                </a:cxn>
                <a:cxn ang="0">
                  <a:pos x="211" y="8"/>
                </a:cxn>
                <a:cxn ang="0">
                  <a:pos x="203" y="26"/>
                </a:cxn>
                <a:cxn ang="0">
                  <a:pos x="195" y="44"/>
                </a:cxn>
                <a:cxn ang="0">
                  <a:pos x="178" y="44"/>
                </a:cxn>
                <a:cxn ang="0">
                  <a:pos x="178" y="44"/>
                </a:cxn>
                <a:cxn ang="0">
                  <a:pos x="162" y="35"/>
                </a:cxn>
                <a:cxn ang="0">
                  <a:pos x="146" y="44"/>
                </a:cxn>
                <a:cxn ang="0">
                  <a:pos x="130" y="71"/>
                </a:cxn>
                <a:cxn ang="0">
                  <a:pos x="130" y="80"/>
                </a:cxn>
                <a:cxn ang="0">
                  <a:pos x="122" y="71"/>
                </a:cxn>
                <a:cxn ang="0">
                  <a:pos x="113" y="98"/>
                </a:cxn>
                <a:cxn ang="0">
                  <a:pos x="41" y="133"/>
                </a:cxn>
                <a:cxn ang="0">
                  <a:pos x="8" y="142"/>
                </a:cxn>
                <a:cxn ang="0">
                  <a:pos x="8" y="169"/>
                </a:cxn>
                <a:cxn ang="0">
                  <a:pos x="16" y="213"/>
                </a:cxn>
                <a:cxn ang="0">
                  <a:pos x="8" y="213"/>
                </a:cxn>
                <a:cxn ang="0">
                  <a:pos x="24" y="258"/>
                </a:cxn>
                <a:cxn ang="0">
                  <a:pos x="32" y="312"/>
                </a:cxn>
                <a:cxn ang="0">
                  <a:pos x="24" y="329"/>
                </a:cxn>
              </a:cxnLst>
              <a:rect l="0" t="0" r="r" b="b"/>
              <a:pathLst>
                <a:path w="486" h="418">
                  <a:moveTo>
                    <a:pt x="24" y="329"/>
                  </a:moveTo>
                  <a:lnTo>
                    <a:pt x="41" y="347"/>
                  </a:lnTo>
                  <a:lnTo>
                    <a:pt x="57" y="347"/>
                  </a:lnTo>
                  <a:lnTo>
                    <a:pt x="81" y="320"/>
                  </a:lnTo>
                  <a:lnTo>
                    <a:pt x="122" y="320"/>
                  </a:lnTo>
                  <a:lnTo>
                    <a:pt x="130" y="312"/>
                  </a:lnTo>
                  <a:lnTo>
                    <a:pt x="154" y="303"/>
                  </a:lnTo>
                  <a:lnTo>
                    <a:pt x="219" y="285"/>
                  </a:lnTo>
                  <a:lnTo>
                    <a:pt x="251" y="303"/>
                  </a:lnTo>
                  <a:lnTo>
                    <a:pt x="251" y="312"/>
                  </a:lnTo>
                  <a:lnTo>
                    <a:pt x="259" y="312"/>
                  </a:lnTo>
                  <a:lnTo>
                    <a:pt x="276" y="347"/>
                  </a:lnTo>
                  <a:lnTo>
                    <a:pt x="292" y="303"/>
                  </a:lnTo>
                  <a:lnTo>
                    <a:pt x="292" y="320"/>
                  </a:lnTo>
                  <a:lnTo>
                    <a:pt x="284" y="347"/>
                  </a:lnTo>
                  <a:lnTo>
                    <a:pt x="292" y="347"/>
                  </a:lnTo>
                  <a:lnTo>
                    <a:pt x="292" y="329"/>
                  </a:lnTo>
                  <a:lnTo>
                    <a:pt x="300" y="347"/>
                  </a:lnTo>
                  <a:lnTo>
                    <a:pt x="292" y="356"/>
                  </a:lnTo>
                  <a:lnTo>
                    <a:pt x="308" y="356"/>
                  </a:lnTo>
                  <a:lnTo>
                    <a:pt x="316" y="374"/>
                  </a:lnTo>
                  <a:lnTo>
                    <a:pt x="316" y="383"/>
                  </a:lnTo>
                  <a:lnTo>
                    <a:pt x="324" y="392"/>
                  </a:lnTo>
                  <a:lnTo>
                    <a:pt x="340" y="401"/>
                  </a:lnTo>
                  <a:lnTo>
                    <a:pt x="357" y="401"/>
                  </a:lnTo>
                  <a:lnTo>
                    <a:pt x="365" y="410"/>
                  </a:lnTo>
                  <a:lnTo>
                    <a:pt x="381" y="392"/>
                  </a:lnTo>
                  <a:lnTo>
                    <a:pt x="381" y="401"/>
                  </a:lnTo>
                  <a:lnTo>
                    <a:pt x="389" y="401"/>
                  </a:lnTo>
                  <a:lnTo>
                    <a:pt x="389" y="410"/>
                  </a:lnTo>
                  <a:lnTo>
                    <a:pt x="397" y="418"/>
                  </a:lnTo>
                  <a:lnTo>
                    <a:pt x="413" y="392"/>
                  </a:lnTo>
                  <a:lnTo>
                    <a:pt x="438" y="392"/>
                  </a:lnTo>
                  <a:lnTo>
                    <a:pt x="446" y="356"/>
                  </a:lnTo>
                  <a:lnTo>
                    <a:pt x="478" y="285"/>
                  </a:lnTo>
                  <a:lnTo>
                    <a:pt x="486" y="249"/>
                  </a:lnTo>
                  <a:lnTo>
                    <a:pt x="478" y="205"/>
                  </a:lnTo>
                  <a:lnTo>
                    <a:pt x="462" y="178"/>
                  </a:lnTo>
                  <a:lnTo>
                    <a:pt x="454" y="169"/>
                  </a:lnTo>
                  <a:lnTo>
                    <a:pt x="446" y="160"/>
                  </a:lnTo>
                  <a:lnTo>
                    <a:pt x="438" y="142"/>
                  </a:lnTo>
                  <a:lnTo>
                    <a:pt x="438" y="160"/>
                  </a:lnTo>
                  <a:lnTo>
                    <a:pt x="421" y="133"/>
                  </a:lnTo>
                  <a:lnTo>
                    <a:pt x="397" y="107"/>
                  </a:lnTo>
                  <a:lnTo>
                    <a:pt x="389" y="80"/>
                  </a:lnTo>
                  <a:lnTo>
                    <a:pt x="389" y="71"/>
                  </a:lnTo>
                  <a:lnTo>
                    <a:pt x="389" y="53"/>
                  </a:lnTo>
                  <a:lnTo>
                    <a:pt x="381" y="44"/>
                  </a:lnTo>
                  <a:lnTo>
                    <a:pt x="365" y="44"/>
                  </a:lnTo>
                  <a:lnTo>
                    <a:pt x="357" y="0"/>
                  </a:lnTo>
                  <a:lnTo>
                    <a:pt x="349" y="0"/>
                  </a:lnTo>
                  <a:lnTo>
                    <a:pt x="340" y="8"/>
                  </a:lnTo>
                  <a:lnTo>
                    <a:pt x="340" y="53"/>
                  </a:lnTo>
                  <a:lnTo>
                    <a:pt x="332" y="89"/>
                  </a:lnTo>
                  <a:lnTo>
                    <a:pt x="316" y="89"/>
                  </a:lnTo>
                  <a:lnTo>
                    <a:pt x="284" y="62"/>
                  </a:lnTo>
                  <a:lnTo>
                    <a:pt x="276" y="62"/>
                  </a:lnTo>
                  <a:lnTo>
                    <a:pt x="276" y="53"/>
                  </a:lnTo>
                  <a:lnTo>
                    <a:pt x="267" y="53"/>
                  </a:lnTo>
                  <a:lnTo>
                    <a:pt x="276" y="26"/>
                  </a:lnTo>
                  <a:lnTo>
                    <a:pt x="276" y="26"/>
                  </a:lnTo>
                  <a:lnTo>
                    <a:pt x="284" y="8"/>
                  </a:lnTo>
                  <a:lnTo>
                    <a:pt x="276" y="8"/>
                  </a:lnTo>
                  <a:lnTo>
                    <a:pt x="276" y="17"/>
                  </a:lnTo>
                  <a:lnTo>
                    <a:pt x="276" y="8"/>
                  </a:lnTo>
                  <a:lnTo>
                    <a:pt x="267" y="8"/>
                  </a:lnTo>
                  <a:lnTo>
                    <a:pt x="227" y="8"/>
                  </a:lnTo>
                  <a:lnTo>
                    <a:pt x="235" y="8"/>
                  </a:lnTo>
                  <a:lnTo>
                    <a:pt x="227" y="8"/>
                  </a:lnTo>
                  <a:lnTo>
                    <a:pt x="211" y="8"/>
                  </a:lnTo>
                  <a:lnTo>
                    <a:pt x="203" y="17"/>
                  </a:lnTo>
                  <a:lnTo>
                    <a:pt x="203" y="26"/>
                  </a:lnTo>
                  <a:lnTo>
                    <a:pt x="195" y="26"/>
                  </a:lnTo>
                  <a:lnTo>
                    <a:pt x="195" y="44"/>
                  </a:lnTo>
                  <a:lnTo>
                    <a:pt x="195" y="53"/>
                  </a:lnTo>
                  <a:lnTo>
                    <a:pt x="178" y="44"/>
                  </a:lnTo>
                  <a:lnTo>
                    <a:pt x="178" y="53"/>
                  </a:lnTo>
                  <a:lnTo>
                    <a:pt x="178" y="44"/>
                  </a:lnTo>
                  <a:lnTo>
                    <a:pt x="170" y="35"/>
                  </a:lnTo>
                  <a:lnTo>
                    <a:pt x="162" y="35"/>
                  </a:lnTo>
                  <a:lnTo>
                    <a:pt x="154" y="44"/>
                  </a:lnTo>
                  <a:lnTo>
                    <a:pt x="146" y="44"/>
                  </a:lnTo>
                  <a:lnTo>
                    <a:pt x="138" y="71"/>
                  </a:lnTo>
                  <a:lnTo>
                    <a:pt x="130" y="71"/>
                  </a:lnTo>
                  <a:lnTo>
                    <a:pt x="122" y="71"/>
                  </a:lnTo>
                  <a:lnTo>
                    <a:pt x="130" y="80"/>
                  </a:lnTo>
                  <a:lnTo>
                    <a:pt x="122" y="89"/>
                  </a:lnTo>
                  <a:lnTo>
                    <a:pt x="122" y="71"/>
                  </a:lnTo>
                  <a:lnTo>
                    <a:pt x="105" y="89"/>
                  </a:lnTo>
                  <a:lnTo>
                    <a:pt x="113" y="98"/>
                  </a:lnTo>
                  <a:lnTo>
                    <a:pt x="89" y="115"/>
                  </a:lnTo>
                  <a:lnTo>
                    <a:pt x="41" y="133"/>
                  </a:lnTo>
                  <a:lnTo>
                    <a:pt x="16" y="160"/>
                  </a:lnTo>
                  <a:lnTo>
                    <a:pt x="8" y="142"/>
                  </a:lnTo>
                  <a:lnTo>
                    <a:pt x="8" y="160"/>
                  </a:lnTo>
                  <a:lnTo>
                    <a:pt x="8" y="169"/>
                  </a:lnTo>
                  <a:lnTo>
                    <a:pt x="0" y="169"/>
                  </a:lnTo>
                  <a:lnTo>
                    <a:pt x="16" y="213"/>
                  </a:lnTo>
                  <a:lnTo>
                    <a:pt x="8" y="196"/>
                  </a:lnTo>
                  <a:lnTo>
                    <a:pt x="8" y="213"/>
                  </a:lnTo>
                  <a:lnTo>
                    <a:pt x="0" y="205"/>
                  </a:lnTo>
                  <a:lnTo>
                    <a:pt x="24" y="258"/>
                  </a:lnTo>
                  <a:lnTo>
                    <a:pt x="32" y="285"/>
                  </a:lnTo>
                  <a:lnTo>
                    <a:pt x="32" y="312"/>
                  </a:lnTo>
                  <a:lnTo>
                    <a:pt x="24" y="320"/>
                  </a:lnTo>
                  <a:lnTo>
                    <a:pt x="24" y="32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6" name="Freeform 128"/>
            <p:cNvSpPr>
              <a:spLocks/>
            </p:cNvSpPr>
            <p:nvPr/>
          </p:nvSpPr>
          <p:spPr bwMode="blackWhite">
            <a:xfrm>
              <a:off x="6729413" y="4813300"/>
              <a:ext cx="25400" cy="52388"/>
            </a:xfrm>
            <a:custGeom>
              <a:avLst/>
              <a:gdLst/>
              <a:ahLst/>
              <a:cxnLst>
                <a:cxn ang="0">
                  <a:pos x="0" y="0"/>
                </a:cxn>
                <a:cxn ang="0">
                  <a:pos x="16" y="18"/>
                </a:cxn>
                <a:cxn ang="0">
                  <a:pos x="16" y="0"/>
                </a:cxn>
                <a:cxn ang="0">
                  <a:pos x="8" y="0"/>
                </a:cxn>
                <a:cxn ang="0">
                  <a:pos x="0" y="0"/>
                </a:cxn>
              </a:cxnLst>
              <a:rect l="0" t="0" r="r" b="b"/>
              <a:pathLst>
                <a:path w="16" h="18">
                  <a:moveTo>
                    <a:pt x="0" y="0"/>
                  </a:moveTo>
                  <a:lnTo>
                    <a:pt x="16" y="18"/>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7" name="Freeform 129"/>
            <p:cNvSpPr>
              <a:spLocks/>
            </p:cNvSpPr>
            <p:nvPr/>
          </p:nvSpPr>
          <p:spPr bwMode="blackWhite">
            <a:xfrm>
              <a:off x="6880226" y="4935538"/>
              <a:ext cx="58737" cy="69850"/>
            </a:xfrm>
            <a:custGeom>
              <a:avLst/>
              <a:gdLst/>
              <a:ahLst/>
              <a:cxnLst>
                <a:cxn ang="0">
                  <a:pos x="0" y="0"/>
                </a:cxn>
                <a:cxn ang="0">
                  <a:pos x="8" y="36"/>
                </a:cxn>
                <a:cxn ang="0">
                  <a:pos x="24" y="45"/>
                </a:cxn>
                <a:cxn ang="0">
                  <a:pos x="32" y="36"/>
                </a:cxn>
                <a:cxn ang="0">
                  <a:pos x="32" y="36"/>
                </a:cxn>
                <a:cxn ang="0">
                  <a:pos x="40" y="0"/>
                </a:cxn>
                <a:cxn ang="0">
                  <a:pos x="32" y="0"/>
                </a:cxn>
                <a:cxn ang="0">
                  <a:pos x="16" y="9"/>
                </a:cxn>
                <a:cxn ang="0">
                  <a:pos x="0" y="0"/>
                </a:cxn>
              </a:cxnLst>
              <a:rect l="0" t="0" r="r" b="b"/>
              <a:pathLst>
                <a:path w="40" h="45">
                  <a:moveTo>
                    <a:pt x="0" y="0"/>
                  </a:moveTo>
                  <a:lnTo>
                    <a:pt x="8" y="36"/>
                  </a:lnTo>
                  <a:lnTo>
                    <a:pt x="24" y="45"/>
                  </a:lnTo>
                  <a:lnTo>
                    <a:pt x="32" y="36"/>
                  </a:lnTo>
                  <a:lnTo>
                    <a:pt x="32" y="36"/>
                  </a:lnTo>
                  <a:lnTo>
                    <a:pt x="40" y="0"/>
                  </a:lnTo>
                  <a:lnTo>
                    <a:pt x="32" y="0"/>
                  </a:lnTo>
                  <a:lnTo>
                    <a:pt x="16"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8" name="Freeform 130"/>
            <p:cNvSpPr>
              <a:spLocks/>
            </p:cNvSpPr>
            <p:nvPr/>
          </p:nvSpPr>
          <p:spPr bwMode="blackWhite">
            <a:xfrm>
              <a:off x="7404101" y="4784725"/>
              <a:ext cx="100012" cy="179388"/>
            </a:xfrm>
            <a:custGeom>
              <a:avLst/>
              <a:gdLst/>
              <a:ahLst/>
              <a:cxnLst>
                <a:cxn ang="0">
                  <a:pos x="17" y="71"/>
                </a:cxn>
                <a:cxn ang="0">
                  <a:pos x="25" y="80"/>
                </a:cxn>
                <a:cxn ang="0">
                  <a:pos x="25" y="107"/>
                </a:cxn>
                <a:cxn ang="0">
                  <a:pos x="25" y="116"/>
                </a:cxn>
                <a:cxn ang="0">
                  <a:pos x="33" y="107"/>
                </a:cxn>
                <a:cxn ang="0">
                  <a:pos x="49" y="71"/>
                </a:cxn>
                <a:cxn ang="0">
                  <a:pos x="57" y="71"/>
                </a:cxn>
                <a:cxn ang="0">
                  <a:pos x="65" y="63"/>
                </a:cxn>
                <a:cxn ang="0">
                  <a:pos x="65" y="45"/>
                </a:cxn>
                <a:cxn ang="0">
                  <a:pos x="57" y="45"/>
                </a:cxn>
                <a:cxn ang="0">
                  <a:pos x="49" y="45"/>
                </a:cxn>
                <a:cxn ang="0">
                  <a:pos x="33" y="45"/>
                </a:cxn>
                <a:cxn ang="0">
                  <a:pos x="33" y="27"/>
                </a:cxn>
                <a:cxn ang="0">
                  <a:pos x="25" y="27"/>
                </a:cxn>
                <a:cxn ang="0">
                  <a:pos x="25" y="45"/>
                </a:cxn>
                <a:cxn ang="0">
                  <a:pos x="25" y="27"/>
                </a:cxn>
                <a:cxn ang="0">
                  <a:pos x="25" y="9"/>
                </a:cxn>
                <a:cxn ang="0">
                  <a:pos x="0" y="0"/>
                </a:cxn>
                <a:cxn ang="0">
                  <a:pos x="25" y="27"/>
                </a:cxn>
                <a:cxn ang="0">
                  <a:pos x="25" y="63"/>
                </a:cxn>
                <a:cxn ang="0">
                  <a:pos x="17" y="71"/>
                </a:cxn>
              </a:cxnLst>
              <a:rect l="0" t="0" r="r" b="b"/>
              <a:pathLst>
                <a:path w="65" h="116">
                  <a:moveTo>
                    <a:pt x="17" y="71"/>
                  </a:moveTo>
                  <a:lnTo>
                    <a:pt x="25" y="80"/>
                  </a:lnTo>
                  <a:lnTo>
                    <a:pt x="25" y="107"/>
                  </a:lnTo>
                  <a:lnTo>
                    <a:pt x="25" y="116"/>
                  </a:lnTo>
                  <a:lnTo>
                    <a:pt x="33" y="107"/>
                  </a:lnTo>
                  <a:lnTo>
                    <a:pt x="49" y="71"/>
                  </a:lnTo>
                  <a:lnTo>
                    <a:pt x="57" y="71"/>
                  </a:lnTo>
                  <a:lnTo>
                    <a:pt x="65" y="63"/>
                  </a:lnTo>
                  <a:lnTo>
                    <a:pt x="65" y="45"/>
                  </a:lnTo>
                  <a:lnTo>
                    <a:pt x="57" y="45"/>
                  </a:lnTo>
                  <a:lnTo>
                    <a:pt x="49" y="45"/>
                  </a:lnTo>
                  <a:lnTo>
                    <a:pt x="33" y="45"/>
                  </a:lnTo>
                  <a:lnTo>
                    <a:pt x="33" y="27"/>
                  </a:lnTo>
                  <a:lnTo>
                    <a:pt x="25" y="27"/>
                  </a:lnTo>
                  <a:lnTo>
                    <a:pt x="25" y="45"/>
                  </a:lnTo>
                  <a:lnTo>
                    <a:pt x="25" y="27"/>
                  </a:lnTo>
                  <a:lnTo>
                    <a:pt x="25" y="9"/>
                  </a:lnTo>
                  <a:lnTo>
                    <a:pt x="0" y="0"/>
                  </a:lnTo>
                  <a:lnTo>
                    <a:pt x="25" y="27"/>
                  </a:lnTo>
                  <a:lnTo>
                    <a:pt x="25" y="63"/>
                  </a:lnTo>
                  <a:lnTo>
                    <a:pt x="17" y="71"/>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9" name="Freeform 131"/>
            <p:cNvSpPr>
              <a:spLocks/>
            </p:cNvSpPr>
            <p:nvPr/>
          </p:nvSpPr>
          <p:spPr bwMode="blackWhite">
            <a:xfrm>
              <a:off x="7278688" y="4935538"/>
              <a:ext cx="150813" cy="165100"/>
            </a:xfrm>
            <a:custGeom>
              <a:avLst/>
              <a:gdLst/>
              <a:ahLst/>
              <a:cxnLst>
                <a:cxn ang="0">
                  <a:pos x="0" y="89"/>
                </a:cxn>
                <a:cxn ang="0">
                  <a:pos x="8" y="98"/>
                </a:cxn>
                <a:cxn ang="0">
                  <a:pos x="16" y="98"/>
                </a:cxn>
                <a:cxn ang="0">
                  <a:pos x="33" y="107"/>
                </a:cxn>
                <a:cxn ang="0">
                  <a:pos x="49" y="98"/>
                </a:cxn>
                <a:cxn ang="0">
                  <a:pos x="57" y="80"/>
                </a:cxn>
                <a:cxn ang="0">
                  <a:pos x="65" y="71"/>
                </a:cxn>
                <a:cxn ang="0">
                  <a:pos x="73" y="54"/>
                </a:cxn>
                <a:cxn ang="0">
                  <a:pos x="81" y="54"/>
                </a:cxn>
                <a:cxn ang="0">
                  <a:pos x="73" y="45"/>
                </a:cxn>
                <a:cxn ang="0">
                  <a:pos x="98" y="18"/>
                </a:cxn>
                <a:cxn ang="0">
                  <a:pos x="98" y="9"/>
                </a:cxn>
                <a:cxn ang="0">
                  <a:pos x="89" y="9"/>
                </a:cxn>
                <a:cxn ang="0">
                  <a:pos x="89" y="0"/>
                </a:cxn>
                <a:cxn ang="0">
                  <a:pos x="81" y="9"/>
                </a:cxn>
                <a:cxn ang="0">
                  <a:pos x="81" y="0"/>
                </a:cxn>
                <a:cxn ang="0">
                  <a:pos x="73" y="0"/>
                </a:cxn>
                <a:cxn ang="0">
                  <a:pos x="65" y="0"/>
                </a:cxn>
                <a:cxn ang="0">
                  <a:pos x="65" y="18"/>
                </a:cxn>
                <a:cxn ang="0">
                  <a:pos x="65" y="18"/>
                </a:cxn>
                <a:cxn ang="0">
                  <a:pos x="57" y="36"/>
                </a:cxn>
                <a:cxn ang="0">
                  <a:pos x="25" y="63"/>
                </a:cxn>
                <a:cxn ang="0">
                  <a:pos x="0" y="89"/>
                </a:cxn>
              </a:cxnLst>
              <a:rect l="0" t="0" r="r" b="b"/>
              <a:pathLst>
                <a:path w="98" h="107">
                  <a:moveTo>
                    <a:pt x="0" y="89"/>
                  </a:moveTo>
                  <a:lnTo>
                    <a:pt x="8" y="98"/>
                  </a:lnTo>
                  <a:lnTo>
                    <a:pt x="16" y="98"/>
                  </a:lnTo>
                  <a:lnTo>
                    <a:pt x="33" y="107"/>
                  </a:lnTo>
                  <a:lnTo>
                    <a:pt x="49" y="98"/>
                  </a:lnTo>
                  <a:lnTo>
                    <a:pt x="57" y="80"/>
                  </a:lnTo>
                  <a:lnTo>
                    <a:pt x="65" y="71"/>
                  </a:lnTo>
                  <a:lnTo>
                    <a:pt x="73" y="54"/>
                  </a:lnTo>
                  <a:lnTo>
                    <a:pt x="81" y="54"/>
                  </a:lnTo>
                  <a:lnTo>
                    <a:pt x="73" y="45"/>
                  </a:lnTo>
                  <a:lnTo>
                    <a:pt x="98" y="18"/>
                  </a:lnTo>
                  <a:lnTo>
                    <a:pt x="98" y="9"/>
                  </a:lnTo>
                  <a:lnTo>
                    <a:pt x="89" y="9"/>
                  </a:lnTo>
                  <a:lnTo>
                    <a:pt x="89" y="0"/>
                  </a:lnTo>
                  <a:lnTo>
                    <a:pt x="81" y="9"/>
                  </a:lnTo>
                  <a:lnTo>
                    <a:pt x="81" y="0"/>
                  </a:lnTo>
                  <a:lnTo>
                    <a:pt x="73" y="0"/>
                  </a:lnTo>
                  <a:lnTo>
                    <a:pt x="65" y="0"/>
                  </a:lnTo>
                  <a:lnTo>
                    <a:pt x="65" y="18"/>
                  </a:lnTo>
                  <a:lnTo>
                    <a:pt x="65" y="18"/>
                  </a:lnTo>
                  <a:lnTo>
                    <a:pt x="57" y="36"/>
                  </a:lnTo>
                  <a:lnTo>
                    <a:pt x="25" y="63"/>
                  </a:lnTo>
                  <a:lnTo>
                    <a:pt x="0"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0" name="Freeform 132"/>
            <p:cNvSpPr>
              <a:spLocks/>
            </p:cNvSpPr>
            <p:nvPr/>
          </p:nvSpPr>
          <p:spPr bwMode="blackWhite">
            <a:xfrm>
              <a:off x="4679951" y="4619625"/>
              <a:ext cx="36512" cy="55563"/>
            </a:xfrm>
            <a:custGeom>
              <a:avLst/>
              <a:gdLst/>
              <a:ahLst/>
              <a:cxnLst>
                <a:cxn ang="0">
                  <a:pos x="24" y="18"/>
                </a:cxn>
                <a:cxn ang="0">
                  <a:pos x="16" y="27"/>
                </a:cxn>
                <a:cxn ang="0">
                  <a:pos x="0" y="36"/>
                </a:cxn>
                <a:cxn ang="0">
                  <a:pos x="0" y="27"/>
                </a:cxn>
                <a:cxn ang="0">
                  <a:pos x="8" y="0"/>
                </a:cxn>
                <a:cxn ang="0">
                  <a:pos x="16" y="9"/>
                </a:cxn>
                <a:cxn ang="0">
                  <a:pos x="24" y="18"/>
                </a:cxn>
              </a:cxnLst>
              <a:rect l="0" t="0" r="r" b="b"/>
              <a:pathLst>
                <a:path w="24" h="36">
                  <a:moveTo>
                    <a:pt x="24" y="18"/>
                  </a:moveTo>
                  <a:lnTo>
                    <a:pt x="16" y="27"/>
                  </a:lnTo>
                  <a:lnTo>
                    <a:pt x="0" y="36"/>
                  </a:lnTo>
                  <a:lnTo>
                    <a:pt x="0" y="27"/>
                  </a:lnTo>
                  <a:lnTo>
                    <a:pt x="8" y="0"/>
                  </a:lnTo>
                  <a:lnTo>
                    <a:pt x="16" y="9"/>
                  </a:lnTo>
                  <a:lnTo>
                    <a:pt x="24"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1" name="Freeform 133"/>
            <p:cNvSpPr>
              <a:spLocks/>
            </p:cNvSpPr>
            <p:nvPr/>
          </p:nvSpPr>
          <p:spPr bwMode="blackWhite">
            <a:xfrm>
              <a:off x="4529138" y="3040063"/>
              <a:ext cx="38100" cy="68262"/>
            </a:xfrm>
            <a:custGeom>
              <a:avLst/>
              <a:gdLst/>
              <a:ahLst/>
              <a:cxnLst>
                <a:cxn ang="0">
                  <a:pos x="0" y="0"/>
                </a:cxn>
                <a:cxn ang="0">
                  <a:pos x="8" y="0"/>
                </a:cxn>
                <a:cxn ang="0">
                  <a:pos x="17" y="9"/>
                </a:cxn>
                <a:cxn ang="0">
                  <a:pos x="17" y="18"/>
                </a:cxn>
                <a:cxn ang="0">
                  <a:pos x="25" y="27"/>
                </a:cxn>
                <a:cxn ang="0">
                  <a:pos x="25" y="36"/>
                </a:cxn>
                <a:cxn ang="0">
                  <a:pos x="8" y="45"/>
                </a:cxn>
                <a:cxn ang="0">
                  <a:pos x="0" y="36"/>
                </a:cxn>
                <a:cxn ang="0">
                  <a:pos x="0" y="9"/>
                </a:cxn>
                <a:cxn ang="0">
                  <a:pos x="0" y="0"/>
                </a:cxn>
              </a:cxnLst>
              <a:rect l="0" t="0" r="r" b="b"/>
              <a:pathLst>
                <a:path w="25" h="45">
                  <a:moveTo>
                    <a:pt x="0" y="0"/>
                  </a:moveTo>
                  <a:lnTo>
                    <a:pt x="8" y="0"/>
                  </a:lnTo>
                  <a:lnTo>
                    <a:pt x="17" y="9"/>
                  </a:lnTo>
                  <a:lnTo>
                    <a:pt x="17" y="18"/>
                  </a:lnTo>
                  <a:lnTo>
                    <a:pt x="25" y="27"/>
                  </a:lnTo>
                  <a:lnTo>
                    <a:pt x="25" y="36"/>
                  </a:lnTo>
                  <a:lnTo>
                    <a:pt x="8" y="45"/>
                  </a:lnTo>
                  <a:lnTo>
                    <a:pt x="0" y="36"/>
                  </a:lnTo>
                  <a:lnTo>
                    <a:pt x="0"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2" name="Freeform 134"/>
            <p:cNvSpPr>
              <a:spLocks/>
            </p:cNvSpPr>
            <p:nvPr/>
          </p:nvSpPr>
          <p:spPr bwMode="blackWhite">
            <a:xfrm>
              <a:off x="4592638" y="2986088"/>
              <a:ext cx="109538" cy="80962"/>
            </a:xfrm>
            <a:custGeom>
              <a:avLst/>
              <a:gdLst/>
              <a:ahLst/>
              <a:cxnLst>
                <a:cxn ang="0">
                  <a:pos x="73" y="9"/>
                </a:cxn>
                <a:cxn ang="0">
                  <a:pos x="73" y="17"/>
                </a:cxn>
                <a:cxn ang="0">
                  <a:pos x="65" y="17"/>
                </a:cxn>
                <a:cxn ang="0">
                  <a:pos x="57" y="35"/>
                </a:cxn>
                <a:cxn ang="0">
                  <a:pos x="65" y="44"/>
                </a:cxn>
                <a:cxn ang="0">
                  <a:pos x="48" y="44"/>
                </a:cxn>
                <a:cxn ang="0">
                  <a:pos x="40" y="44"/>
                </a:cxn>
                <a:cxn ang="0">
                  <a:pos x="32" y="53"/>
                </a:cxn>
                <a:cxn ang="0">
                  <a:pos x="24" y="44"/>
                </a:cxn>
                <a:cxn ang="0">
                  <a:pos x="8" y="44"/>
                </a:cxn>
                <a:cxn ang="0">
                  <a:pos x="8" y="44"/>
                </a:cxn>
                <a:cxn ang="0">
                  <a:pos x="0" y="35"/>
                </a:cxn>
                <a:cxn ang="0">
                  <a:pos x="8" y="26"/>
                </a:cxn>
                <a:cxn ang="0">
                  <a:pos x="0" y="9"/>
                </a:cxn>
                <a:cxn ang="0">
                  <a:pos x="0" y="0"/>
                </a:cxn>
                <a:cxn ang="0">
                  <a:pos x="8" y="9"/>
                </a:cxn>
                <a:cxn ang="0">
                  <a:pos x="16" y="9"/>
                </a:cxn>
                <a:cxn ang="0">
                  <a:pos x="32" y="17"/>
                </a:cxn>
                <a:cxn ang="0">
                  <a:pos x="48" y="0"/>
                </a:cxn>
                <a:cxn ang="0">
                  <a:pos x="73" y="9"/>
                </a:cxn>
              </a:cxnLst>
              <a:rect l="0" t="0" r="r" b="b"/>
              <a:pathLst>
                <a:path w="73" h="53">
                  <a:moveTo>
                    <a:pt x="73" y="9"/>
                  </a:moveTo>
                  <a:lnTo>
                    <a:pt x="73" y="17"/>
                  </a:lnTo>
                  <a:lnTo>
                    <a:pt x="65" y="17"/>
                  </a:lnTo>
                  <a:lnTo>
                    <a:pt x="57" y="35"/>
                  </a:lnTo>
                  <a:lnTo>
                    <a:pt x="65" y="44"/>
                  </a:lnTo>
                  <a:lnTo>
                    <a:pt x="48" y="44"/>
                  </a:lnTo>
                  <a:lnTo>
                    <a:pt x="40" y="44"/>
                  </a:lnTo>
                  <a:lnTo>
                    <a:pt x="32" y="53"/>
                  </a:lnTo>
                  <a:lnTo>
                    <a:pt x="24" y="44"/>
                  </a:lnTo>
                  <a:lnTo>
                    <a:pt x="8" y="44"/>
                  </a:lnTo>
                  <a:lnTo>
                    <a:pt x="8" y="44"/>
                  </a:lnTo>
                  <a:lnTo>
                    <a:pt x="0" y="35"/>
                  </a:lnTo>
                  <a:lnTo>
                    <a:pt x="8" y="26"/>
                  </a:lnTo>
                  <a:lnTo>
                    <a:pt x="0" y="9"/>
                  </a:lnTo>
                  <a:lnTo>
                    <a:pt x="0" y="0"/>
                  </a:lnTo>
                  <a:lnTo>
                    <a:pt x="8" y="9"/>
                  </a:lnTo>
                  <a:lnTo>
                    <a:pt x="16" y="9"/>
                  </a:lnTo>
                  <a:lnTo>
                    <a:pt x="32" y="17"/>
                  </a:lnTo>
                  <a:lnTo>
                    <a:pt x="48" y="0"/>
                  </a:lnTo>
                  <a:lnTo>
                    <a:pt x="73"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3" name="Freeform 135"/>
            <p:cNvSpPr>
              <a:spLocks/>
            </p:cNvSpPr>
            <p:nvPr/>
          </p:nvSpPr>
          <p:spPr bwMode="blackWhite">
            <a:xfrm>
              <a:off x="4479926" y="2860675"/>
              <a:ext cx="100012" cy="88900"/>
            </a:xfrm>
            <a:custGeom>
              <a:avLst/>
              <a:gdLst/>
              <a:ahLst/>
              <a:cxnLst>
                <a:cxn ang="0">
                  <a:pos x="24" y="54"/>
                </a:cxn>
                <a:cxn ang="0">
                  <a:pos x="40" y="45"/>
                </a:cxn>
                <a:cxn ang="0">
                  <a:pos x="57" y="45"/>
                </a:cxn>
                <a:cxn ang="0">
                  <a:pos x="65" y="18"/>
                </a:cxn>
                <a:cxn ang="0">
                  <a:pos x="65" y="18"/>
                </a:cxn>
                <a:cxn ang="0">
                  <a:pos x="65" y="9"/>
                </a:cxn>
                <a:cxn ang="0">
                  <a:pos x="49" y="0"/>
                </a:cxn>
                <a:cxn ang="0">
                  <a:pos x="16" y="18"/>
                </a:cxn>
                <a:cxn ang="0">
                  <a:pos x="0" y="18"/>
                </a:cxn>
                <a:cxn ang="0">
                  <a:pos x="0" y="27"/>
                </a:cxn>
                <a:cxn ang="0">
                  <a:pos x="0" y="36"/>
                </a:cxn>
                <a:cxn ang="0">
                  <a:pos x="16" y="54"/>
                </a:cxn>
                <a:cxn ang="0">
                  <a:pos x="24" y="54"/>
                </a:cxn>
              </a:cxnLst>
              <a:rect l="0" t="0" r="r" b="b"/>
              <a:pathLst>
                <a:path w="65" h="54">
                  <a:moveTo>
                    <a:pt x="24" y="54"/>
                  </a:moveTo>
                  <a:lnTo>
                    <a:pt x="40" y="45"/>
                  </a:lnTo>
                  <a:lnTo>
                    <a:pt x="57" y="45"/>
                  </a:lnTo>
                  <a:lnTo>
                    <a:pt x="65" y="18"/>
                  </a:lnTo>
                  <a:lnTo>
                    <a:pt x="65" y="18"/>
                  </a:lnTo>
                  <a:lnTo>
                    <a:pt x="65" y="9"/>
                  </a:lnTo>
                  <a:lnTo>
                    <a:pt x="49" y="0"/>
                  </a:lnTo>
                  <a:lnTo>
                    <a:pt x="16" y="18"/>
                  </a:lnTo>
                  <a:lnTo>
                    <a:pt x="0" y="18"/>
                  </a:lnTo>
                  <a:lnTo>
                    <a:pt x="0" y="27"/>
                  </a:lnTo>
                  <a:lnTo>
                    <a:pt x="0" y="36"/>
                  </a:lnTo>
                  <a:lnTo>
                    <a:pt x="16" y="54"/>
                  </a:lnTo>
                  <a:lnTo>
                    <a:pt x="24"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4" name="Freeform 136"/>
            <p:cNvSpPr>
              <a:spLocks/>
            </p:cNvSpPr>
            <p:nvPr/>
          </p:nvSpPr>
          <p:spPr bwMode="blackWhite">
            <a:xfrm>
              <a:off x="4429126" y="2916238"/>
              <a:ext cx="38100" cy="33337"/>
            </a:xfrm>
            <a:custGeom>
              <a:avLst/>
              <a:gdLst/>
              <a:ahLst/>
              <a:cxnLst>
                <a:cxn ang="0">
                  <a:pos x="25" y="0"/>
                </a:cxn>
                <a:cxn ang="0">
                  <a:pos x="17" y="0"/>
                </a:cxn>
                <a:cxn ang="0">
                  <a:pos x="9" y="18"/>
                </a:cxn>
                <a:cxn ang="0">
                  <a:pos x="9" y="18"/>
                </a:cxn>
                <a:cxn ang="0">
                  <a:pos x="0" y="18"/>
                </a:cxn>
                <a:cxn ang="0">
                  <a:pos x="0" y="9"/>
                </a:cxn>
                <a:cxn ang="0">
                  <a:pos x="0" y="0"/>
                </a:cxn>
                <a:cxn ang="0">
                  <a:pos x="25" y="0"/>
                </a:cxn>
                <a:cxn ang="0">
                  <a:pos x="25" y="0"/>
                </a:cxn>
              </a:cxnLst>
              <a:rect l="0" t="0" r="r" b="b"/>
              <a:pathLst>
                <a:path w="25" h="18">
                  <a:moveTo>
                    <a:pt x="25" y="0"/>
                  </a:moveTo>
                  <a:lnTo>
                    <a:pt x="17" y="0"/>
                  </a:lnTo>
                  <a:lnTo>
                    <a:pt x="9" y="18"/>
                  </a:lnTo>
                  <a:lnTo>
                    <a:pt x="9" y="18"/>
                  </a:lnTo>
                  <a:lnTo>
                    <a:pt x="0" y="18"/>
                  </a:lnTo>
                  <a:lnTo>
                    <a:pt x="0" y="9"/>
                  </a:lnTo>
                  <a:lnTo>
                    <a:pt x="0" y="0"/>
                  </a:lnTo>
                  <a:lnTo>
                    <a:pt x="25" y="0"/>
                  </a:lnTo>
                  <a:lnTo>
                    <a:pt x="25"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5" name="Freeform 137"/>
            <p:cNvSpPr>
              <a:spLocks/>
            </p:cNvSpPr>
            <p:nvPr/>
          </p:nvSpPr>
          <p:spPr bwMode="blackWhite">
            <a:xfrm>
              <a:off x="4429126" y="2930525"/>
              <a:ext cx="100012" cy="109538"/>
            </a:xfrm>
            <a:custGeom>
              <a:avLst/>
              <a:gdLst/>
              <a:ahLst/>
              <a:cxnLst>
                <a:cxn ang="0">
                  <a:pos x="25" y="0"/>
                </a:cxn>
                <a:cxn ang="0">
                  <a:pos x="49" y="18"/>
                </a:cxn>
                <a:cxn ang="0">
                  <a:pos x="57" y="18"/>
                </a:cxn>
                <a:cxn ang="0">
                  <a:pos x="65" y="18"/>
                </a:cxn>
                <a:cxn ang="0">
                  <a:pos x="65" y="27"/>
                </a:cxn>
                <a:cxn ang="0">
                  <a:pos x="57" y="27"/>
                </a:cxn>
                <a:cxn ang="0">
                  <a:pos x="57" y="18"/>
                </a:cxn>
                <a:cxn ang="0">
                  <a:pos x="33" y="18"/>
                </a:cxn>
                <a:cxn ang="0">
                  <a:pos x="25" y="18"/>
                </a:cxn>
                <a:cxn ang="0">
                  <a:pos x="25" y="18"/>
                </a:cxn>
                <a:cxn ang="0">
                  <a:pos x="25" y="18"/>
                </a:cxn>
                <a:cxn ang="0">
                  <a:pos x="25" y="27"/>
                </a:cxn>
                <a:cxn ang="0">
                  <a:pos x="41" y="53"/>
                </a:cxn>
                <a:cxn ang="0">
                  <a:pos x="49" y="62"/>
                </a:cxn>
                <a:cxn ang="0">
                  <a:pos x="49" y="71"/>
                </a:cxn>
                <a:cxn ang="0">
                  <a:pos x="33" y="53"/>
                </a:cxn>
                <a:cxn ang="0">
                  <a:pos x="25" y="53"/>
                </a:cxn>
                <a:cxn ang="0">
                  <a:pos x="17" y="36"/>
                </a:cxn>
                <a:cxn ang="0">
                  <a:pos x="17" y="18"/>
                </a:cxn>
                <a:cxn ang="0">
                  <a:pos x="9" y="18"/>
                </a:cxn>
                <a:cxn ang="0">
                  <a:pos x="0" y="27"/>
                </a:cxn>
                <a:cxn ang="0">
                  <a:pos x="0" y="18"/>
                </a:cxn>
                <a:cxn ang="0">
                  <a:pos x="17" y="18"/>
                </a:cxn>
                <a:cxn ang="0">
                  <a:pos x="25" y="0"/>
                </a:cxn>
                <a:cxn ang="0">
                  <a:pos x="25" y="0"/>
                </a:cxn>
              </a:cxnLst>
              <a:rect l="0" t="0" r="r" b="b"/>
              <a:pathLst>
                <a:path w="65" h="71">
                  <a:moveTo>
                    <a:pt x="25" y="0"/>
                  </a:moveTo>
                  <a:lnTo>
                    <a:pt x="49" y="18"/>
                  </a:lnTo>
                  <a:lnTo>
                    <a:pt x="57" y="18"/>
                  </a:lnTo>
                  <a:lnTo>
                    <a:pt x="65" y="18"/>
                  </a:lnTo>
                  <a:lnTo>
                    <a:pt x="65" y="27"/>
                  </a:lnTo>
                  <a:lnTo>
                    <a:pt x="57" y="27"/>
                  </a:lnTo>
                  <a:lnTo>
                    <a:pt x="57" y="18"/>
                  </a:lnTo>
                  <a:lnTo>
                    <a:pt x="33" y="18"/>
                  </a:lnTo>
                  <a:lnTo>
                    <a:pt x="25" y="18"/>
                  </a:lnTo>
                  <a:lnTo>
                    <a:pt x="25" y="18"/>
                  </a:lnTo>
                  <a:lnTo>
                    <a:pt x="25" y="18"/>
                  </a:lnTo>
                  <a:lnTo>
                    <a:pt x="25" y="27"/>
                  </a:lnTo>
                  <a:lnTo>
                    <a:pt x="41" y="53"/>
                  </a:lnTo>
                  <a:lnTo>
                    <a:pt x="49" y="62"/>
                  </a:lnTo>
                  <a:lnTo>
                    <a:pt x="49" y="71"/>
                  </a:lnTo>
                  <a:lnTo>
                    <a:pt x="33" y="53"/>
                  </a:lnTo>
                  <a:lnTo>
                    <a:pt x="25" y="53"/>
                  </a:lnTo>
                  <a:lnTo>
                    <a:pt x="17" y="36"/>
                  </a:lnTo>
                  <a:lnTo>
                    <a:pt x="17" y="18"/>
                  </a:lnTo>
                  <a:lnTo>
                    <a:pt x="9" y="18"/>
                  </a:lnTo>
                  <a:lnTo>
                    <a:pt x="0" y="27"/>
                  </a:lnTo>
                  <a:lnTo>
                    <a:pt x="0" y="18"/>
                  </a:lnTo>
                  <a:lnTo>
                    <a:pt x="17" y="18"/>
                  </a:lnTo>
                  <a:lnTo>
                    <a:pt x="25" y="0"/>
                  </a:lnTo>
                  <a:lnTo>
                    <a:pt x="25"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6" name="Freeform 138"/>
            <p:cNvSpPr>
              <a:spLocks/>
            </p:cNvSpPr>
            <p:nvPr/>
          </p:nvSpPr>
          <p:spPr bwMode="blackWhite">
            <a:xfrm>
              <a:off x="4503738" y="3011488"/>
              <a:ext cx="36513" cy="44450"/>
            </a:xfrm>
            <a:custGeom>
              <a:avLst/>
              <a:gdLst/>
              <a:ahLst/>
              <a:cxnLst>
                <a:cxn ang="0">
                  <a:pos x="0" y="18"/>
                </a:cxn>
                <a:cxn ang="0">
                  <a:pos x="16" y="27"/>
                </a:cxn>
                <a:cxn ang="0">
                  <a:pos x="16" y="18"/>
                </a:cxn>
                <a:cxn ang="0">
                  <a:pos x="24" y="18"/>
                </a:cxn>
                <a:cxn ang="0">
                  <a:pos x="24" y="9"/>
                </a:cxn>
                <a:cxn ang="0">
                  <a:pos x="16" y="0"/>
                </a:cxn>
                <a:cxn ang="0">
                  <a:pos x="8" y="0"/>
                </a:cxn>
                <a:cxn ang="0">
                  <a:pos x="0" y="9"/>
                </a:cxn>
                <a:cxn ang="0">
                  <a:pos x="0" y="18"/>
                </a:cxn>
              </a:cxnLst>
              <a:rect l="0" t="0" r="r" b="b"/>
              <a:pathLst>
                <a:path w="24" h="27">
                  <a:moveTo>
                    <a:pt x="0" y="18"/>
                  </a:moveTo>
                  <a:lnTo>
                    <a:pt x="16" y="27"/>
                  </a:lnTo>
                  <a:lnTo>
                    <a:pt x="16" y="18"/>
                  </a:lnTo>
                  <a:lnTo>
                    <a:pt x="24" y="18"/>
                  </a:lnTo>
                  <a:lnTo>
                    <a:pt x="24" y="9"/>
                  </a:lnTo>
                  <a:lnTo>
                    <a:pt x="16" y="0"/>
                  </a:lnTo>
                  <a:lnTo>
                    <a:pt x="8" y="0"/>
                  </a:lnTo>
                  <a:lnTo>
                    <a:pt x="0" y="9"/>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7" name="Freeform 139"/>
            <p:cNvSpPr>
              <a:spLocks/>
            </p:cNvSpPr>
            <p:nvPr/>
          </p:nvSpPr>
          <p:spPr bwMode="blackWhite">
            <a:xfrm>
              <a:off x="4516438" y="2944813"/>
              <a:ext cx="76200" cy="109537"/>
            </a:xfrm>
            <a:custGeom>
              <a:avLst/>
              <a:gdLst/>
              <a:ahLst/>
              <a:cxnLst>
                <a:cxn ang="0">
                  <a:pos x="8" y="18"/>
                </a:cxn>
                <a:cxn ang="0">
                  <a:pos x="8" y="18"/>
                </a:cxn>
                <a:cxn ang="0">
                  <a:pos x="0" y="9"/>
                </a:cxn>
                <a:cxn ang="0">
                  <a:pos x="16" y="0"/>
                </a:cxn>
                <a:cxn ang="0">
                  <a:pos x="33" y="18"/>
                </a:cxn>
                <a:cxn ang="0">
                  <a:pos x="41" y="18"/>
                </a:cxn>
                <a:cxn ang="0">
                  <a:pos x="41" y="27"/>
                </a:cxn>
                <a:cxn ang="0">
                  <a:pos x="41" y="36"/>
                </a:cxn>
                <a:cxn ang="0">
                  <a:pos x="49" y="53"/>
                </a:cxn>
                <a:cxn ang="0">
                  <a:pos x="41" y="62"/>
                </a:cxn>
                <a:cxn ang="0">
                  <a:pos x="33" y="62"/>
                </a:cxn>
                <a:cxn ang="0">
                  <a:pos x="25" y="71"/>
                </a:cxn>
                <a:cxn ang="0">
                  <a:pos x="16" y="62"/>
                </a:cxn>
                <a:cxn ang="0">
                  <a:pos x="16" y="53"/>
                </a:cxn>
                <a:cxn ang="0">
                  <a:pos x="8" y="44"/>
                </a:cxn>
                <a:cxn ang="0">
                  <a:pos x="8" y="18"/>
                </a:cxn>
              </a:cxnLst>
              <a:rect l="0" t="0" r="r" b="b"/>
              <a:pathLst>
                <a:path w="49" h="71">
                  <a:moveTo>
                    <a:pt x="8" y="18"/>
                  </a:moveTo>
                  <a:lnTo>
                    <a:pt x="8" y="18"/>
                  </a:lnTo>
                  <a:lnTo>
                    <a:pt x="0" y="9"/>
                  </a:lnTo>
                  <a:lnTo>
                    <a:pt x="16" y="0"/>
                  </a:lnTo>
                  <a:lnTo>
                    <a:pt x="33" y="18"/>
                  </a:lnTo>
                  <a:lnTo>
                    <a:pt x="41" y="18"/>
                  </a:lnTo>
                  <a:lnTo>
                    <a:pt x="41" y="27"/>
                  </a:lnTo>
                  <a:lnTo>
                    <a:pt x="41" y="36"/>
                  </a:lnTo>
                  <a:lnTo>
                    <a:pt x="49" y="53"/>
                  </a:lnTo>
                  <a:lnTo>
                    <a:pt x="41" y="62"/>
                  </a:lnTo>
                  <a:lnTo>
                    <a:pt x="33" y="62"/>
                  </a:lnTo>
                  <a:lnTo>
                    <a:pt x="25" y="71"/>
                  </a:lnTo>
                  <a:lnTo>
                    <a:pt x="16" y="62"/>
                  </a:lnTo>
                  <a:lnTo>
                    <a:pt x="16" y="53"/>
                  </a:lnTo>
                  <a:lnTo>
                    <a:pt x="8" y="44"/>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8" name="Freeform 140"/>
            <p:cNvSpPr>
              <a:spLocks/>
            </p:cNvSpPr>
            <p:nvPr/>
          </p:nvSpPr>
          <p:spPr bwMode="blackWhite">
            <a:xfrm>
              <a:off x="4554538" y="3040063"/>
              <a:ext cx="38100" cy="26987"/>
            </a:xfrm>
            <a:custGeom>
              <a:avLst/>
              <a:gdLst/>
              <a:ahLst/>
              <a:cxnLst>
                <a:cxn ang="0">
                  <a:pos x="8" y="18"/>
                </a:cxn>
                <a:cxn ang="0">
                  <a:pos x="0" y="18"/>
                </a:cxn>
                <a:cxn ang="0">
                  <a:pos x="0" y="9"/>
                </a:cxn>
                <a:cxn ang="0">
                  <a:pos x="8" y="0"/>
                </a:cxn>
                <a:cxn ang="0">
                  <a:pos x="16" y="0"/>
                </a:cxn>
                <a:cxn ang="0">
                  <a:pos x="24" y="9"/>
                </a:cxn>
                <a:cxn ang="0">
                  <a:pos x="24" y="18"/>
                </a:cxn>
                <a:cxn ang="0">
                  <a:pos x="8" y="18"/>
                </a:cxn>
              </a:cxnLst>
              <a:rect l="0" t="0" r="r" b="b"/>
              <a:pathLst>
                <a:path w="24" h="18">
                  <a:moveTo>
                    <a:pt x="8" y="18"/>
                  </a:moveTo>
                  <a:lnTo>
                    <a:pt x="0" y="18"/>
                  </a:lnTo>
                  <a:lnTo>
                    <a:pt x="0" y="9"/>
                  </a:lnTo>
                  <a:lnTo>
                    <a:pt x="8" y="0"/>
                  </a:lnTo>
                  <a:lnTo>
                    <a:pt x="16" y="0"/>
                  </a:lnTo>
                  <a:lnTo>
                    <a:pt x="24" y="9"/>
                  </a:lnTo>
                  <a:lnTo>
                    <a:pt x="24" y="18"/>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9" name="Freeform 141"/>
            <p:cNvSpPr>
              <a:spLocks/>
            </p:cNvSpPr>
            <p:nvPr/>
          </p:nvSpPr>
          <p:spPr bwMode="blackWhite">
            <a:xfrm>
              <a:off x="4467226" y="2957513"/>
              <a:ext cx="61912" cy="68262"/>
            </a:xfrm>
            <a:custGeom>
              <a:avLst/>
              <a:gdLst/>
              <a:ahLst/>
              <a:cxnLst>
                <a:cxn ang="0">
                  <a:pos x="0" y="9"/>
                </a:cxn>
                <a:cxn ang="0">
                  <a:pos x="16" y="35"/>
                </a:cxn>
                <a:cxn ang="0">
                  <a:pos x="24" y="44"/>
                </a:cxn>
                <a:cxn ang="0">
                  <a:pos x="32" y="35"/>
                </a:cxn>
                <a:cxn ang="0">
                  <a:pos x="40" y="35"/>
                </a:cxn>
                <a:cxn ang="0">
                  <a:pos x="40" y="9"/>
                </a:cxn>
                <a:cxn ang="0">
                  <a:pos x="32" y="9"/>
                </a:cxn>
                <a:cxn ang="0">
                  <a:pos x="32" y="9"/>
                </a:cxn>
                <a:cxn ang="0">
                  <a:pos x="8" y="0"/>
                </a:cxn>
                <a:cxn ang="0">
                  <a:pos x="0" y="9"/>
                </a:cxn>
                <a:cxn ang="0">
                  <a:pos x="0" y="0"/>
                </a:cxn>
                <a:cxn ang="0">
                  <a:pos x="0" y="9"/>
                </a:cxn>
                <a:cxn ang="0">
                  <a:pos x="0" y="9"/>
                </a:cxn>
              </a:cxnLst>
              <a:rect l="0" t="0" r="r" b="b"/>
              <a:pathLst>
                <a:path w="40" h="44">
                  <a:moveTo>
                    <a:pt x="0" y="9"/>
                  </a:moveTo>
                  <a:lnTo>
                    <a:pt x="16" y="35"/>
                  </a:lnTo>
                  <a:lnTo>
                    <a:pt x="24" y="44"/>
                  </a:lnTo>
                  <a:lnTo>
                    <a:pt x="32" y="35"/>
                  </a:lnTo>
                  <a:lnTo>
                    <a:pt x="40" y="35"/>
                  </a:lnTo>
                  <a:lnTo>
                    <a:pt x="40" y="9"/>
                  </a:lnTo>
                  <a:lnTo>
                    <a:pt x="32" y="9"/>
                  </a:lnTo>
                  <a:lnTo>
                    <a:pt x="32" y="9"/>
                  </a:lnTo>
                  <a:lnTo>
                    <a:pt x="8" y="0"/>
                  </a:lnTo>
                  <a:lnTo>
                    <a:pt x="0" y="9"/>
                  </a:lnTo>
                  <a:lnTo>
                    <a:pt x="0" y="0"/>
                  </a:lnTo>
                  <a:lnTo>
                    <a:pt x="0" y="9"/>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0" name="Freeform 142"/>
            <p:cNvSpPr>
              <a:spLocks/>
            </p:cNvSpPr>
            <p:nvPr/>
          </p:nvSpPr>
          <p:spPr bwMode="blackWhite">
            <a:xfrm>
              <a:off x="4391026" y="2779713"/>
              <a:ext cx="125412" cy="63500"/>
            </a:xfrm>
            <a:custGeom>
              <a:avLst/>
              <a:gdLst/>
              <a:ahLst/>
              <a:cxnLst>
                <a:cxn ang="0">
                  <a:pos x="81" y="27"/>
                </a:cxn>
                <a:cxn ang="0">
                  <a:pos x="65" y="18"/>
                </a:cxn>
                <a:cxn ang="0">
                  <a:pos x="57" y="18"/>
                </a:cxn>
                <a:cxn ang="0">
                  <a:pos x="49" y="9"/>
                </a:cxn>
                <a:cxn ang="0">
                  <a:pos x="33" y="0"/>
                </a:cxn>
                <a:cxn ang="0">
                  <a:pos x="33" y="0"/>
                </a:cxn>
                <a:cxn ang="0">
                  <a:pos x="16" y="9"/>
                </a:cxn>
                <a:cxn ang="0">
                  <a:pos x="0" y="18"/>
                </a:cxn>
                <a:cxn ang="0">
                  <a:pos x="8" y="27"/>
                </a:cxn>
                <a:cxn ang="0">
                  <a:pos x="24" y="45"/>
                </a:cxn>
                <a:cxn ang="0">
                  <a:pos x="33" y="45"/>
                </a:cxn>
                <a:cxn ang="0">
                  <a:pos x="33" y="36"/>
                </a:cxn>
                <a:cxn ang="0">
                  <a:pos x="57" y="45"/>
                </a:cxn>
                <a:cxn ang="0">
                  <a:pos x="81" y="27"/>
                </a:cxn>
              </a:cxnLst>
              <a:rect l="0" t="0" r="r" b="b"/>
              <a:pathLst>
                <a:path w="81" h="45">
                  <a:moveTo>
                    <a:pt x="81" y="27"/>
                  </a:moveTo>
                  <a:lnTo>
                    <a:pt x="65" y="18"/>
                  </a:lnTo>
                  <a:lnTo>
                    <a:pt x="57" y="18"/>
                  </a:lnTo>
                  <a:lnTo>
                    <a:pt x="49" y="9"/>
                  </a:lnTo>
                  <a:lnTo>
                    <a:pt x="33" y="0"/>
                  </a:lnTo>
                  <a:lnTo>
                    <a:pt x="33" y="0"/>
                  </a:lnTo>
                  <a:lnTo>
                    <a:pt x="16" y="9"/>
                  </a:lnTo>
                  <a:lnTo>
                    <a:pt x="0" y="18"/>
                  </a:lnTo>
                  <a:lnTo>
                    <a:pt x="8" y="27"/>
                  </a:lnTo>
                  <a:lnTo>
                    <a:pt x="24" y="45"/>
                  </a:lnTo>
                  <a:lnTo>
                    <a:pt x="33" y="45"/>
                  </a:lnTo>
                  <a:lnTo>
                    <a:pt x="33" y="36"/>
                  </a:lnTo>
                  <a:lnTo>
                    <a:pt x="57" y="45"/>
                  </a:lnTo>
                  <a:lnTo>
                    <a:pt x="81"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1" name="Freeform 143"/>
            <p:cNvSpPr>
              <a:spLocks/>
            </p:cNvSpPr>
            <p:nvPr/>
          </p:nvSpPr>
          <p:spPr bwMode="blackWhite">
            <a:xfrm>
              <a:off x="2541588" y="1762125"/>
              <a:ext cx="500063" cy="646113"/>
            </a:xfrm>
            <a:custGeom>
              <a:avLst/>
              <a:gdLst/>
              <a:ahLst/>
              <a:cxnLst>
                <a:cxn ang="0">
                  <a:pos x="32" y="152"/>
                </a:cxn>
                <a:cxn ang="0">
                  <a:pos x="89" y="170"/>
                </a:cxn>
                <a:cxn ang="0">
                  <a:pos x="113" y="179"/>
                </a:cxn>
                <a:cxn ang="0">
                  <a:pos x="129" y="152"/>
                </a:cxn>
                <a:cxn ang="0">
                  <a:pos x="162" y="188"/>
                </a:cxn>
                <a:cxn ang="0">
                  <a:pos x="170" y="197"/>
                </a:cxn>
                <a:cxn ang="0">
                  <a:pos x="186" y="232"/>
                </a:cxn>
                <a:cxn ang="0">
                  <a:pos x="178" y="295"/>
                </a:cxn>
                <a:cxn ang="0">
                  <a:pos x="178" y="321"/>
                </a:cxn>
                <a:cxn ang="0">
                  <a:pos x="138" y="330"/>
                </a:cxn>
                <a:cxn ang="0">
                  <a:pos x="129" y="357"/>
                </a:cxn>
                <a:cxn ang="0">
                  <a:pos x="162" y="348"/>
                </a:cxn>
                <a:cxn ang="0">
                  <a:pos x="202" y="375"/>
                </a:cxn>
                <a:cxn ang="0">
                  <a:pos x="235" y="402"/>
                </a:cxn>
                <a:cxn ang="0">
                  <a:pos x="267" y="419"/>
                </a:cxn>
                <a:cxn ang="0">
                  <a:pos x="243" y="375"/>
                </a:cxn>
                <a:cxn ang="0">
                  <a:pos x="275" y="393"/>
                </a:cxn>
                <a:cxn ang="0">
                  <a:pos x="291" y="375"/>
                </a:cxn>
                <a:cxn ang="0">
                  <a:pos x="283" y="348"/>
                </a:cxn>
                <a:cxn ang="0">
                  <a:pos x="251" y="303"/>
                </a:cxn>
                <a:cxn ang="0">
                  <a:pos x="275" y="303"/>
                </a:cxn>
                <a:cxn ang="0">
                  <a:pos x="300" y="330"/>
                </a:cxn>
                <a:cxn ang="0">
                  <a:pos x="316" y="312"/>
                </a:cxn>
                <a:cxn ang="0">
                  <a:pos x="283" y="232"/>
                </a:cxn>
                <a:cxn ang="0">
                  <a:pos x="251" y="214"/>
                </a:cxn>
                <a:cxn ang="0">
                  <a:pos x="259" y="188"/>
                </a:cxn>
                <a:cxn ang="0">
                  <a:pos x="251" y="170"/>
                </a:cxn>
                <a:cxn ang="0">
                  <a:pos x="227" y="134"/>
                </a:cxn>
                <a:cxn ang="0">
                  <a:pos x="194" y="107"/>
                </a:cxn>
                <a:cxn ang="0">
                  <a:pos x="178" y="63"/>
                </a:cxn>
                <a:cxn ang="0">
                  <a:pos x="138" y="54"/>
                </a:cxn>
                <a:cxn ang="0">
                  <a:pos x="105" y="63"/>
                </a:cxn>
                <a:cxn ang="0">
                  <a:pos x="105" y="54"/>
                </a:cxn>
                <a:cxn ang="0">
                  <a:pos x="97" y="9"/>
                </a:cxn>
                <a:cxn ang="0">
                  <a:pos x="81" y="0"/>
                </a:cxn>
                <a:cxn ang="0">
                  <a:pos x="40" y="81"/>
                </a:cxn>
                <a:cxn ang="0">
                  <a:pos x="32" y="90"/>
                </a:cxn>
                <a:cxn ang="0">
                  <a:pos x="48" y="18"/>
                </a:cxn>
                <a:cxn ang="0">
                  <a:pos x="32" y="0"/>
                </a:cxn>
                <a:cxn ang="0">
                  <a:pos x="0" y="72"/>
                </a:cxn>
              </a:cxnLst>
              <a:rect l="0" t="0" r="r" b="b"/>
              <a:pathLst>
                <a:path w="324" h="419">
                  <a:moveTo>
                    <a:pt x="0" y="98"/>
                  </a:moveTo>
                  <a:lnTo>
                    <a:pt x="32" y="152"/>
                  </a:lnTo>
                  <a:lnTo>
                    <a:pt x="40" y="161"/>
                  </a:lnTo>
                  <a:lnTo>
                    <a:pt x="89" y="170"/>
                  </a:lnTo>
                  <a:lnTo>
                    <a:pt x="97" y="170"/>
                  </a:lnTo>
                  <a:lnTo>
                    <a:pt x="113" y="179"/>
                  </a:lnTo>
                  <a:lnTo>
                    <a:pt x="121" y="179"/>
                  </a:lnTo>
                  <a:lnTo>
                    <a:pt x="129" y="152"/>
                  </a:lnTo>
                  <a:lnTo>
                    <a:pt x="138" y="170"/>
                  </a:lnTo>
                  <a:lnTo>
                    <a:pt x="162" y="188"/>
                  </a:lnTo>
                  <a:lnTo>
                    <a:pt x="154" y="205"/>
                  </a:lnTo>
                  <a:lnTo>
                    <a:pt x="170" y="197"/>
                  </a:lnTo>
                  <a:lnTo>
                    <a:pt x="178" y="214"/>
                  </a:lnTo>
                  <a:lnTo>
                    <a:pt x="186" y="232"/>
                  </a:lnTo>
                  <a:lnTo>
                    <a:pt x="194" y="259"/>
                  </a:lnTo>
                  <a:lnTo>
                    <a:pt x="178" y="295"/>
                  </a:lnTo>
                  <a:lnTo>
                    <a:pt x="178" y="312"/>
                  </a:lnTo>
                  <a:lnTo>
                    <a:pt x="178" y="321"/>
                  </a:lnTo>
                  <a:lnTo>
                    <a:pt x="138" y="312"/>
                  </a:lnTo>
                  <a:lnTo>
                    <a:pt x="138" y="330"/>
                  </a:lnTo>
                  <a:lnTo>
                    <a:pt x="129" y="330"/>
                  </a:lnTo>
                  <a:lnTo>
                    <a:pt x="129" y="357"/>
                  </a:lnTo>
                  <a:lnTo>
                    <a:pt x="154" y="357"/>
                  </a:lnTo>
                  <a:lnTo>
                    <a:pt x="162" y="348"/>
                  </a:lnTo>
                  <a:lnTo>
                    <a:pt x="178" y="348"/>
                  </a:lnTo>
                  <a:lnTo>
                    <a:pt x="202" y="375"/>
                  </a:lnTo>
                  <a:lnTo>
                    <a:pt x="202" y="375"/>
                  </a:lnTo>
                  <a:lnTo>
                    <a:pt x="235" y="402"/>
                  </a:lnTo>
                  <a:lnTo>
                    <a:pt x="251" y="410"/>
                  </a:lnTo>
                  <a:lnTo>
                    <a:pt x="267" y="419"/>
                  </a:lnTo>
                  <a:lnTo>
                    <a:pt x="267" y="410"/>
                  </a:lnTo>
                  <a:lnTo>
                    <a:pt x="243" y="375"/>
                  </a:lnTo>
                  <a:lnTo>
                    <a:pt x="243" y="366"/>
                  </a:lnTo>
                  <a:lnTo>
                    <a:pt x="275" y="393"/>
                  </a:lnTo>
                  <a:lnTo>
                    <a:pt x="291" y="393"/>
                  </a:lnTo>
                  <a:lnTo>
                    <a:pt x="291" y="375"/>
                  </a:lnTo>
                  <a:lnTo>
                    <a:pt x="283" y="366"/>
                  </a:lnTo>
                  <a:lnTo>
                    <a:pt x="283" y="348"/>
                  </a:lnTo>
                  <a:lnTo>
                    <a:pt x="259" y="321"/>
                  </a:lnTo>
                  <a:lnTo>
                    <a:pt x="251" y="303"/>
                  </a:lnTo>
                  <a:lnTo>
                    <a:pt x="259" y="295"/>
                  </a:lnTo>
                  <a:lnTo>
                    <a:pt x="275" y="303"/>
                  </a:lnTo>
                  <a:lnTo>
                    <a:pt x="283" y="321"/>
                  </a:lnTo>
                  <a:lnTo>
                    <a:pt x="300" y="330"/>
                  </a:lnTo>
                  <a:lnTo>
                    <a:pt x="300" y="312"/>
                  </a:lnTo>
                  <a:lnTo>
                    <a:pt x="316" y="312"/>
                  </a:lnTo>
                  <a:lnTo>
                    <a:pt x="324" y="277"/>
                  </a:lnTo>
                  <a:lnTo>
                    <a:pt x="283" y="232"/>
                  </a:lnTo>
                  <a:lnTo>
                    <a:pt x="259" y="232"/>
                  </a:lnTo>
                  <a:lnTo>
                    <a:pt x="251" y="214"/>
                  </a:lnTo>
                  <a:lnTo>
                    <a:pt x="251" y="197"/>
                  </a:lnTo>
                  <a:lnTo>
                    <a:pt x="259" y="188"/>
                  </a:lnTo>
                  <a:lnTo>
                    <a:pt x="251" y="179"/>
                  </a:lnTo>
                  <a:lnTo>
                    <a:pt x="251" y="170"/>
                  </a:lnTo>
                  <a:lnTo>
                    <a:pt x="251" y="143"/>
                  </a:lnTo>
                  <a:lnTo>
                    <a:pt x="227" y="134"/>
                  </a:lnTo>
                  <a:lnTo>
                    <a:pt x="210" y="107"/>
                  </a:lnTo>
                  <a:lnTo>
                    <a:pt x="194" y="107"/>
                  </a:lnTo>
                  <a:lnTo>
                    <a:pt x="178" y="98"/>
                  </a:lnTo>
                  <a:lnTo>
                    <a:pt x="178" y="63"/>
                  </a:lnTo>
                  <a:lnTo>
                    <a:pt x="162" y="63"/>
                  </a:lnTo>
                  <a:lnTo>
                    <a:pt x="138" y="54"/>
                  </a:lnTo>
                  <a:lnTo>
                    <a:pt x="121" y="63"/>
                  </a:lnTo>
                  <a:lnTo>
                    <a:pt x="105" y="63"/>
                  </a:lnTo>
                  <a:lnTo>
                    <a:pt x="97" y="81"/>
                  </a:lnTo>
                  <a:lnTo>
                    <a:pt x="105" y="54"/>
                  </a:lnTo>
                  <a:lnTo>
                    <a:pt x="97" y="36"/>
                  </a:lnTo>
                  <a:lnTo>
                    <a:pt x="97" y="9"/>
                  </a:lnTo>
                  <a:lnTo>
                    <a:pt x="97" y="0"/>
                  </a:lnTo>
                  <a:lnTo>
                    <a:pt x="81" y="0"/>
                  </a:lnTo>
                  <a:lnTo>
                    <a:pt x="48" y="45"/>
                  </a:lnTo>
                  <a:lnTo>
                    <a:pt x="40" y="81"/>
                  </a:lnTo>
                  <a:lnTo>
                    <a:pt x="48" y="107"/>
                  </a:lnTo>
                  <a:lnTo>
                    <a:pt x="32" y="90"/>
                  </a:lnTo>
                  <a:lnTo>
                    <a:pt x="32" y="45"/>
                  </a:lnTo>
                  <a:lnTo>
                    <a:pt x="48" y="18"/>
                  </a:lnTo>
                  <a:lnTo>
                    <a:pt x="65" y="0"/>
                  </a:lnTo>
                  <a:lnTo>
                    <a:pt x="32" y="0"/>
                  </a:lnTo>
                  <a:lnTo>
                    <a:pt x="8" y="36"/>
                  </a:lnTo>
                  <a:lnTo>
                    <a:pt x="0" y="72"/>
                  </a:lnTo>
                  <a:lnTo>
                    <a:pt x="0"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2" name="Freeform 144"/>
            <p:cNvSpPr>
              <a:spLocks/>
            </p:cNvSpPr>
            <p:nvPr/>
          </p:nvSpPr>
          <p:spPr bwMode="blackWhite">
            <a:xfrm>
              <a:off x="1917701" y="2860675"/>
              <a:ext cx="1023937" cy="620713"/>
            </a:xfrm>
            <a:custGeom>
              <a:avLst/>
              <a:gdLst/>
              <a:ahLst/>
              <a:cxnLst>
                <a:cxn ang="0">
                  <a:pos x="340" y="0"/>
                </a:cxn>
                <a:cxn ang="0">
                  <a:pos x="380" y="36"/>
                </a:cxn>
                <a:cxn ang="0">
                  <a:pos x="389" y="54"/>
                </a:cxn>
                <a:cxn ang="0">
                  <a:pos x="413" y="63"/>
                </a:cxn>
                <a:cxn ang="0">
                  <a:pos x="453" y="63"/>
                </a:cxn>
                <a:cxn ang="0">
                  <a:pos x="470" y="72"/>
                </a:cxn>
                <a:cxn ang="0">
                  <a:pos x="429" y="90"/>
                </a:cxn>
                <a:cxn ang="0">
                  <a:pos x="421" y="143"/>
                </a:cxn>
                <a:cxn ang="0">
                  <a:pos x="437" y="107"/>
                </a:cxn>
                <a:cxn ang="0">
                  <a:pos x="453" y="72"/>
                </a:cxn>
                <a:cxn ang="0">
                  <a:pos x="470" y="116"/>
                </a:cxn>
                <a:cxn ang="0">
                  <a:pos x="494" y="125"/>
                </a:cxn>
                <a:cxn ang="0">
                  <a:pos x="494" y="143"/>
                </a:cxn>
                <a:cxn ang="0">
                  <a:pos x="559" y="116"/>
                </a:cxn>
                <a:cxn ang="0">
                  <a:pos x="607" y="90"/>
                </a:cxn>
                <a:cxn ang="0">
                  <a:pos x="640" y="54"/>
                </a:cxn>
                <a:cxn ang="0">
                  <a:pos x="656" y="72"/>
                </a:cxn>
                <a:cxn ang="0">
                  <a:pos x="656" y="98"/>
                </a:cxn>
                <a:cxn ang="0">
                  <a:pos x="624" y="143"/>
                </a:cxn>
                <a:cxn ang="0">
                  <a:pos x="607" y="143"/>
                </a:cxn>
                <a:cxn ang="0">
                  <a:pos x="575" y="197"/>
                </a:cxn>
                <a:cxn ang="0">
                  <a:pos x="567" y="223"/>
                </a:cxn>
                <a:cxn ang="0">
                  <a:pos x="559" y="179"/>
                </a:cxn>
                <a:cxn ang="0">
                  <a:pos x="567" y="241"/>
                </a:cxn>
                <a:cxn ang="0">
                  <a:pos x="502" y="303"/>
                </a:cxn>
                <a:cxn ang="0">
                  <a:pos x="510" y="401"/>
                </a:cxn>
                <a:cxn ang="0">
                  <a:pos x="486" y="375"/>
                </a:cxn>
                <a:cxn ang="0">
                  <a:pos x="453" y="330"/>
                </a:cxn>
                <a:cxn ang="0">
                  <a:pos x="397" y="330"/>
                </a:cxn>
                <a:cxn ang="0">
                  <a:pos x="380" y="330"/>
                </a:cxn>
                <a:cxn ang="0">
                  <a:pos x="316" y="366"/>
                </a:cxn>
                <a:cxn ang="0">
                  <a:pos x="267" y="330"/>
                </a:cxn>
                <a:cxn ang="0">
                  <a:pos x="243" y="339"/>
                </a:cxn>
                <a:cxn ang="0">
                  <a:pos x="210" y="303"/>
                </a:cxn>
                <a:cxn ang="0">
                  <a:pos x="89" y="295"/>
                </a:cxn>
                <a:cxn ang="0">
                  <a:pos x="72" y="268"/>
                </a:cxn>
                <a:cxn ang="0">
                  <a:pos x="24" y="241"/>
                </a:cxn>
                <a:cxn ang="0">
                  <a:pos x="24" y="214"/>
                </a:cxn>
                <a:cxn ang="0">
                  <a:pos x="16" y="205"/>
                </a:cxn>
                <a:cxn ang="0">
                  <a:pos x="8" y="179"/>
                </a:cxn>
                <a:cxn ang="0">
                  <a:pos x="0" y="125"/>
                </a:cxn>
                <a:cxn ang="0">
                  <a:pos x="16" y="27"/>
                </a:cxn>
                <a:cxn ang="0">
                  <a:pos x="24" y="9"/>
                </a:cxn>
              </a:cxnLst>
              <a:rect l="0" t="0" r="r" b="b"/>
              <a:pathLst>
                <a:path w="664" h="401">
                  <a:moveTo>
                    <a:pt x="24" y="9"/>
                  </a:moveTo>
                  <a:lnTo>
                    <a:pt x="332" y="9"/>
                  </a:lnTo>
                  <a:lnTo>
                    <a:pt x="340" y="0"/>
                  </a:lnTo>
                  <a:lnTo>
                    <a:pt x="348" y="18"/>
                  </a:lnTo>
                  <a:lnTo>
                    <a:pt x="364" y="18"/>
                  </a:lnTo>
                  <a:lnTo>
                    <a:pt x="380" y="36"/>
                  </a:lnTo>
                  <a:lnTo>
                    <a:pt x="397" y="36"/>
                  </a:lnTo>
                  <a:lnTo>
                    <a:pt x="372" y="63"/>
                  </a:lnTo>
                  <a:lnTo>
                    <a:pt x="389" y="54"/>
                  </a:lnTo>
                  <a:lnTo>
                    <a:pt x="397" y="63"/>
                  </a:lnTo>
                  <a:lnTo>
                    <a:pt x="413" y="54"/>
                  </a:lnTo>
                  <a:lnTo>
                    <a:pt x="413" y="63"/>
                  </a:lnTo>
                  <a:lnTo>
                    <a:pt x="421" y="54"/>
                  </a:lnTo>
                  <a:lnTo>
                    <a:pt x="429" y="63"/>
                  </a:lnTo>
                  <a:lnTo>
                    <a:pt x="453" y="63"/>
                  </a:lnTo>
                  <a:lnTo>
                    <a:pt x="461" y="63"/>
                  </a:lnTo>
                  <a:lnTo>
                    <a:pt x="470" y="63"/>
                  </a:lnTo>
                  <a:lnTo>
                    <a:pt x="470" y="72"/>
                  </a:lnTo>
                  <a:lnTo>
                    <a:pt x="429" y="72"/>
                  </a:lnTo>
                  <a:lnTo>
                    <a:pt x="421" y="98"/>
                  </a:lnTo>
                  <a:lnTo>
                    <a:pt x="429" y="90"/>
                  </a:lnTo>
                  <a:lnTo>
                    <a:pt x="421" y="125"/>
                  </a:lnTo>
                  <a:lnTo>
                    <a:pt x="421" y="143"/>
                  </a:lnTo>
                  <a:lnTo>
                    <a:pt x="421" y="143"/>
                  </a:lnTo>
                  <a:lnTo>
                    <a:pt x="429" y="143"/>
                  </a:lnTo>
                  <a:lnTo>
                    <a:pt x="437" y="143"/>
                  </a:lnTo>
                  <a:lnTo>
                    <a:pt x="437" y="107"/>
                  </a:lnTo>
                  <a:lnTo>
                    <a:pt x="445" y="90"/>
                  </a:lnTo>
                  <a:lnTo>
                    <a:pt x="453" y="81"/>
                  </a:lnTo>
                  <a:lnTo>
                    <a:pt x="453" y="72"/>
                  </a:lnTo>
                  <a:lnTo>
                    <a:pt x="478" y="81"/>
                  </a:lnTo>
                  <a:lnTo>
                    <a:pt x="478" y="98"/>
                  </a:lnTo>
                  <a:lnTo>
                    <a:pt x="470" y="116"/>
                  </a:lnTo>
                  <a:lnTo>
                    <a:pt x="486" y="107"/>
                  </a:lnTo>
                  <a:lnTo>
                    <a:pt x="486" y="125"/>
                  </a:lnTo>
                  <a:lnTo>
                    <a:pt x="494" y="125"/>
                  </a:lnTo>
                  <a:lnTo>
                    <a:pt x="478" y="143"/>
                  </a:lnTo>
                  <a:lnTo>
                    <a:pt x="486" y="143"/>
                  </a:lnTo>
                  <a:lnTo>
                    <a:pt x="494" y="143"/>
                  </a:lnTo>
                  <a:lnTo>
                    <a:pt x="526" y="125"/>
                  </a:lnTo>
                  <a:lnTo>
                    <a:pt x="526" y="116"/>
                  </a:lnTo>
                  <a:lnTo>
                    <a:pt x="559" y="116"/>
                  </a:lnTo>
                  <a:lnTo>
                    <a:pt x="559" y="98"/>
                  </a:lnTo>
                  <a:lnTo>
                    <a:pt x="567" y="90"/>
                  </a:lnTo>
                  <a:lnTo>
                    <a:pt x="607" y="90"/>
                  </a:lnTo>
                  <a:lnTo>
                    <a:pt x="624" y="81"/>
                  </a:lnTo>
                  <a:lnTo>
                    <a:pt x="640" y="45"/>
                  </a:lnTo>
                  <a:lnTo>
                    <a:pt x="640" y="54"/>
                  </a:lnTo>
                  <a:lnTo>
                    <a:pt x="648" y="45"/>
                  </a:lnTo>
                  <a:lnTo>
                    <a:pt x="648" y="54"/>
                  </a:lnTo>
                  <a:lnTo>
                    <a:pt x="656" y="72"/>
                  </a:lnTo>
                  <a:lnTo>
                    <a:pt x="664" y="81"/>
                  </a:lnTo>
                  <a:lnTo>
                    <a:pt x="664" y="90"/>
                  </a:lnTo>
                  <a:lnTo>
                    <a:pt x="656" y="98"/>
                  </a:lnTo>
                  <a:lnTo>
                    <a:pt x="640" y="98"/>
                  </a:lnTo>
                  <a:lnTo>
                    <a:pt x="615" y="134"/>
                  </a:lnTo>
                  <a:lnTo>
                    <a:pt x="624" y="143"/>
                  </a:lnTo>
                  <a:lnTo>
                    <a:pt x="632" y="143"/>
                  </a:lnTo>
                  <a:lnTo>
                    <a:pt x="632" y="161"/>
                  </a:lnTo>
                  <a:lnTo>
                    <a:pt x="607" y="143"/>
                  </a:lnTo>
                  <a:lnTo>
                    <a:pt x="591" y="161"/>
                  </a:lnTo>
                  <a:lnTo>
                    <a:pt x="583" y="161"/>
                  </a:lnTo>
                  <a:lnTo>
                    <a:pt x="575" y="197"/>
                  </a:lnTo>
                  <a:lnTo>
                    <a:pt x="567" y="188"/>
                  </a:lnTo>
                  <a:lnTo>
                    <a:pt x="567" y="197"/>
                  </a:lnTo>
                  <a:lnTo>
                    <a:pt x="567" y="223"/>
                  </a:lnTo>
                  <a:lnTo>
                    <a:pt x="567" y="205"/>
                  </a:lnTo>
                  <a:lnTo>
                    <a:pt x="559" y="197"/>
                  </a:lnTo>
                  <a:lnTo>
                    <a:pt x="559" y="179"/>
                  </a:lnTo>
                  <a:lnTo>
                    <a:pt x="551" y="197"/>
                  </a:lnTo>
                  <a:lnTo>
                    <a:pt x="559" y="223"/>
                  </a:lnTo>
                  <a:lnTo>
                    <a:pt x="567" y="241"/>
                  </a:lnTo>
                  <a:lnTo>
                    <a:pt x="559" y="259"/>
                  </a:lnTo>
                  <a:lnTo>
                    <a:pt x="526" y="277"/>
                  </a:lnTo>
                  <a:lnTo>
                    <a:pt x="502" y="303"/>
                  </a:lnTo>
                  <a:lnTo>
                    <a:pt x="494" y="321"/>
                  </a:lnTo>
                  <a:lnTo>
                    <a:pt x="510" y="375"/>
                  </a:lnTo>
                  <a:lnTo>
                    <a:pt x="510" y="401"/>
                  </a:lnTo>
                  <a:lnTo>
                    <a:pt x="502" y="401"/>
                  </a:lnTo>
                  <a:lnTo>
                    <a:pt x="494" y="393"/>
                  </a:lnTo>
                  <a:lnTo>
                    <a:pt x="486" y="375"/>
                  </a:lnTo>
                  <a:lnTo>
                    <a:pt x="486" y="339"/>
                  </a:lnTo>
                  <a:lnTo>
                    <a:pt x="470" y="330"/>
                  </a:lnTo>
                  <a:lnTo>
                    <a:pt x="453" y="330"/>
                  </a:lnTo>
                  <a:lnTo>
                    <a:pt x="453" y="330"/>
                  </a:lnTo>
                  <a:lnTo>
                    <a:pt x="405" y="330"/>
                  </a:lnTo>
                  <a:lnTo>
                    <a:pt x="397" y="330"/>
                  </a:lnTo>
                  <a:lnTo>
                    <a:pt x="405" y="339"/>
                  </a:lnTo>
                  <a:lnTo>
                    <a:pt x="389" y="339"/>
                  </a:lnTo>
                  <a:lnTo>
                    <a:pt x="380" y="330"/>
                  </a:lnTo>
                  <a:lnTo>
                    <a:pt x="356" y="330"/>
                  </a:lnTo>
                  <a:lnTo>
                    <a:pt x="340" y="339"/>
                  </a:lnTo>
                  <a:lnTo>
                    <a:pt x="316" y="366"/>
                  </a:lnTo>
                  <a:lnTo>
                    <a:pt x="316" y="393"/>
                  </a:lnTo>
                  <a:lnTo>
                    <a:pt x="291" y="384"/>
                  </a:lnTo>
                  <a:lnTo>
                    <a:pt x="267" y="330"/>
                  </a:lnTo>
                  <a:lnTo>
                    <a:pt x="251" y="330"/>
                  </a:lnTo>
                  <a:lnTo>
                    <a:pt x="251" y="339"/>
                  </a:lnTo>
                  <a:lnTo>
                    <a:pt x="243" y="339"/>
                  </a:lnTo>
                  <a:lnTo>
                    <a:pt x="226" y="330"/>
                  </a:lnTo>
                  <a:lnTo>
                    <a:pt x="226" y="321"/>
                  </a:lnTo>
                  <a:lnTo>
                    <a:pt x="210" y="303"/>
                  </a:lnTo>
                  <a:lnTo>
                    <a:pt x="154" y="312"/>
                  </a:lnTo>
                  <a:lnTo>
                    <a:pt x="105" y="295"/>
                  </a:lnTo>
                  <a:lnTo>
                    <a:pt x="89" y="295"/>
                  </a:lnTo>
                  <a:lnTo>
                    <a:pt x="81" y="277"/>
                  </a:lnTo>
                  <a:lnTo>
                    <a:pt x="72" y="277"/>
                  </a:lnTo>
                  <a:lnTo>
                    <a:pt x="72" y="268"/>
                  </a:lnTo>
                  <a:lnTo>
                    <a:pt x="40" y="259"/>
                  </a:lnTo>
                  <a:lnTo>
                    <a:pt x="40" y="250"/>
                  </a:lnTo>
                  <a:lnTo>
                    <a:pt x="24" y="241"/>
                  </a:lnTo>
                  <a:lnTo>
                    <a:pt x="24" y="223"/>
                  </a:lnTo>
                  <a:lnTo>
                    <a:pt x="24" y="223"/>
                  </a:lnTo>
                  <a:lnTo>
                    <a:pt x="24" y="214"/>
                  </a:lnTo>
                  <a:lnTo>
                    <a:pt x="24" y="214"/>
                  </a:lnTo>
                  <a:lnTo>
                    <a:pt x="24" y="205"/>
                  </a:lnTo>
                  <a:lnTo>
                    <a:pt x="16" y="205"/>
                  </a:lnTo>
                  <a:lnTo>
                    <a:pt x="24" y="205"/>
                  </a:lnTo>
                  <a:lnTo>
                    <a:pt x="8" y="188"/>
                  </a:lnTo>
                  <a:lnTo>
                    <a:pt x="8" y="179"/>
                  </a:lnTo>
                  <a:lnTo>
                    <a:pt x="0" y="170"/>
                  </a:lnTo>
                  <a:lnTo>
                    <a:pt x="8" y="143"/>
                  </a:lnTo>
                  <a:lnTo>
                    <a:pt x="0" y="125"/>
                  </a:lnTo>
                  <a:lnTo>
                    <a:pt x="8" y="63"/>
                  </a:lnTo>
                  <a:lnTo>
                    <a:pt x="0" y="27"/>
                  </a:lnTo>
                  <a:lnTo>
                    <a:pt x="16" y="27"/>
                  </a:lnTo>
                  <a:lnTo>
                    <a:pt x="16" y="45"/>
                  </a:lnTo>
                  <a:lnTo>
                    <a:pt x="24" y="45"/>
                  </a:lnTo>
                  <a:lnTo>
                    <a:pt x="24"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3" name="Freeform 145"/>
            <p:cNvSpPr>
              <a:spLocks/>
            </p:cNvSpPr>
            <p:nvPr/>
          </p:nvSpPr>
          <p:spPr bwMode="blackWhite">
            <a:xfrm>
              <a:off x="1128713" y="1927225"/>
              <a:ext cx="676275" cy="755650"/>
            </a:xfrm>
            <a:custGeom>
              <a:avLst/>
              <a:gdLst/>
              <a:ahLst/>
              <a:cxnLst>
                <a:cxn ang="0">
                  <a:pos x="438" y="455"/>
                </a:cxn>
                <a:cxn ang="0">
                  <a:pos x="389" y="393"/>
                </a:cxn>
                <a:cxn ang="0">
                  <a:pos x="373" y="375"/>
                </a:cxn>
                <a:cxn ang="0">
                  <a:pos x="357" y="384"/>
                </a:cxn>
                <a:cxn ang="0">
                  <a:pos x="332" y="357"/>
                </a:cxn>
                <a:cxn ang="0">
                  <a:pos x="308" y="357"/>
                </a:cxn>
                <a:cxn ang="0">
                  <a:pos x="292" y="54"/>
                </a:cxn>
                <a:cxn ang="0">
                  <a:pos x="251" y="54"/>
                </a:cxn>
                <a:cxn ang="0">
                  <a:pos x="219" y="36"/>
                </a:cxn>
                <a:cxn ang="0">
                  <a:pos x="178" y="27"/>
                </a:cxn>
                <a:cxn ang="0">
                  <a:pos x="146" y="9"/>
                </a:cxn>
                <a:cxn ang="0">
                  <a:pos x="122" y="27"/>
                </a:cxn>
                <a:cxn ang="0">
                  <a:pos x="81" y="45"/>
                </a:cxn>
                <a:cxn ang="0">
                  <a:pos x="65" y="63"/>
                </a:cxn>
                <a:cxn ang="0">
                  <a:pos x="24" y="107"/>
                </a:cxn>
                <a:cxn ang="0">
                  <a:pos x="49" y="143"/>
                </a:cxn>
                <a:cxn ang="0">
                  <a:pos x="73" y="188"/>
                </a:cxn>
                <a:cxn ang="0">
                  <a:pos x="49" y="196"/>
                </a:cxn>
                <a:cxn ang="0">
                  <a:pos x="40" y="179"/>
                </a:cxn>
                <a:cxn ang="0">
                  <a:pos x="0" y="205"/>
                </a:cxn>
                <a:cxn ang="0">
                  <a:pos x="16" y="223"/>
                </a:cxn>
                <a:cxn ang="0">
                  <a:pos x="32" y="241"/>
                </a:cxn>
                <a:cxn ang="0">
                  <a:pos x="65" y="241"/>
                </a:cxn>
                <a:cxn ang="0">
                  <a:pos x="73" y="241"/>
                </a:cxn>
                <a:cxn ang="0">
                  <a:pos x="73" y="277"/>
                </a:cxn>
                <a:cxn ang="0">
                  <a:pos x="57" y="286"/>
                </a:cxn>
                <a:cxn ang="0">
                  <a:pos x="40" y="286"/>
                </a:cxn>
                <a:cxn ang="0">
                  <a:pos x="49" y="375"/>
                </a:cxn>
                <a:cxn ang="0">
                  <a:pos x="73" y="366"/>
                </a:cxn>
                <a:cxn ang="0">
                  <a:pos x="73" y="384"/>
                </a:cxn>
                <a:cxn ang="0">
                  <a:pos x="97" y="393"/>
                </a:cxn>
                <a:cxn ang="0">
                  <a:pos x="105" y="393"/>
                </a:cxn>
                <a:cxn ang="0">
                  <a:pos x="122" y="410"/>
                </a:cxn>
                <a:cxn ang="0">
                  <a:pos x="81" y="455"/>
                </a:cxn>
                <a:cxn ang="0">
                  <a:pos x="57" y="482"/>
                </a:cxn>
                <a:cxn ang="0">
                  <a:pos x="40" y="499"/>
                </a:cxn>
                <a:cxn ang="0">
                  <a:pos x="105" y="455"/>
                </a:cxn>
                <a:cxn ang="0">
                  <a:pos x="130" y="437"/>
                </a:cxn>
                <a:cxn ang="0">
                  <a:pos x="170" y="393"/>
                </a:cxn>
                <a:cxn ang="0">
                  <a:pos x="170" y="375"/>
                </a:cxn>
                <a:cxn ang="0">
                  <a:pos x="178" y="348"/>
                </a:cxn>
                <a:cxn ang="0">
                  <a:pos x="211" y="330"/>
                </a:cxn>
                <a:cxn ang="0">
                  <a:pos x="194" y="348"/>
                </a:cxn>
                <a:cxn ang="0">
                  <a:pos x="194" y="375"/>
                </a:cxn>
                <a:cxn ang="0">
                  <a:pos x="194" y="384"/>
                </a:cxn>
                <a:cxn ang="0">
                  <a:pos x="219" y="375"/>
                </a:cxn>
                <a:cxn ang="0">
                  <a:pos x="219" y="339"/>
                </a:cxn>
                <a:cxn ang="0">
                  <a:pos x="275" y="366"/>
                </a:cxn>
                <a:cxn ang="0">
                  <a:pos x="316" y="375"/>
                </a:cxn>
                <a:cxn ang="0">
                  <a:pos x="324" y="375"/>
                </a:cxn>
                <a:cxn ang="0">
                  <a:pos x="381" y="455"/>
                </a:cxn>
                <a:cxn ang="0">
                  <a:pos x="373" y="410"/>
                </a:cxn>
                <a:cxn ang="0">
                  <a:pos x="373" y="393"/>
                </a:cxn>
                <a:cxn ang="0">
                  <a:pos x="389" y="428"/>
                </a:cxn>
                <a:cxn ang="0">
                  <a:pos x="389" y="437"/>
                </a:cxn>
                <a:cxn ang="0">
                  <a:pos x="389" y="455"/>
                </a:cxn>
                <a:cxn ang="0">
                  <a:pos x="397" y="473"/>
                </a:cxn>
                <a:cxn ang="0">
                  <a:pos x="413" y="482"/>
                </a:cxn>
                <a:cxn ang="0">
                  <a:pos x="413" y="455"/>
                </a:cxn>
                <a:cxn ang="0">
                  <a:pos x="421" y="482"/>
                </a:cxn>
                <a:cxn ang="0">
                  <a:pos x="438" y="482"/>
                </a:cxn>
              </a:cxnLst>
              <a:rect l="0" t="0" r="r" b="b"/>
              <a:pathLst>
                <a:path w="438" h="499">
                  <a:moveTo>
                    <a:pt x="438" y="482"/>
                  </a:moveTo>
                  <a:lnTo>
                    <a:pt x="438" y="455"/>
                  </a:lnTo>
                  <a:lnTo>
                    <a:pt x="413" y="446"/>
                  </a:lnTo>
                  <a:lnTo>
                    <a:pt x="389" y="393"/>
                  </a:lnTo>
                  <a:lnTo>
                    <a:pt x="381" y="393"/>
                  </a:lnTo>
                  <a:lnTo>
                    <a:pt x="373" y="375"/>
                  </a:lnTo>
                  <a:lnTo>
                    <a:pt x="365" y="375"/>
                  </a:lnTo>
                  <a:lnTo>
                    <a:pt x="357" y="384"/>
                  </a:lnTo>
                  <a:lnTo>
                    <a:pt x="332" y="366"/>
                  </a:lnTo>
                  <a:lnTo>
                    <a:pt x="332" y="357"/>
                  </a:lnTo>
                  <a:lnTo>
                    <a:pt x="308" y="366"/>
                  </a:lnTo>
                  <a:lnTo>
                    <a:pt x="308" y="357"/>
                  </a:lnTo>
                  <a:lnTo>
                    <a:pt x="308" y="72"/>
                  </a:lnTo>
                  <a:lnTo>
                    <a:pt x="292" y="54"/>
                  </a:lnTo>
                  <a:lnTo>
                    <a:pt x="267" y="63"/>
                  </a:lnTo>
                  <a:lnTo>
                    <a:pt x="251" y="54"/>
                  </a:lnTo>
                  <a:lnTo>
                    <a:pt x="235" y="54"/>
                  </a:lnTo>
                  <a:lnTo>
                    <a:pt x="219" y="36"/>
                  </a:lnTo>
                  <a:lnTo>
                    <a:pt x="186" y="36"/>
                  </a:lnTo>
                  <a:lnTo>
                    <a:pt x="178" y="27"/>
                  </a:lnTo>
                  <a:lnTo>
                    <a:pt x="154" y="27"/>
                  </a:lnTo>
                  <a:lnTo>
                    <a:pt x="146" y="9"/>
                  </a:lnTo>
                  <a:lnTo>
                    <a:pt x="138" y="0"/>
                  </a:lnTo>
                  <a:lnTo>
                    <a:pt x="122" y="27"/>
                  </a:lnTo>
                  <a:lnTo>
                    <a:pt x="105" y="27"/>
                  </a:lnTo>
                  <a:lnTo>
                    <a:pt x="81" y="45"/>
                  </a:lnTo>
                  <a:lnTo>
                    <a:pt x="73" y="45"/>
                  </a:lnTo>
                  <a:lnTo>
                    <a:pt x="65" y="63"/>
                  </a:lnTo>
                  <a:lnTo>
                    <a:pt x="57" y="98"/>
                  </a:lnTo>
                  <a:lnTo>
                    <a:pt x="24" y="107"/>
                  </a:lnTo>
                  <a:lnTo>
                    <a:pt x="16" y="116"/>
                  </a:lnTo>
                  <a:lnTo>
                    <a:pt x="49" y="143"/>
                  </a:lnTo>
                  <a:lnTo>
                    <a:pt x="57" y="161"/>
                  </a:lnTo>
                  <a:lnTo>
                    <a:pt x="73" y="188"/>
                  </a:lnTo>
                  <a:lnTo>
                    <a:pt x="73" y="196"/>
                  </a:lnTo>
                  <a:lnTo>
                    <a:pt x="49" y="196"/>
                  </a:lnTo>
                  <a:lnTo>
                    <a:pt x="49" y="179"/>
                  </a:lnTo>
                  <a:lnTo>
                    <a:pt x="40" y="179"/>
                  </a:lnTo>
                  <a:lnTo>
                    <a:pt x="8" y="196"/>
                  </a:lnTo>
                  <a:lnTo>
                    <a:pt x="0" y="205"/>
                  </a:lnTo>
                  <a:lnTo>
                    <a:pt x="16" y="214"/>
                  </a:lnTo>
                  <a:lnTo>
                    <a:pt x="16" y="223"/>
                  </a:lnTo>
                  <a:lnTo>
                    <a:pt x="16" y="232"/>
                  </a:lnTo>
                  <a:lnTo>
                    <a:pt x="32" y="241"/>
                  </a:lnTo>
                  <a:lnTo>
                    <a:pt x="49" y="241"/>
                  </a:lnTo>
                  <a:lnTo>
                    <a:pt x="65" y="241"/>
                  </a:lnTo>
                  <a:lnTo>
                    <a:pt x="73" y="232"/>
                  </a:lnTo>
                  <a:lnTo>
                    <a:pt x="73" y="241"/>
                  </a:lnTo>
                  <a:lnTo>
                    <a:pt x="81" y="259"/>
                  </a:lnTo>
                  <a:lnTo>
                    <a:pt x="73" y="277"/>
                  </a:lnTo>
                  <a:lnTo>
                    <a:pt x="65" y="277"/>
                  </a:lnTo>
                  <a:lnTo>
                    <a:pt x="57" y="286"/>
                  </a:lnTo>
                  <a:lnTo>
                    <a:pt x="49" y="286"/>
                  </a:lnTo>
                  <a:lnTo>
                    <a:pt x="40" y="286"/>
                  </a:lnTo>
                  <a:lnTo>
                    <a:pt x="24" y="321"/>
                  </a:lnTo>
                  <a:lnTo>
                    <a:pt x="49" y="375"/>
                  </a:lnTo>
                  <a:lnTo>
                    <a:pt x="57" y="375"/>
                  </a:lnTo>
                  <a:lnTo>
                    <a:pt x="73" y="366"/>
                  </a:lnTo>
                  <a:lnTo>
                    <a:pt x="73" y="375"/>
                  </a:lnTo>
                  <a:lnTo>
                    <a:pt x="73" y="384"/>
                  </a:lnTo>
                  <a:lnTo>
                    <a:pt x="73" y="393"/>
                  </a:lnTo>
                  <a:lnTo>
                    <a:pt x="97" y="393"/>
                  </a:lnTo>
                  <a:lnTo>
                    <a:pt x="105" y="401"/>
                  </a:lnTo>
                  <a:lnTo>
                    <a:pt x="105" y="393"/>
                  </a:lnTo>
                  <a:lnTo>
                    <a:pt x="122" y="393"/>
                  </a:lnTo>
                  <a:lnTo>
                    <a:pt x="122" y="410"/>
                  </a:lnTo>
                  <a:lnTo>
                    <a:pt x="122" y="428"/>
                  </a:lnTo>
                  <a:lnTo>
                    <a:pt x="81" y="455"/>
                  </a:lnTo>
                  <a:lnTo>
                    <a:pt x="65" y="473"/>
                  </a:lnTo>
                  <a:lnTo>
                    <a:pt x="57" y="482"/>
                  </a:lnTo>
                  <a:lnTo>
                    <a:pt x="32" y="491"/>
                  </a:lnTo>
                  <a:lnTo>
                    <a:pt x="40" y="499"/>
                  </a:lnTo>
                  <a:lnTo>
                    <a:pt x="73" y="482"/>
                  </a:lnTo>
                  <a:lnTo>
                    <a:pt x="105" y="455"/>
                  </a:lnTo>
                  <a:lnTo>
                    <a:pt x="113" y="455"/>
                  </a:lnTo>
                  <a:lnTo>
                    <a:pt x="130" y="437"/>
                  </a:lnTo>
                  <a:lnTo>
                    <a:pt x="170" y="401"/>
                  </a:lnTo>
                  <a:lnTo>
                    <a:pt x="170" y="393"/>
                  </a:lnTo>
                  <a:lnTo>
                    <a:pt x="154" y="384"/>
                  </a:lnTo>
                  <a:lnTo>
                    <a:pt x="170" y="375"/>
                  </a:lnTo>
                  <a:lnTo>
                    <a:pt x="178" y="366"/>
                  </a:lnTo>
                  <a:lnTo>
                    <a:pt x="178" y="348"/>
                  </a:lnTo>
                  <a:lnTo>
                    <a:pt x="203" y="330"/>
                  </a:lnTo>
                  <a:lnTo>
                    <a:pt x="211" y="330"/>
                  </a:lnTo>
                  <a:lnTo>
                    <a:pt x="203" y="339"/>
                  </a:lnTo>
                  <a:lnTo>
                    <a:pt x="194" y="348"/>
                  </a:lnTo>
                  <a:lnTo>
                    <a:pt x="186" y="375"/>
                  </a:lnTo>
                  <a:lnTo>
                    <a:pt x="194" y="375"/>
                  </a:lnTo>
                  <a:lnTo>
                    <a:pt x="186" y="384"/>
                  </a:lnTo>
                  <a:lnTo>
                    <a:pt x="194" y="384"/>
                  </a:lnTo>
                  <a:lnTo>
                    <a:pt x="219" y="375"/>
                  </a:lnTo>
                  <a:lnTo>
                    <a:pt x="219" y="375"/>
                  </a:lnTo>
                  <a:lnTo>
                    <a:pt x="227" y="357"/>
                  </a:lnTo>
                  <a:lnTo>
                    <a:pt x="219" y="339"/>
                  </a:lnTo>
                  <a:lnTo>
                    <a:pt x="243" y="348"/>
                  </a:lnTo>
                  <a:lnTo>
                    <a:pt x="275" y="366"/>
                  </a:lnTo>
                  <a:lnTo>
                    <a:pt x="292" y="366"/>
                  </a:lnTo>
                  <a:lnTo>
                    <a:pt x="316" y="375"/>
                  </a:lnTo>
                  <a:lnTo>
                    <a:pt x="324" y="375"/>
                  </a:lnTo>
                  <a:lnTo>
                    <a:pt x="324" y="375"/>
                  </a:lnTo>
                  <a:lnTo>
                    <a:pt x="365" y="410"/>
                  </a:lnTo>
                  <a:lnTo>
                    <a:pt x="381" y="455"/>
                  </a:lnTo>
                  <a:lnTo>
                    <a:pt x="373" y="419"/>
                  </a:lnTo>
                  <a:lnTo>
                    <a:pt x="373" y="410"/>
                  </a:lnTo>
                  <a:lnTo>
                    <a:pt x="373" y="410"/>
                  </a:lnTo>
                  <a:lnTo>
                    <a:pt x="373" y="393"/>
                  </a:lnTo>
                  <a:lnTo>
                    <a:pt x="381" y="437"/>
                  </a:lnTo>
                  <a:lnTo>
                    <a:pt x="389" y="428"/>
                  </a:lnTo>
                  <a:lnTo>
                    <a:pt x="405" y="446"/>
                  </a:lnTo>
                  <a:lnTo>
                    <a:pt x="389" y="437"/>
                  </a:lnTo>
                  <a:lnTo>
                    <a:pt x="389" y="446"/>
                  </a:lnTo>
                  <a:lnTo>
                    <a:pt x="389" y="455"/>
                  </a:lnTo>
                  <a:lnTo>
                    <a:pt x="397" y="455"/>
                  </a:lnTo>
                  <a:lnTo>
                    <a:pt x="397" y="473"/>
                  </a:lnTo>
                  <a:lnTo>
                    <a:pt x="413" y="491"/>
                  </a:lnTo>
                  <a:lnTo>
                    <a:pt x="413" y="482"/>
                  </a:lnTo>
                  <a:lnTo>
                    <a:pt x="405" y="455"/>
                  </a:lnTo>
                  <a:lnTo>
                    <a:pt x="413" y="455"/>
                  </a:lnTo>
                  <a:lnTo>
                    <a:pt x="413" y="473"/>
                  </a:lnTo>
                  <a:lnTo>
                    <a:pt x="421" y="482"/>
                  </a:lnTo>
                  <a:lnTo>
                    <a:pt x="429" y="491"/>
                  </a:lnTo>
                  <a:lnTo>
                    <a:pt x="438" y="48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4" name="Freeform 146"/>
            <p:cNvSpPr>
              <a:spLocks/>
            </p:cNvSpPr>
            <p:nvPr/>
          </p:nvSpPr>
          <p:spPr bwMode="blackWhite">
            <a:xfrm>
              <a:off x="1616076" y="1749425"/>
              <a:ext cx="1538287" cy="1331913"/>
            </a:xfrm>
            <a:custGeom>
              <a:avLst/>
              <a:gdLst/>
              <a:ahLst/>
              <a:cxnLst>
                <a:cxn ang="0">
                  <a:pos x="689" y="855"/>
                </a:cxn>
                <a:cxn ang="0">
                  <a:pos x="689" y="828"/>
                </a:cxn>
                <a:cxn ang="0">
                  <a:pos x="697" y="793"/>
                </a:cxn>
                <a:cxn ang="0">
                  <a:pos x="640" y="748"/>
                </a:cxn>
                <a:cxn ang="0">
                  <a:pos x="575" y="748"/>
                </a:cxn>
                <a:cxn ang="0">
                  <a:pos x="527" y="721"/>
                </a:cxn>
                <a:cxn ang="0">
                  <a:pos x="154" y="686"/>
                </a:cxn>
                <a:cxn ang="0">
                  <a:pos x="122" y="614"/>
                </a:cxn>
                <a:cxn ang="0">
                  <a:pos x="81" y="508"/>
                </a:cxn>
                <a:cxn ang="0">
                  <a:pos x="41" y="508"/>
                </a:cxn>
                <a:cxn ang="0">
                  <a:pos x="0" y="472"/>
                </a:cxn>
                <a:cxn ang="0">
                  <a:pos x="57" y="205"/>
                </a:cxn>
                <a:cxn ang="0">
                  <a:pos x="130" y="160"/>
                </a:cxn>
                <a:cxn ang="0">
                  <a:pos x="170" y="169"/>
                </a:cxn>
                <a:cxn ang="0">
                  <a:pos x="195" y="196"/>
                </a:cxn>
                <a:cxn ang="0">
                  <a:pos x="243" y="196"/>
                </a:cxn>
                <a:cxn ang="0">
                  <a:pos x="308" y="222"/>
                </a:cxn>
                <a:cxn ang="0">
                  <a:pos x="324" y="258"/>
                </a:cxn>
                <a:cxn ang="0">
                  <a:pos x="373" y="231"/>
                </a:cxn>
                <a:cxn ang="0">
                  <a:pos x="454" y="249"/>
                </a:cxn>
                <a:cxn ang="0">
                  <a:pos x="502" y="222"/>
                </a:cxn>
                <a:cxn ang="0">
                  <a:pos x="519" y="205"/>
                </a:cxn>
                <a:cxn ang="0">
                  <a:pos x="519" y="258"/>
                </a:cxn>
                <a:cxn ang="0">
                  <a:pos x="543" y="196"/>
                </a:cxn>
                <a:cxn ang="0">
                  <a:pos x="535" y="106"/>
                </a:cxn>
                <a:cxn ang="0">
                  <a:pos x="559" y="0"/>
                </a:cxn>
                <a:cxn ang="0">
                  <a:pos x="559" y="62"/>
                </a:cxn>
                <a:cxn ang="0">
                  <a:pos x="575" y="169"/>
                </a:cxn>
                <a:cxn ang="0">
                  <a:pos x="600" y="205"/>
                </a:cxn>
                <a:cxn ang="0">
                  <a:pos x="632" y="267"/>
                </a:cxn>
                <a:cxn ang="0">
                  <a:pos x="665" y="178"/>
                </a:cxn>
                <a:cxn ang="0">
                  <a:pos x="689" y="222"/>
                </a:cxn>
                <a:cxn ang="0">
                  <a:pos x="689" y="276"/>
                </a:cxn>
                <a:cxn ang="0">
                  <a:pos x="632" y="294"/>
                </a:cxn>
                <a:cxn ang="0">
                  <a:pos x="608" y="374"/>
                </a:cxn>
                <a:cxn ang="0">
                  <a:pos x="567" y="418"/>
                </a:cxn>
                <a:cxn ang="0">
                  <a:pos x="535" y="481"/>
                </a:cxn>
                <a:cxn ang="0">
                  <a:pos x="567" y="561"/>
                </a:cxn>
                <a:cxn ang="0">
                  <a:pos x="648" y="597"/>
                </a:cxn>
                <a:cxn ang="0">
                  <a:pos x="713" y="686"/>
                </a:cxn>
                <a:cxn ang="0">
                  <a:pos x="746" y="579"/>
                </a:cxn>
                <a:cxn ang="0">
                  <a:pos x="738" y="508"/>
                </a:cxn>
                <a:cxn ang="0">
                  <a:pos x="729" y="427"/>
                </a:cxn>
                <a:cxn ang="0">
                  <a:pos x="778" y="418"/>
                </a:cxn>
                <a:cxn ang="0">
                  <a:pos x="835" y="454"/>
                </a:cxn>
                <a:cxn ang="0">
                  <a:pos x="875" y="490"/>
                </a:cxn>
                <a:cxn ang="0">
                  <a:pos x="924" y="579"/>
                </a:cxn>
                <a:cxn ang="0">
                  <a:pos x="956" y="606"/>
                </a:cxn>
                <a:cxn ang="0">
                  <a:pos x="973" y="632"/>
                </a:cxn>
                <a:cxn ang="0">
                  <a:pos x="997" y="668"/>
                </a:cxn>
                <a:cxn ang="0">
                  <a:pos x="924" y="713"/>
                </a:cxn>
                <a:cxn ang="0">
                  <a:pos x="851" y="721"/>
                </a:cxn>
                <a:cxn ang="0">
                  <a:pos x="843" y="739"/>
                </a:cxn>
                <a:cxn ang="0">
                  <a:pos x="891" y="739"/>
                </a:cxn>
                <a:cxn ang="0">
                  <a:pos x="883" y="748"/>
                </a:cxn>
                <a:cxn ang="0">
                  <a:pos x="924" y="793"/>
                </a:cxn>
                <a:cxn ang="0">
                  <a:pos x="940" y="784"/>
                </a:cxn>
                <a:cxn ang="0">
                  <a:pos x="875" y="828"/>
                </a:cxn>
                <a:cxn ang="0">
                  <a:pos x="883" y="793"/>
                </a:cxn>
                <a:cxn ang="0">
                  <a:pos x="851" y="766"/>
                </a:cxn>
                <a:cxn ang="0">
                  <a:pos x="819" y="802"/>
                </a:cxn>
                <a:cxn ang="0">
                  <a:pos x="746" y="819"/>
                </a:cxn>
              </a:cxnLst>
              <a:rect l="0" t="0" r="r" b="b"/>
              <a:pathLst>
                <a:path w="997" h="864">
                  <a:moveTo>
                    <a:pt x="721" y="819"/>
                  </a:moveTo>
                  <a:lnTo>
                    <a:pt x="721" y="837"/>
                  </a:lnTo>
                  <a:lnTo>
                    <a:pt x="689" y="846"/>
                  </a:lnTo>
                  <a:lnTo>
                    <a:pt x="689" y="855"/>
                  </a:lnTo>
                  <a:lnTo>
                    <a:pt x="673" y="864"/>
                  </a:lnTo>
                  <a:lnTo>
                    <a:pt x="689" y="837"/>
                  </a:lnTo>
                  <a:lnTo>
                    <a:pt x="681" y="837"/>
                  </a:lnTo>
                  <a:lnTo>
                    <a:pt x="689" y="828"/>
                  </a:lnTo>
                  <a:lnTo>
                    <a:pt x="689" y="802"/>
                  </a:lnTo>
                  <a:lnTo>
                    <a:pt x="705" y="819"/>
                  </a:lnTo>
                  <a:lnTo>
                    <a:pt x="713" y="802"/>
                  </a:lnTo>
                  <a:lnTo>
                    <a:pt x="697" y="793"/>
                  </a:lnTo>
                  <a:lnTo>
                    <a:pt x="665" y="784"/>
                  </a:lnTo>
                  <a:lnTo>
                    <a:pt x="656" y="775"/>
                  </a:lnTo>
                  <a:lnTo>
                    <a:pt x="648" y="748"/>
                  </a:lnTo>
                  <a:lnTo>
                    <a:pt x="640" y="748"/>
                  </a:lnTo>
                  <a:lnTo>
                    <a:pt x="632" y="730"/>
                  </a:lnTo>
                  <a:lnTo>
                    <a:pt x="616" y="721"/>
                  </a:lnTo>
                  <a:lnTo>
                    <a:pt x="592" y="748"/>
                  </a:lnTo>
                  <a:lnTo>
                    <a:pt x="575" y="748"/>
                  </a:lnTo>
                  <a:lnTo>
                    <a:pt x="559" y="730"/>
                  </a:lnTo>
                  <a:lnTo>
                    <a:pt x="543" y="730"/>
                  </a:lnTo>
                  <a:lnTo>
                    <a:pt x="535" y="721"/>
                  </a:lnTo>
                  <a:lnTo>
                    <a:pt x="527" y="721"/>
                  </a:lnTo>
                  <a:lnTo>
                    <a:pt x="211" y="721"/>
                  </a:lnTo>
                  <a:lnTo>
                    <a:pt x="203" y="721"/>
                  </a:lnTo>
                  <a:lnTo>
                    <a:pt x="195" y="721"/>
                  </a:lnTo>
                  <a:lnTo>
                    <a:pt x="154" y="686"/>
                  </a:lnTo>
                  <a:lnTo>
                    <a:pt x="146" y="659"/>
                  </a:lnTo>
                  <a:lnTo>
                    <a:pt x="138" y="650"/>
                  </a:lnTo>
                  <a:lnTo>
                    <a:pt x="122" y="623"/>
                  </a:lnTo>
                  <a:lnTo>
                    <a:pt x="122" y="614"/>
                  </a:lnTo>
                  <a:lnTo>
                    <a:pt x="122" y="606"/>
                  </a:lnTo>
                  <a:lnTo>
                    <a:pt x="122" y="579"/>
                  </a:lnTo>
                  <a:lnTo>
                    <a:pt x="105" y="561"/>
                  </a:lnTo>
                  <a:lnTo>
                    <a:pt x="81" y="508"/>
                  </a:lnTo>
                  <a:lnTo>
                    <a:pt x="73" y="508"/>
                  </a:lnTo>
                  <a:lnTo>
                    <a:pt x="65" y="490"/>
                  </a:lnTo>
                  <a:lnTo>
                    <a:pt x="49" y="499"/>
                  </a:lnTo>
                  <a:lnTo>
                    <a:pt x="41" y="508"/>
                  </a:lnTo>
                  <a:lnTo>
                    <a:pt x="24" y="481"/>
                  </a:lnTo>
                  <a:lnTo>
                    <a:pt x="24" y="472"/>
                  </a:lnTo>
                  <a:lnTo>
                    <a:pt x="0" y="481"/>
                  </a:lnTo>
                  <a:lnTo>
                    <a:pt x="0" y="472"/>
                  </a:lnTo>
                  <a:lnTo>
                    <a:pt x="0" y="187"/>
                  </a:lnTo>
                  <a:lnTo>
                    <a:pt x="16" y="187"/>
                  </a:lnTo>
                  <a:lnTo>
                    <a:pt x="57" y="222"/>
                  </a:lnTo>
                  <a:lnTo>
                    <a:pt x="57" y="205"/>
                  </a:lnTo>
                  <a:lnTo>
                    <a:pt x="65" y="196"/>
                  </a:lnTo>
                  <a:lnTo>
                    <a:pt x="81" y="187"/>
                  </a:lnTo>
                  <a:lnTo>
                    <a:pt x="89" y="196"/>
                  </a:lnTo>
                  <a:lnTo>
                    <a:pt x="130" y="160"/>
                  </a:lnTo>
                  <a:lnTo>
                    <a:pt x="130" y="178"/>
                  </a:lnTo>
                  <a:lnTo>
                    <a:pt x="146" y="178"/>
                  </a:lnTo>
                  <a:lnTo>
                    <a:pt x="154" y="151"/>
                  </a:lnTo>
                  <a:lnTo>
                    <a:pt x="170" y="169"/>
                  </a:lnTo>
                  <a:lnTo>
                    <a:pt x="170" y="187"/>
                  </a:lnTo>
                  <a:lnTo>
                    <a:pt x="186" y="196"/>
                  </a:lnTo>
                  <a:lnTo>
                    <a:pt x="195" y="178"/>
                  </a:lnTo>
                  <a:lnTo>
                    <a:pt x="195" y="196"/>
                  </a:lnTo>
                  <a:lnTo>
                    <a:pt x="203" y="196"/>
                  </a:lnTo>
                  <a:lnTo>
                    <a:pt x="203" y="178"/>
                  </a:lnTo>
                  <a:lnTo>
                    <a:pt x="227" y="178"/>
                  </a:lnTo>
                  <a:lnTo>
                    <a:pt x="243" y="196"/>
                  </a:lnTo>
                  <a:lnTo>
                    <a:pt x="259" y="205"/>
                  </a:lnTo>
                  <a:lnTo>
                    <a:pt x="267" y="213"/>
                  </a:lnTo>
                  <a:lnTo>
                    <a:pt x="292" y="213"/>
                  </a:lnTo>
                  <a:lnTo>
                    <a:pt x="308" y="222"/>
                  </a:lnTo>
                  <a:lnTo>
                    <a:pt x="308" y="231"/>
                  </a:lnTo>
                  <a:lnTo>
                    <a:pt x="300" y="240"/>
                  </a:lnTo>
                  <a:lnTo>
                    <a:pt x="300" y="249"/>
                  </a:lnTo>
                  <a:lnTo>
                    <a:pt x="324" y="258"/>
                  </a:lnTo>
                  <a:lnTo>
                    <a:pt x="365" y="240"/>
                  </a:lnTo>
                  <a:lnTo>
                    <a:pt x="381" y="258"/>
                  </a:lnTo>
                  <a:lnTo>
                    <a:pt x="381" y="240"/>
                  </a:lnTo>
                  <a:lnTo>
                    <a:pt x="373" y="231"/>
                  </a:lnTo>
                  <a:lnTo>
                    <a:pt x="381" y="222"/>
                  </a:lnTo>
                  <a:lnTo>
                    <a:pt x="413" y="213"/>
                  </a:lnTo>
                  <a:lnTo>
                    <a:pt x="421" y="231"/>
                  </a:lnTo>
                  <a:lnTo>
                    <a:pt x="454" y="249"/>
                  </a:lnTo>
                  <a:lnTo>
                    <a:pt x="478" y="258"/>
                  </a:lnTo>
                  <a:lnTo>
                    <a:pt x="494" y="258"/>
                  </a:lnTo>
                  <a:lnTo>
                    <a:pt x="494" y="231"/>
                  </a:lnTo>
                  <a:lnTo>
                    <a:pt x="502" y="222"/>
                  </a:lnTo>
                  <a:lnTo>
                    <a:pt x="478" y="213"/>
                  </a:lnTo>
                  <a:lnTo>
                    <a:pt x="494" y="205"/>
                  </a:lnTo>
                  <a:lnTo>
                    <a:pt x="502" y="178"/>
                  </a:lnTo>
                  <a:lnTo>
                    <a:pt x="519" y="205"/>
                  </a:lnTo>
                  <a:lnTo>
                    <a:pt x="527" y="222"/>
                  </a:lnTo>
                  <a:lnTo>
                    <a:pt x="519" y="231"/>
                  </a:lnTo>
                  <a:lnTo>
                    <a:pt x="519" y="249"/>
                  </a:lnTo>
                  <a:lnTo>
                    <a:pt x="519" y="258"/>
                  </a:lnTo>
                  <a:lnTo>
                    <a:pt x="527" y="240"/>
                  </a:lnTo>
                  <a:lnTo>
                    <a:pt x="543" y="222"/>
                  </a:lnTo>
                  <a:lnTo>
                    <a:pt x="535" y="213"/>
                  </a:lnTo>
                  <a:lnTo>
                    <a:pt x="543" y="196"/>
                  </a:lnTo>
                  <a:lnTo>
                    <a:pt x="527" y="178"/>
                  </a:lnTo>
                  <a:lnTo>
                    <a:pt x="519" y="160"/>
                  </a:lnTo>
                  <a:lnTo>
                    <a:pt x="519" y="115"/>
                  </a:lnTo>
                  <a:lnTo>
                    <a:pt x="535" y="106"/>
                  </a:lnTo>
                  <a:lnTo>
                    <a:pt x="535" y="62"/>
                  </a:lnTo>
                  <a:lnTo>
                    <a:pt x="527" y="26"/>
                  </a:lnTo>
                  <a:lnTo>
                    <a:pt x="527" y="8"/>
                  </a:lnTo>
                  <a:lnTo>
                    <a:pt x="559" y="0"/>
                  </a:lnTo>
                  <a:lnTo>
                    <a:pt x="584" y="8"/>
                  </a:lnTo>
                  <a:lnTo>
                    <a:pt x="592" y="8"/>
                  </a:lnTo>
                  <a:lnTo>
                    <a:pt x="567" y="62"/>
                  </a:lnTo>
                  <a:lnTo>
                    <a:pt x="559" y="62"/>
                  </a:lnTo>
                  <a:lnTo>
                    <a:pt x="543" y="71"/>
                  </a:lnTo>
                  <a:lnTo>
                    <a:pt x="551" y="89"/>
                  </a:lnTo>
                  <a:lnTo>
                    <a:pt x="543" y="98"/>
                  </a:lnTo>
                  <a:lnTo>
                    <a:pt x="575" y="169"/>
                  </a:lnTo>
                  <a:lnTo>
                    <a:pt x="567" y="187"/>
                  </a:lnTo>
                  <a:lnTo>
                    <a:pt x="575" y="196"/>
                  </a:lnTo>
                  <a:lnTo>
                    <a:pt x="592" y="222"/>
                  </a:lnTo>
                  <a:lnTo>
                    <a:pt x="600" y="205"/>
                  </a:lnTo>
                  <a:lnTo>
                    <a:pt x="616" y="222"/>
                  </a:lnTo>
                  <a:lnTo>
                    <a:pt x="608" y="249"/>
                  </a:lnTo>
                  <a:lnTo>
                    <a:pt x="624" y="267"/>
                  </a:lnTo>
                  <a:lnTo>
                    <a:pt x="632" y="267"/>
                  </a:lnTo>
                  <a:lnTo>
                    <a:pt x="632" y="249"/>
                  </a:lnTo>
                  <a:lnTo>
                    <a:pt x="648" y="240"/>
                  </a:lnTo>
                  <a:lnTo>
                    <a:pt x="648" y="178"/>
                  </a:lnTo>
                  <a:lnTo>
                    <a:pt x="665" y="178"/>
                  </a:lnTo>
                  <a:lnTo>
                    <a:pt x="681" y="187"/>
                  </a:lnTo>
                  <a:lnTo>
                    <a:pt x="681" y="205"/>
                  </a:lnTo>
                  <a:lnTo>
                    <a:pt x="689" y="205"/>
                  </a:lnTo>
                  <a:lnTo>
                    <a:pt x="689" y="222"/>
                  </a:lnTo>
                  <a:lnTo>
                    <a:pt x="681" y="231"/>
                  </a:lnTo>
                  <a:lnTo>
                    <a:pt x="681" y="249"/>
                  </a:lnTo>
                  <a:lnTo>
                    <a:pt x="689" y="258"/>
                  </a:lnTo>
                  <a:lnTo>
                    <a:pt x="689" y="276"/>
                  </a:lnTo>
                  <a:lnTo>
                    <a:pt x="665" y="311"/>
                  </a:lnTo>
                  <a:lnTo>
                    <a:pt x="648" y="303"/>
                  </a:lnTo>
                  <a:lnTo>
                    <a:pt x="648" y="294"/>
                  </a:lnTo>
                  <a:lnTo>
                    <a:pt x="632" y="294"/>
                  </a:lnTo>
                  <a:lnTo>
                    <a:pt x="640" y="311"/>
                  </a:lnTo>
                  <a:lnTo>
                    <a:pt x="624" y="320"/>
                  </a:lnTo>
                  <a:lnTo>
                    <a:pt x="624" y="338"/>
                  </a:lnTo>
                  <a:lnTo>
                    <a:pt x="608" y="374"/>
                  </a:lnTo>
                  <a:lnTo>
                    <a:pt x="592" y="374"/>
                  </a:lnTo>
                  <a:lnTo>
                    <a:pt x="584" y="392"/>
                  </a:lnTo>
                  <a:lnTo>
                    <a:pt x="592" y="410"/>
                  </a:lnTo>
                  <a:lnTo>
                    <a:pt x="567" y="418"/>
                  </a:lnTo>
                  <a:lnTo>
                    <a:pt x="567" y="427"/>
                  </a:lnTo>
                  <a:lnTo>
                    <a:pt x="559" y="427"/>
                  </a:lnTo>
                  <a:lnTo>
                    <a:pt x="551" y="436"/>
                  </a:lnTo>
                  <a:lnTo>
                    <a:pt x="535" y="481"/>
                  </a:lnTo>
                  <a:lnTo>
                    <a:pt x="535" y="508"/>
                  </a:lnTo>
                  <a:lnTo>
                    <a:pt x="543" y="508"/>
                  </a:lnTo>
                  <a:lnTo>
                    <a:pt x="559" y="508"/>
                  </a:lnTo>
                  <a:lnTo>
                    <a:pt x="567" y="561"/>
                  </a:lnTo>
                  <a:lnTo>
                    <a:pt x="584" y="552"/>
                  </a:lnTo>
                  <a:lnTo>
                    <a:pt x="600" y="561"/>
                  </a:lnTo>
                  <a:lnTo>
                    <a:pt x="616" y="579"/>
                  </a:lnTo>
                  <a:lnTo>
                    <a:pt x="648" y="597"/>
                  </a:lnTo>
                  <a:lnTo>
                    <a:pt x="681" y="597"/>
                  </a:lnTo>
                  <a:lnTo>
                    <a:pt x="689" y="606"/>
                  </a:lnTo>
                  <a:lnTo>
                    <a:pt x="689" y="650"/>
                  </a:lnTo>
                  <a:lnTo>
                    <a:pt x="713" y="686"/>
                  </a:lnTo>
                  <a:lnTo>
                    <a:pt x="729" y="668"/>
                  </a:lnTo>
                  <a:lnTo>
                    <a:pt x="713" y="614"/>
                  </a:lnTo>
                  <a:lnTo>
                    <a:pt x="729" y="606"/>
                  </a:lnTo>
                  <a:lnTo>
                    <a:pt x="746" y="579"/>
                  </a:lnTo>
                  <a:lnTo>
                    <a:pt x="738" y="525"/>
                  </a:lnTo>
                  <a:lnTo>
                    <a:pt x="721" y="508"/>
                  </a:lnTo>
                  <a:lnTo>
                    <a:pt x="729" y="508"/>
                  </a:lnTo>
                  <a:lnTo>
                    <a:pt x="738" y="508"/>
                  </a:lnTo>
                  <a:lnTo>
                    <a:pt x="738" y="472"/>
                  </a:lnTo>
                  <a:lnTo>
                    <a:pt x="729" y="463"/>
                  </a:lnTo>
                  <a:lnTo>
                    <a:pt x="738" y="436"/>
                  </a:lnTo>
                  <a:lnTo>
                    <a:pt x="729" y="427"/>
                  </a:lnTo>
                  <a:lnTo>
                    <a:pt x="729" y="418"/>
                  </a:lnTo>
                  <a:lnTo>
                    <a:pt x="738" y="418"/>
                  </a:lnTo>
                  <a:lnTo>
                    <a:pt x="762" y="418"/>
                  </a:lnTo>
                  <a:lnTo>
                    <a:pt x="778" y="418"/>
                  </a:lnTo>
                  <a:lnTo>
                    <a:pt x="810" y="436"/>
                  </a:lnTo>
                  <a:lnTo>
                    <a:pt x="802" y="445"/>
                  </a:lnTo>
                  <a:lnTo>
                    <a:pt x="810" y="454"/>
                  </a:lnTo>
                  <a:lnTo>
                    <a:pt x="835" y="454"/>
                  </a:lnTo>
                  <a:lnTo>
                    <a:pt x="835" y="508"/>
                  </a:lnTo>
                  <a:lnTo>
                    <a:pt x="851" y="525"/>
                  </a:lnTo>
                  <a:lnTo>
                    <a:pt x="883" y="499"/>
                  </a:lnTo>
                  <a:lnTo>
                    <a:pt x="875" y="490"/>
                  </a:lnTo>
                  <a:lnTo>
                    <a:pt x="883" y="472"/>
                  </a:lnTo>
                  <a:lnTo>
                    <a:pt x="924" y="552"/>
                  </a:lnTo>
                  <a:lnTo>
                    <a:pt x="924" y="561"/>
                  </a:lnTo>
                  <a:lnTo>
                    <a:pt x="924" y="579"/>
                  </a:lnTo>
                  <a:lnTo>
                    <a:pt x="932" y="588"/>
                  </a:lnTo>
                  <a:lnTo>
                    <a:pt x="932" y="597"/>
                  </a:lnTo>
                  <a:lnTo>
                    <a:pt x="948" y="606"/>
                  </a:lnTo>
                  <a:lnTo>
                    <a:pt x="956" y="606"/>
                  </a:lnTo>
                  <a:lnTo>
                    <a:pt x="973" y="614"/>
                  </a:lnTo>
                  <a:lnTo>
                    <a:pt x="956" y="614"/>
                  </a:lnTo>
                  <a:lnTo>
                    <a:pt x="973" y="614"/>
                  </a:lnTo>
                  <a:lnTo>
                    <a:pt x="973" y="632"/>
                  </a:lnTo>
                  <a:lnTo>
                    <a:pt x="981" y="632"/>
                  </a:lnTo>
                  <a:lnTo>
                    <a:pt x="989" y="641"/>
                  </a:lnTo>
                  <a:lnTo>
                    <a:pt x="989" y="650"/>
                  </a:lnTo>
                  <a:lnTo>
                    <a:pt x="997" y="668"/>
                  </a:lnTo>
                  <a:lnTo>
                    <a:pt x="981" y="677"/>
                  </a:lnTo>
                  <a:lnTo>
                    <a:pt x="956" y="686"/>
                  </a:lnTo>
                  <a:lnTo>
                    <a:pt x="940" y="713"/>
                  </a:lnTo>
                  <a:lnTo>
                    <a:pt x="924" y="713"/>
                  </a:lnTo>
                  <a:lnTo>
                    <a:pt x="900" y="704"/>
                  </a:lnTo>
                  <a:lnTo>
                    <a:pt x="859" y="713"/>
                  </a:lnTo>
                  <a:lnTo>
                    <a:pt x="851" y="721"/>
                  </a:lnTo>
                  <a:lnTo>
                    <a:pt x="851" y="721"/>
                  </a:lnTo>
                  <a:lnTo>
                    <a:pt x="835" y="730"/>
                  </a:lnTo>
                  <a:lnTo>
                    <a:pt x="810" y="766"/>
                  </a:lnTo>
                  <a:lnTo>
                    <a:pt x="819" y="766"/>
                  </a:lnTo>
                  <a:lnTo>
                    <a:pt x="843" y="739"/>
                  </a:lnTo>
                  <a:lnTo>
                    <a:pt x="859" y="721"/>
                  </a:lnTo>
                  <a:lnTo>
                    <a:pt x="883" y="721"/>
                  </a:lnTo>
                  <a:lnTo>
                    <a:pt x="891" y="721"/>
                  </a:lnTo>
                  <a:lnTo>
                    <a:pt x="891" y="739"/>
                  </a:lnTo>
                  <a:lnTo>
                    <a:pt x="875" y="748"/>
                  </a:lnTo>
                  <a:lnTo>
                    <a:pt x="867" y="748"/>
                  </a:lnTo>
                  <a:lnTo>
                    <a:pt x="875" y="757"/>
                  </a:lnTo>
                  <a:lnTo>
                    <a:pt x="883" y="748"/>
                  </a:lnTo>
                  <a:lnTo>
                    <a:pt x="883" y="775"/>
                  </a:lnTo>
                  <a:lnTo>
                    <a:pt x="891" y="784"/>
                  </a:lnTo>
                  <a:lnTo>
                    <a:pt x="908" y="793"/>
                  </a:lnTo>
                  <a:lnTo>
                    <a:pt x="924" y="793"/>
                  </a:lnTo>
                  <a:lnTo>
                    <a:pt x="924" y="784"/>
                  </a:lnTo>
                  <a:lnTo>
                    <a:pt x="932" y="766"/>
                  </a:lnTo>
                  <a:lnTo>
                    <a:pt x="932" y="784"/>
                  </a:lnTo>
                  <a:lnTo>
                    <a:pt x="940" y="784"/>
                  </a:lnTo>
                  <a:lnTo>
                    <a:pt x="932" y="793"/>
                  </a:lnTo>
                  <a:lnTo>
                    <a:pt x="924" y="802"/>
                  </a:lnTo>
                  <a:lnTo>
                    <a:pt x="891" y="819"/>
                  </a:lnTo>
                  <a:lnTo>
                    <a:pt x="875" y="828"/>
                  </a:lnTo>
                  <a:lnTo>
                    <a:pt x="867" y="819"/>
                  </a:lnTo>
                  <a:lnTo>
                    <a:pt x="891" y="802"/>
                  </a:lnTo>
                  <a:lnTo>
                    <a:pt x="883" y="802"/>
                  </a:lnTo>
                  <a:lnTo>
                    <a:pt x="883" y="793"/>
                  </a:lnTo>
                  <a:lnTo>
                    <a:pt x="867" y="802"/>
                  </a:lnTo>
                  <a:lnTo>
                    <a:pt x="859" y="802"/>
                  </a:lnTo>
                  <a:lnTo>
                    <a:pt x="851" y="793"/>
                  </a:lnTo>
                  <a:lnTo>
                    <a:pt x="851" y="766"/>
                  </a:lnTo>
                  <a:lnTo>
                    <a:pt x="851" y="757"/>
                  </a:lnTo>
                  <a:lnTo>
                    <a:pt x="843" y="766"/>
                  </a:lnTo>
                  <a:lnTo>
                    <a:pt x="835" y="757"/>
                  </a:lnTo>
                  <a:lnTo>
                    <a:pt x="819" y="802"/>
                  </a:lnTo>
                  <a:lnTo>
                    <a:pt x="802" y="802"/>
                  </a:lnTo>
                  <a:lnTo>
                    <a:pt x="762" y="802"/>
                  </a:lnTo>
                  <a:lnTo>
                    <a:pt x="754" y="819"/>
                  </a:lnTo>
                  <a:lnTo>
                    <a:pt x="746" y="819"/>
                  </a:lnTo>
                  <a:lnTo>
                    <a:pt x="721" y="81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5" name="Freeform 147"/>
            <p:cNvSpPr>
              <a:spLocks/>
            </p:cNvSpPr>
            <p:nvPr/>
          </p:nvSpPr>
          <p:spPr bwMode="blackWhite">
            <a:xfrm>
              <a:off x="2578101" y="2957513"/>
              <a:ext cx="160337" cy="123825"/>
            </a:xfrm>
            <a:custGeom>
              <a:avLst/>
              <a:gdLst/>
              <a:ahLst/>
              <a:cxnLst>
                <a:cxn ang="0">
                  <a:pos x="41" y="0"/>
                </a:cxn>
                <a:cxn ang="0">
                  <a:pos x="41" y="9"/>
                </a:cxn>
                <a:cxn ang="0">
                  <a:pos x="8" y="9"/>
                </a:cxn>
                <a:cxn ang="0">
                  <a:pos x="0" y="35"/>
                </a:cxn>
                <a:cxn ang="0">
                  <a:pos x="8" y="27"/>
                </a:cxn>
                <a:cxn ang="0">
                  <a:pos x="0" y="62"/>
                </a:cxn>
                <a:cxn ang="0">
                  <a:pos x="0" y="71"/>
                </a:cxn>
                <a:cxn ang="0">
                  <a:pos x="0" y="80"/>
                </a:cxn>
                <a:cxn ang="0">
                  <a:pos x="8" y="80"/>
                </a:cxn>
                <a:cxn ang="0">
                  <a:pos x="8" y="71"/>
                </a:cxn>
                <a:cxn ang="0">
                  <a:pos x="8" y="44"/>
                </a:cxn>
                <a:cxn ang="0">
                  <a:pos x="24" y="27"/>
                </a:cxn>
                <a:cxn ang="0">
                  <a:pos x="24" y="18"/>
                </a:cxn>
                <a:cxn ang="0">
                  <a:pos x="24" y="9"/>
                </a:cxn>
                <a:cxn ang="0">
                  <a:pos x="49" y="18"/>
                </a:cxn>
                <a:cxn ang="0">
                  <a:pos x="49" y="35"/>
                </a:cxn>
                <a:cxn ang="0">
                  <a:pos x="41" y="53"/>
                </a:cxn>
                <a:cxn ang="0">
                  <a:pos x="57" y="44"/>
                </a:cxn>
                <a:cxn ang="0">
                  <a:pos x="57" y="62"/>
                </a:cxn>
                <a:cxn ang="0">
                  <a:pos x="65" y="53"/>
                </a:cxn>
                <a:cxn ang="0">
                  <a:pos x="65" y="18"/>
                </a:cxn>
                <a:cxn ang="0">
                  <a:pos x="81" y="35"/>
                </a:cxn>
                <a:cxn ang="0">
                  <a:pos x="89" y="27"/>
                </a:cxn>
                <a:cxn ang="0">
                  <a:pos x="73" y="9"/>
                </a:cxn>
                <a:cxn ang="0">
                  <a:pos x="41" y="0"/>
                </a:cxn>
              </a:cxnLst>
              <a:rect l="0" t="0" r="r" b="b"/>
              <a:pathLst>
                <a:path w="89" h="80">
                  <a:moveTo>
                    <a:pt x="41" y="0"/>
                  </a:moveTo>
                  <a:lnTo>
                    <a:pt x="41" y="9"/>
                  </a:lnTo>
                  <a:lnTo>
                    <a:pt x="8" y="9"/>
                  </a:lnTo>
                  <a:lnTo>
                    <a:pt x="0" y="35"/>
                  </a:lnTo>
                  <a:lnTo>
                    <a:pt x="8" y="27"/>
                  </a:lnTo>
                  <a:lnTo>
                    <a:pt x="0" y="62"/>
                  </a:lnTo>
                  <a:lnTo>
                    <a:pt x="0" y="71"/>
                  </a:lnTo>
                  <a:lnTo>
                    <a:pt x="0" y="80"/>
                  </a:lnTo>
                  <a:lnTo>
                    <a:pt x="8" y="80"/>
                  </a:lnTo>
                  <a:lnTo>
                    <a:pt x="8" y="71"/>
                  </a:lnTo>
                  <a:lnTo>
                    <a:pt x="8" y="44"/>
                  </a:lnTo>
                  <a:lnTo>
                    <a:pt x="24" y="27"/>
                  </a:lnTo>
                  <a:lnTo>
                    <a:pt x="24" y="18"/>
                  </a:lnTo>
                  <a:lnTo>
                    <a:pt x="24" y="9"/>
                  </a:lnTo>
                  <a:lnTo>
                    <a:pt x="49" y="18"/>
                  </a:lnTo>
                  <a:lnTo>
                    <a:pt x="49" y="35"/>
                  </a:lnTo>
                  <a:lnTo>
                    <a:pt x="41" y="53"/>
                  </a:lnTo>
                  <a:lnTo>
                    <a:pt x="57" y="44"/>
                  </a:lnTo>
                  <a:lnTo>
                    <a:pt x="57" y="62"/>
                  </a:lnTo>
                  <a:lnTo>
                    <a:pt x="65" y="53"/>
                  </a:lnTo>
                  <a:lnTo>
                    <a:pt x="65" y="18"/>
                  </a:lnTo>
                  <a:lnTo>
                    <a:pt x="81" y="35"/>
                  </a:lnTo>
                  <a:lnTo>
                    <a:pt x="89" y="27"/>
                  </a:lnTo>
                  <a:lnTo>
                    <a:pt x="73" y="9"/>
                  </a:lnTo>
                  <a:lnTo>
                    <a:pt x="41"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6" name="Freeform 148"/>
            <p:cNvSpPr>
              <a:spLocks/>
            </p:cNvSpPr>
            <p:nvPr/>
          </p:nvSpPr>
          <p:spPr bwMode="blackWhite">
            <a:xfrm>
              <a:off x="2490788" y="2874963"/>
              <a:ext cx="138113" cy="69850"/>
            </a:xfrm>
            <a:custGeom>
              <a:avLst/>
              <a:gdLst/>
              <a:ahLst/>
              <a:cxnLst>
                <a:cxn ang="0">
                  <a:pos x="89" y="45"/>
                </a:cxn>
                <a:cxn ang="0">
                  <a:pos x="81" y="45"/>
                </a:cxn>
                <a:cxn ang="0">
                  <a:pos x="57" y="45"/>
                </a:cxn>
                <a:cxn ang="0">
                  <a:pos x="49" y="36"/>
                </a:cxn>
                <a:cxn ang="0">
                  <a:pos x="41" y="45"/>
                </a:cxn>
                <a:cxn ang="0">
                  <a:pos x="41" y="36"/>
                </a:cxn>
                <a:cxn ang="0">
                  <a:pos x="25" y="45"/>
                </a:cxn>
                <a:cxn ang="0">
                  <a:pos x="17" y="36"/>
                </a:cxn>
                <a:cxn ang="0">
                  <a:pos x="0" y="45"/>
                </a:cxn>
                <a:cxn ang="0">
                  <a:pos x="33" y="18"/>
                </a:cxn>
                <a:cxn ang="0">
                  <a:pos x="49" y="0"/>
                </a:cxn>
                <a:cxn ang="0">
                  <a:pos x="65" y="9"/>
                </a:cxn>
                <a:cxn ang="0">
                  <a:pos x="73" y="18"/>
                </a:cxn>
                <a:cxn ang="0">
                  <a:pos x="81" y="18"/>
                </a:cxn>
                <a:cxn ang="0">
                  <a:pos x="89" y="45"/>
                </a:cxn>
              </a:cxnLst>
              <a:rect l="0" t="0" r="r" b="b"/>
              <a:pathLst>
                <a:path w="89" h="45">
                  <a:moveTo>
                    <a:pt x="89" y="45"/>
                  </a:moveTo>
                  <a:lnTo>
                    <a:pt x="81" y="45"/>
                  </a:lnTo>
                  <a:lnTo>
                    <a:pt x="57" y="45"/>
                  </a:lnTo>
                  <a:lnTo>
                    <a:pt x="49" y="36"/>
                  </a:lnTo>
                  <a:lnTo>
                    <a:pt x="41" y="45"/>
                  </a:lnTo>
                  <a:lnTo>
                    <a:pt x="41" y="36"/>
                  </a:lnTo>
                  <a:lnTo>
                    <a:pt x="25" y="45"/>
                  </a:lnTo>
                  <a:lnTo>
                    <a:pt x="17" y="36"/>
                  </a:lnTo>
                  <a:lnTo>
                    <a:pt x="0" y="45"/>
                  </a:lnTo>
                  <a:lnTo>
                    <a:pt x="33" y="18"/>
                  </a:lnTo>
                  <a:lnTo>
                    <a:pt x="49" y="0"/>
                  </a:lnTo>
                  <a:lnTo>
                    <a:pt x="65" y="9"/>
                  </a:lnTo>
                  <a:lnTo>
                    <a:pt x="73" y="18"/>
                  </a:lnTo>
                  <a:lnTo>
                    <a:pt x="81" y="18"/>
                  </a:lnTo>
                  <a:lnTo>
                    <a:pt x="89"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7" name="Freeform 149"/>
            <p:cNvSpPr>
              <a:spLocks/>
            </p:cNvSpPr>
            <p:nvPr/>
          </p:nvSpPr>
          <p:spPr bwMode="blackWhite">
            <a:xfrm>
              <a:off x="2654301" y="3054350"/>
              <a:ext cx="74612" cy="26988"/>
            </a:xfrm>
            <a:custGeom>
              <a:avLst/>
              <a:gdLst/>
              <a:ahLst/>
              <a:cxnLst>
                <a:cxn ang="0">
                  <a:pos x="0" y="18"/>
                </a:cxn>
                <a:cxn ang="0">
                  <a:pos x="16" y="18"/>
                </a:cxn>
                <a:cxn ang="0">
                  <a:pos x="24" y="9"/>
                </a:cxn>
                <a:cxn ang="0">
                  <a:pos x="48" y="0"/>
                </a:cxn>
                <a:cxn ang="0">
                  <a:pos x="24" y="18"/>
                </a:cxn>
                <a:cxn ang="0">
                  <a:pos x="8" y="18"/>
                </a:cxn>
                <a:cxn ang="0">
                  <a:pos x="0" y="18"/>
                </a:cxn>
              </a:cxnLst>
              <a:rect l="0" t="0" r="r" b="b"/>
              <a:pathLst>
                <a:path w="48" h="18">
                  <a:moveTo>
                    <a:pt x="0" y="18"/>
                  </a:moveTo>
                  <a:lnTo>
                    <a:pt x="16" y="18"/>
                  </a:lnTo>
                  <a:lnTo>
                    <a:pt x="24" y="9"/>
                  </a:lnTo>
                  <a:lnTo>
                    <a:pt x="48" y="0"/>
                  </a:lnTo>
                  <a:lnTo>
                    <a:pt x="24" y="18"/>
                  </a:lnTo>
                  <a:lnTo>
                    <a:pt x="8"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8" name="Freeform 150"/>
            <p:cNvSpPr>
              <a:spLocks/>
            </p:cNvSpPr>
            <p:nvPr/>
          </p:nvSpPr>
          <p:spPr bwMode="blackWhite">
            <a:xfrm>
              <a:off x="2740026" y="3011488"/>
              <a:ext cx="26987" cy="44450"/>
            </a:xfrm>
            <a:custGeom>
              <a:avLst/>
              <a:gdLst/>
              <a:ahLst/>
              <a:cxnLst>
                <a:cxn ang="0">
                  <a:pos x="0" y="18"/>
                </a:cxn>
                <a:cxn ang="0">
                  <a:pos x="0" y="9"/>
                </a:cxn>
                <a:cxn ang="0">
                  <a:pos x="17" y="9"/>
                </a:cxn>
                <a:cxn ang="0">
                  <a:pos x="17" y="0"/>
                </a:cxn>
                <a:cxn ang="0">
                  <a:pos x="17" y="18"/>
                </a:cxn>
                <a:cxn ang="0">
                  <a:pos x="0" y="18"/>
                </a:cxn>
              </a:cxnLst>
              <a:rect l="0" t="0" r="r" b="b"/>
              <a:pathLst>
                <a:path w="17" h="18">
                  <a:moveTo>
                    <a:pt x="0" y="18"/>
                  </a:moveTo>
                  <a:lnTo>
                    <a:pt x="0" y="9"/>
                  </a:lnTo>
                  <a:lnTo>
                    <a:pt x="17" y="9"/>
                  </a:lnTo>
                  <a:lnTo>
                    <a:pt x="17" y="0"/>
                  </a:lnTo>
                  <a:lnTo>
                    <a:pt x="17"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9" name="Freeform 151"/>
            <p:cNvSpPr>
              <a:spLocks/>
            </p:cNvSpPr>
            <p:nvPr/>
          </p:nvSpPr>
          <p:spPr bwMode="blackWhite">
            <a:xfrm>
              <a:off x="2792413" y="4359275"/>
              <a:ext cx="136525" cy="906463"/>
            </a:xfrm>
            <a:custGeom>
              <a:avLst/>
              <a:gdLst/>
              <a:ahLst/>
              <a:cxnLst>
                <a:cxn ang="0">
                  <a:pos x="73" y="0"/>
                </a:cxn>
                <a:cxn ang="0">
                  <a:pos x="81" y="36"/>
                </a:cxn>
                <a:cxn ang="0">
                  <a:pos x="89" y="71"/>
                </a:cxn>
                <a:cxn ang="0">
                  <a:pos x="81" y="98"/>
                </a:cxn>
                <a:cxn ang="0">
                  <a:pos x="73" y="151"/>
                </a:cxn>
                <a:cxn ang="0">
                  <a:pos x="65" y="232"/>
                </a:cxn>
                <a:cxn ang="0">
                  <a:pos x="57" y="267"/>
                </a:cxn>
                <a:cxn ang="0">
                  <a:pos x="48" y="312"/>
                </a:cxn>
                <a:cxn ang="0">
                  <a:pos x="40" y="365"/>
                </a:cxn>
                <a:cxn ang="0">
                  <a:pos x="40" y="410"/>
                </a:cxn>
                <a:cxn ang="0">
                  <a:pos x="48" y="419"/>
                </a:cxn>
                <a:cxn ang="0">
                  <a:pos x="40" y="463"/>
                </a:cxn>
                <a:cxn ang="0">
                  <a:pos x="32" y="508"/>
                </a:cxn>
                <a:cxn ang="0">
                  <a:pos x="32" y="535"/>
                </a:cxn>
                <a:cxn ang="0">
                  <a:pos x="40" y="544"/>
                </a:cxn>
                <a:cxn ang="0">
                  <a:pos x="65" y="552"/>
                </a:cxn>
                <a:cxn ang="0">
                  <a:pos x="81" y="570"/>
                </a:cxn>
                <a:cxn ang="0">
                  <a:pos x="57" y="570"/>
                </a:cxn>
                <a:cxn ang="0">
                  <a:pos x="48" y="588"/>
                </a:cxn>
                <a:cxn ang="0">
                  <a:pos x="48" y="579"/>
                </a:cxn>
                <a:cxn ang="0">
                  <a:pos x="40" y="579"/>
                </a:cxn>
                <a:cxn ang="0">
                  <a:pos x="32" y="570"/>
                </a:cxn>
                <a:cxn ang="0">
                  <a:pos x="16" y="552"/>
                </a:cxn>
                <a:cxn ang="0">
                  <a:pos x="8" y="552"/>
                </a:cxn>
                <a:cxn ang="0">
                  <a:pos x="16" y="544"/>
                </a:cxn>
                <a:cxn ang="0">
                  <a:pos x="16" y="544"/>
                </a:cxn>
                <a:cxn ang="0">
                  <a:pos x="16" y="544"/>
                </a:cxn>
                <a:cxn ang="0">
                  <a:pos x="16" y="517"/>
                </a:cxn>
                <a:cxn ang="0">
                  <a:pos x="0" y="508"/>
                </a:cxn>
                <a:cxn ang="0">
                  <a:pos x="8" y="472"/>
                </a:cxn>
                <a:cxn ang="0">
                  <a:pos x="16" y="481"/>
                </a:cxn>
                <a:cxn ang="0">
                  <a:pos x="8" y="454"/>
                </a:cxn>
                <a:cxn ang="0">
                  <a:pos x="8" y="437"/>
                </a:cxn>
                <a:cxn ang="0">
                  <a:pos x="16" y="410"/>
                </a:cxn>
                <a:cxn ang="0">
                  <a:pos x="24" y="419"/>
                </a:cxn>
                <a:cxn ang="0">
                  <a:pos x="40" y="365"/>
                </a:cxn>
                <a:cxn ang="0">
                  <a:pos x="24" y="356"/>
                </a:cxn>
                <a:cxn ang="0">
                  <a:pos x="32" y="321"/>
                </a:cxn>
                <a:cxn ang="0">
                  <a:pos x="32" y="285"/>
                </a:cxn>
                <a:cxn ang="0">
                  <a:pos x="40" y="187"/>
                </a:cxn>
                <a:cxn ang="0">
                  <a:pos x="48" y="151"/>
                </a:cxn>
                <a:cxn ang="0">
                  <a:pos x="57" y="71"/>
                </a:cxn>
                <a:cxn ang="0">
                  <a:pos x="57" y="9"/>
                </a:cxn>
              </a:cxnLst>
              <a:rect l="0" t="0" r="r" b="b"/>
              <a:pathLst>
                <a:path w="89" h="588">
                  <a:moveTo>
                    <a:pt x="57" y="9"/>
                  </a:moveTo>
                  <a:lnTo>
                    <a:pt x="73" y="0"/>
                  </a:lnTo>
                  <a:lnTo>
                    <a:pt x="81" y="27"/>
                  </a:lnTo>
                  <a:lnTo>
                    <a:pt x="81" y="36"/>
                  </a:lnTo>
                  <a:lnTo>
                    <a:pt x="81" y="71"/>
                  </a:lnTo>
                  <a:lnTo>
                    <a:pt x="89" y="71"/>
                  </a:lnTo>
                  <a:lnTo>
                    <a:pt x="89" y="98"/>
                  </a:lnTo>
                  <a:lnTo>
                    <a:pt x="81" y="98"/>
                  </a:lnTo>
                  <a:lnTo>
                    <a:pt x="81" y="125"/>
                  </a:lnTo>
                  <a:lnTo>
                    <a:pt x="73" y="151"/>
                  </a:lnTo>
                  <a:lnTo>
                    <a:pt x="57" y="196"/>
                  </a:lnTo>
                  <a:lnTo>
                    <a:pt x="65" y="232"/>
                  </a:lnTo>
                  <a:lnTo>
                    <a:pt x="57" y="258"/>
                  </a:lnTo>
                  <a:lnTo>
                    <a:pt x="57" y="267"/>
                  </a:lnTo>
                  <a:lnTo>
                    <a:pt x="48" y="276"/>
                  </a:lnTo>
                  <a:lnTo>
                    <a:pt x="48" y="312"/>
                  </a:lnTo>
                  <a:lnTo>
                    <a:pt x="40" y="330"/>
                  </a:lnTo>
                  <a:lnTo>
                    <a:pt x="40" y="365"/>
                  </a:lnTo>
                  <a:lnTo>
                    <a:pt x="40" y="374"/>
                  </a:lnTo>
                  <a:lnTo>
                    <a:pt x="40" y="410"/>
                  </a:lnTo>
                  <a:lnTo>
                    <a:pt x="48" y="410"/>
                  </a:lnTo>
                  <a:lnTo>
                    <a:pt x="48" y="419"/>
                  </a:lnTo>
                  <a:lnTo>
                    <a:pt x="40" y="454"/>
                  </a:lnTo>
                  <a:lnTo>
                    <a:pt x="40" y="463"/>
                  </a:lnTo>
                  <a:lnTo>
                    <a:pt x="40" y="481"/>
                  </a:lnTo>
                  <a:lnTo>
                    <a:pt x="32" y="508"/>
                  </a:lnTo>
                  <a:lnTo>
                    <a:pt x="32" y="526"/>
                  </a:lnTo>
                  <a:lnTo>
                    <a:pt x="32" y="535"/>
                  </a:lnTo>
                  <a:lnTo>
                    <a:pt x="40" y="526"/>
                  </a:lnTo>
                  <a:lnTo>
                    <a:pt x="40" y="544"/>
                  </a:lnTo>
                  <a:lnTo>
                    <a:pt x="40" y="552"/>
                  </a:lnTo>
                  <a:lnTo>
                    <a:pt x="65" y="552"/>
                  </a:lnTo>
                  <a:lnTo>
                    <a:pt x="81" y="552"/>
                  </a:lnTo>
                  <a:lnTo>
                    <a:pt x="81" y="570"/>
                  </a:lnTo>
                  <a:lnTo>
                    <a:pt x="73" y="570"/>
                  </a:lnTo>
                  <a:lnTo>
                    <a:pt x="57" y="570"/>
                  </a:lnTo>
                  <a:lnTo>
                    <a:pt x="57" y="588"/>
                  </a:lnTo>
                  <a:lnTo>
                    <a:pt x="48" y="588"/>
                  </a:lnTo>
                  <a:lnTo>
                    <a:pt x="40" y="579"/>
                  </a:lnTo>
                  <a:lnTo>
                    <a:pt x="48" y="579"/>
                  </a:lnTo>
                  <a:lnTo>
                    <a:pt x="48" y="570"/>
                  </a:lnTo>
                  <a:lnTo>
                    <a:pt x="40" y="579"/>
                  </a:lnTo>
                  <a:lnTo>
                    <a:pt x="32" y="570"/>
                  </a:lnTo>
                  <a:lnTo>
                    <a:pt x="32" y="570"/>
                  </a:lnTo>
                  <a:lnTo>
                    <a:pt x="24" y="570"/>
                  </a:lnTo>
                  <a:lnTo>
                    <a:pt x="16" y="552"/>
                  </a:lnTo>
                  <a:lnTo>
                    <a:pt x="16" y="570"/>
                  </a:lnTo>
                  <a:lnTo>
                    <a:pt x="8" y="552"/>
                  </a:lnTo>
                  <a:lnTo>
                    <a:pt x="8" y="544"/>
                  </a:lnTo>
                  <a:lnTo>
                    <a:pt x="16" y="544"/>
                  </a:lnTo>
                  <a:lnTo>
                    <a:pt x="16" y="535"/>
                  </a:lnTo>
                  <a:lnTo>
                    <a:pt x="16" y="544"/>
                  </a:lnTo>
                  <a:lnTo>
                    <a:pt x="8" y="544"/>
                  </a:lnTo>
                  <a:lnTo>
                    <a:pt x="16" y="544"/>
                  </a:lnTo>
                  <a:lnTo>
                    <a:pt x="16" y="535"/>
                  </a:lnTo>
                  <a:lnTo>
                    <a:pt x="16" y="517"/>
                  </a:lnTo>
                  <a:lnTo>
                    <a:pt x="8" y="517"/>
                  </a:lnTo>
                  <a:lnTo>
                    <a:pt x="0" y="508"/>
                  </a:lnTo>
                  <a:lnTo>
                    <a:pt x="0" y="499"/>
                  </a:lnTo>
                  <a:lnTo>
                    <a:pt x="8" y="472"/>
                  </a:lnTo>
                  <a:lnTo>
                    <a:pt x="8" y="463"/>
                  </a:lnTo>
                  <a:lnTo>
                    <a:pt x="16" y="481"/>
                  </a:lnTo>
                  <a:lnTo>
                    <a:pt x="24" y="454"/>
                  </a:lnTo>
                  <a:lnTo>
                    <a:pt x="8" y="454"/>
                  </a:lnTo>
                  <a:lnTo>
                    <a:pt x="0" y="454"/>
                  </a:lnTo>
                  <a:lnTo>
                    <a:pt x="8" y="437"/>
                  </a:lnTo>
                  <a:lnTo>
                    <a:pt x="16" y="437"/>
                  </a:lnTo>
                  <a:lnTo>
                    <a:pt x="16" y="410"/>
                  </a:lnTo>
                  <a:lnTo>
                    <a:pt x="24" y="401"/>
                  </a:lnTo>
                  <a:lnTo>
                    <a:pt x="24" y="419"/>
                  </a:lnTo>
                  <a:lnTo>
                    <a:pt x="40" y="365"/>
                  </a:lnTo>
                  <a:lnTo>
                    <a:pt x="40" y="365"/>
                  </a:lnTo>
                  <a:lnTo>
                    <a:pt x="32" y="365"/>
                  </a:lnTo>
                  <a:lnTo>
                    <a:pt x="24" y="356"/>
                  </a:lnTo>
                  <a:lnTo>
                    <a:pt x="24" y="330"/>
                  </a:lnTo>
                  <a:lnTo>
                    <a:pt x="32" y="321"/>
                  </a:lnTo>
                  <a:lnTo>
                    <a:pt x="24" y="294"/>
                  </a:lnTo>
                  <a:lnTo>
                    <a:pt x="32" y="285"/>
                  </a:lnTo>
                  <a:lnTo>
                    <a:pt x="48" y="214"/>
                  </a:lnTo>
                  <a:lnTo>
                    <a:pt x="40" y="187"/>
                  </a:lnTo>
                  <a:lnTo>
                    <a:pt x="48" y="178"/>
                  </a:lnTo>
                  <a:lnTo>
                    <a:pt x="48" y="151"/>
                  </a:lnTo>
                  <a:lnTo>
                    <a:pt x="57" y="125"/>
                  </a:lnTo>
                  <a:lnTo>
                    <a:pt x="57" y="71"/>
                  </a:lnTo>
                  <a:lnTo>
                    <a:pt x="65" y="53"/>
                  </a:lnTo>
                  <a:lnTo>
                    <a:pt x="5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0" name="Freeform 152"/>
            <p:cNvSpPr>
              <a:spLocks/>
            </p:cNvSpPr>
            <p:nvPr/>
          </p:nvSpPr>
          <p:spPr bwMode="blackWhite">
            <a:xfrm>
              <a:off x="2841626" y="4454525"/>
              <a:ext cx="333375" cy="755650"/>
            </a:xfrm>
            <a:custGeom>
              <a:avLst/>
              <a:gdLst/>
              <a:ahLst/>
              <a:cxnLst>
                <a:cxn ang="0">
                  <a:pos x="179" y="116"/>
                </a:cxn>
                <a:cxn ang="0">
                  <a:pos x="219" y="72"/>
                </a:cxn>
                <a:cxn ang="0">
                  <a:pos x="211" y="45"/>
                </a:cxn>
                <a:cxn ang="0">
                  <a:pos x="195" y="72"/>
                </a:cxn>
                <a:cxn ang="0">
                  <a:pos x="162" y="72"/>
                </a:cxn>
                <a:cxn ang="0">
                  <a:pos x="170" y="45"/>
                </a:cxn>
                <a:cxn ang="0">
                  <a:pos x="138" y="36"/>
                </a:cxn>
                <a:cxn ang="0">
                  <a:pos x="106" y="0"/>
                </a:cxn>
                <a:cxn ang="0">
                  <a:pos x="81" y="0"/>
                </a:cxn>
                <a:cxn ang="0">
                  <a:pos x="65" y="36"/>
                </a:cxn>
                <a:cxn ang="0">
                  <a:pos x="57" y="63"/>
                </a:cxn>
                <a:cxn ang="0">
                  <a:pos x="25" y="134"/>
                </a:cxn>
                <a:cxn ang="0">
                  <a:pos x="25" y="196"/>
                </a:cxn>
                <a:cxn ang="0">
                  <a:pos x="16" y="214"/>
                </a:cxn>
                <a:cxn ang="0">
                  <a:pos x="16" y="268"/>
                </a:cxn>
                <a:cxn ang="0">
                  <a:pos x="16" y="312"/>
                </a:cxn>
                <a:cxn ang="0">
                  <a:pos x="16" y="348"/>
                </a:cxn>
                <a:cxn ang="0">
                  <a:pos x="16" y="392"/>
                </a:cxn>
                <a:cxn ang="0">
                  <a:pos x="8" y="419"/>
                </a:cxn>
                <a:cxn ang="0">
                  <a:pos x="0" y="464"/>
                </a:cxn>
                <a:cxn ang="0">
                  <a:pos x="8" y="464"/>
                </a:cxn>
                <a:cxn ang="0">
                  <a:pos x="16" y="490"/>
                </a:cxn>
                <a:cxn ang="0">
                  <a:pos x="49" y="490"/>
                </a:cxn>
                <a:cxn ang="0">
                  <a:pos x="49" y="464"/>
                </a:cxn>
                <a:cxn ang="0">
                  <a:pos x="65" y="428"/>
                </a:cxn>
                <a:cxn ang="0">
                  <a:pos x="89" y="392"/>
                </a:cxn>
                <a:cxn ang="0">
                  <a:pos x="65" y="375"/>
                </a:cxn>
                <a:cxn ang="0">
                  <a:pos x="73" y="366"/>
                </a:cxn>
                <a:cxn ang="0">
                  <a:pos x="89" y="348"/>
                </a:cxn>
                <a:cxn ang="0">
                  <a:pos x="89" y="330"/>
                </a:cxn>
                <a:cxn ang="0">
                  <a:pos x="97" y="312"/>
                </a:cxn>
                <a:cxn ang="0">
                  <a:pos x="106" y="303"/>
                </a:cxn>
                <a:cxn ang="0">
                  <a:pos x="89" y="285"/>
                </a:cxn>
                <a:cxn ang="0">
                  <a:pos x="122" y="285"/>
                </a:cxn>
                <a:cxn ang="0">
                  <a:pos x="122" y="250"/>
                </a:cxn>
                <a:cxn ang="0">
                  <a:pos x="146" y="250"/>
                </a:cxn>
                <a:cxn ang="0">
                  <a:pos x="187" y="214"/>
                </a:cxn>
                <a:cxn ang="0">
                  <a:pos x="179" y="205"/>
                </a:cxn>
                <a:cxn ang="0">
                  <a:pos x="162" y="187"/>
                </a:cxn>
              </a:cxnLst>
              <a:rect l="0" t="0" r="r" b="b"/>
              <a:pathLst>
                <a:path w="219" h="490">
                  <a:moveTo>
                    <a:pt x="162" y="179"/>
                  </a:moveTo>
                  <a:lnTo>
                    <a:pt x="179" y="116"/>
                  </a:lnTo>
                  <a:lnTo>
                    <a:pt x="211" y="80"/>
                  </a:lnTo>
                  <a:lnTo>
                    <a:pt x="219" y="72"/>
                  </a:lnTo>
                  <a:lnTo>
                    <a:pt x="211" y="45"/>
                  </a:lnTo>
                  <a:lnTo>
                    <a:pt x="211" y="45"/>
                  </a:lnTo>
                  <a:lnTo>
                    <a:pt x="211" y="63"/>
                  </a:lnTo>
                  <a:lnTo>
                    <a:pt x="195" y="72"/>
                  </a:lnTo>
                  <a:lnTo>
                    <a:pt x="187" y="80"/>
                  </a:lnTo>
                  <a:lnTo>
                    <a:pt x="162" y="72"/>
                  </a:lnTo>
                  <a:lnTo>
                    <a:pt x="170" y="54"/>
                  </a:lnTo>
                  <a:lnTo>
                    <a:pt x="170" y="45"/>
                  </a:lnTo>
                  <a:lnTo>
                    <a:pt x="162" y="36"/>
                  </a:lnTo>
                  <a:lnTo>
                    <a:pt x="138" y="36"/>
                  </a:lnTo>
                  <a:lnTo>
                    <a:pt x="122" y="9"/>
                  </a:lnTo>
                  <a:lnTo>
                    <a:pt x="106" y="0"/>
                  </a:lnTo>
                  <a:lnTo>
                    <a:pt x="97" y="9"/>
                  </a:lnTo>
                  <a:lnTo>
                    <a:pt x="81" y="0"/>
                  </a:lnTo>
                  <a:lnTo>
                    <a:pt x="65" y="18"/>
                  </a:lnTo>
                  <a:lnTo>
                    <a:pt x="65" y="36"/>
                  </a:lnTo>
                  <a:lnTo>
                    <a:pt x="49" y="36"/>
                  </a:lnTo>
                  <a:lnTo>
                    <a:pt x="57" y="63"/>
                  </a:lnTo>
                  <a:lnTo>
                    <a:pt x="41" y="89"/>
                  </a:lnTo>
                  <a:lnTo>
                    <a:pt x="25" y="134"/>
                  </a:lnTo>
                  <a:lnTo>
                    <a:pt x="33" y="170"/>
                  </a:lnTo>
                  <a:lnTo>
                    <a:pt x="25" y="196"/>
                  </a:lnTo>
                  <a:lnTo>
                    <a:pt x="25" y="205"/>
                  </a:lnTo>
                  <a:lnTo>
                    <a:pt x="16" y="214"/>
                  </a:lnTo>
                  <a:lnTo>
                    <a:pt x="16" y="250"/>
                  </a:lnTo>
                  <a:lnTo>
                    <a:pt x="16" y="268"/>
                  </a:lnTo>
                  <a:lnTo>
                    <a:pt x="16" y="303"/>
                  </a:lnTo>
                  <a:lnTo>
                    <a:pt x="16" y="312"/>
                  </a:lnTo>
                  <a:lnTo>
                    <a:pt x="16" y="348"/>
                  </a:lnTo>
                  <a:lnTo>
                    <a:pt x="16" y="348"/>
                  </a:lnTo>
                  <a:lnTo>
                    <a:pt x="16" y="357"/>
                  </a:lnTo>
                  <a:lnTo>
                    <a:pt x="16" y="392"/>
                  </a:lnTo>
                  <a:lnTo>
                    <a:pt x="8" y="401"/>
                  </a:lnTo>
                  <a:lnTo>
                    <a:pt x="8" y="419"/>
                  </a:lnTo>
                  <a:lnTo>
                    <a:pt x="0" y="446"/>
                  </a:lnTo>
                  <a:lnTo>
                    <a:pt x="0" y="464"/>
                  </a:lnTo>
                  <a:lnTo>
                    <a:pt x="0" y="473"/>
                  </a:lnTo>
                  <a:lnTo>
                    <a:pt x="8" y="464"/>
                  </a:lnTo>
                  <a:lnTo>
                    <a:pt x="8" y="482"/>
                  </a:lnTo>
                  <a:lnTo>
                    <a:pt x="16" y="490"/>
                  </a:lnTo>
                  <a:lnTo>
                    <a:pt x="33" y="490"/>
                  </a:lnTo>
                  <a:lnTo>
                    <a:pt x="49" y="490"/>
                  </a:lnTo>
                  <a:lnTo>
                    <a:pt x="41" y="473"/>
                  </a:lnTo>
                  <a:lnTo>
                    <a:pt x="49" y="464"/>
                  </a:lnTo>
                  <a:lnTo>
                    <a:pt x="57" y="455"/>
                  </a:lnTo>
                  <a:lnTo>
                    <a:pt x="65" y="428"/>
                  </a:lnTo>
                  <a:lnTo>
                    <a:pt x="89" y="410"/>
                  </a:lnTo>
                  <a:lnTo>
                    <a:pt x="89" y="392"/>
                  </a:lnTo>
                  <a:lnTo>
                    <a:pt x="81" y="392"/>
                  </a:lnTo>
                  <a:lnTo>
                    <a:pt x="65" y="375"/>
                  </a:lnTo>
                  <a:lnTo>
                    <a:pt x="65" y="375"/>
                  </a:lnTo>
                  <a:lnTo>
                    <a:pt x="73" y="366"/>
                  </a:lnTo>
                  <a:lnTo>
                    <a:pt x="89" y="357"/>
                  </a:lnTo>
                  <a:lnTo>
                    <a:pt x="89" y="348"/>
                  </a:lnTo>
                  <a:lnTo>
                    <a:pt x="89" y="348"/>
                  </a:lnTo>
                  <a:lnTo>
                    <a:pt x="89" y="330"/>
                  </a:lnTo>
                  <a:lnTo>
                    <a:pt x="97" y="321"/>
                  </a:lnTo>
                  <a:lnTo>
                    <a:pt x="97" y="312"/>
                  </a:lnTo>
                  <a:lnTo>
                    <a:pt x="106" y="312"/>
                  </a:lnTo>
                  <a:lnTo>
                    <a:pt x="106" y="303"/>
                  </a:lnTo>
                  <a:lnTo>
                    <a:pt x="89" y="303"/>
                  </a:lnTo>
                  <a:lnTo>
                    <a:pt x="89" y="285"/>
                  </a:lnTo>
                  <a:lnTo>
                    <a:pt x="106" y="294"/>
                  </a:lnTo>
                  <a:lnTo>
                    <a:pt x="122" y="285"/>
                  </a:lnTo>
                  <a:lnTo>
                    <a:pt x="130" y="259"/>
                  </a:lnTo>
                  <a:lnTo>
                    <a:pt x="122" y="250"/>
                  </a:lnTo>
                  <a:lnTo>
                    <a:pt x="130" y="250"/>
                  </a:lnTo>
                  <a:lnTo>
                    <a:pt x="146" y="250"/>
                  </a:lnTo>
                  <a:lnTo>
                    <a:pt x="179" y="241"/>
                  </a:lnTo>
                  <a:lnTo>
                    <a:pt x="187" y="214"/>
                  </a:lnTo>
                  <a:lnTo>
                    <a:pt x="187" y="205"/>
                  </a:lnTo>
                  <a:lnTo>
                    <a:pt x="179" y="205"/>
                  </a:lnTo>
                  <a:lnTo>
                    <a:pt x="179" y="196"/>
                  </a:lnTo>
                  <a:lnTo>
                    <a:pt x="162" y="187"/>
                  </a:lnTo>
                  <a:lnTo>
                    <a:pt x="162" y="17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1" name="Freeform 153"/>
            <p:cNvSpPr>
              <a:spLocks/>
            </p:cNvSpPr>
            <p:nvPr/>
          </p:nvSpPr>
          <p:spPr bwMode="blackWhite">
            <a:xfrm>
              <a:off x="3054351" y="5197475"/>
              <a:ext cx="49212" cy="41275"/>
            </a:xfrm>
            <a:custGeom>
              <a:avLst/>
              <a:gdLst/>
              <a:ahLst/>
              <a:cxnLst>
                <a:cxn ang="0">
                  <a:pos x="0" y="8"/>
                </a:cxn>
                <a:cxn ang="0">
                  <a:pos x="16" y="17"/>
                </a:cxn>
                <a:cxn ang="0">
                  <a:pos x="24" y="26"/>
                </a:cxn>
                <a:cxn ang="0">
                  <a:pos x="32" y="8"/>
                </a:cxn>
                <a:cxn ang="0">
                  <a:pos x="32" y="0"/>
                </a:cxn>
                <a:cxn ang="0">
                  <a:pos x="16" y="0"/>
                </a:cxn>
                <a:cxn ang="0">
                  <a:pos x="8" y="0"/>
                </a:cxn>
                <a:cxn ang="0">
                  <a:pos x="0" y="8"/>
                </a:cxn>
              </a:cxnLst>
              <a:rect l="0" t="0" r="r" b="b"/>
              <a:pathLst>
                <a:path w="32" h="26">
                  <a:moveTo>
                    <a:pt x="0" y="8"/>
                  </a:moveTo>
                  <a:lnTo>
                    <a:pt x="16" y="17"/>
                  </a:lnTo>
                  <a:lnTo>
                    <a:pt x="24" y="26"/>
                  </a:lnTo>
                  <a:lnTo>
                    <a:pt x="32" y="8"/>
                  </a:lnTo>
                  <a:lnTo>
                    <a:pt x="32" y="0"/>
                  </a:lnTo>
                  <a:lnTo>
                    <a:pt x="16" y="0"/>
                  </a:lnTo>
                  <a:lnTo>
                    <a:pt x="8" y="0"/>
                  </a:lnTo>
                  <a:lnTo>
                    <a:pt x="0"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2" name="Freeform 154"/>
            <p:cNvSpPr>
              <a:spLocks/>
            </p:cNvSpPr>
            <p:nvPr/>
          </p:nvSpPr>
          <p:spPr bwMode="blackWhite">
            <a:xfrm>
              <a:off x="2841626" y="3108325"/>
              <a:ext cx="4762" cy="28575"/>
            </a:xfrm>
            <a:custGeom>
              <a:avLst/>
              <a:gdLst/>
              <a:ahLst/>
              <a:cxnLst>
                <a:cxn ang="0">
                  <a:pos x="0" y="18"/>
                </a:cxn>
                <a:cxn ang="0">
                  <a:pos x="8" y="18"/>
                </a:cxn>
                <a:cxn ang="0">
                  <a:pos x="16" y="0"/>
                </a:cxn>
                <a:cxn ang="0">
                  <a:pos x="8" y="0"/>
                </a:cxn>
                <a:cxn ang="0">
                  <a:pos x="0" y="18"/>
                </a:cxn>
              </a:cxnLst>
              <a:rect l="0" t="0" r="r" b="b"/>
              <a:pathLst>
                <a:path w="16" h="18">
                  <a:moveTo>
                    <a:pt x="0" y="18"/>
                  </a:moveTo>
                  <a:lnTo>
                    <a:pt x="8" y="18"/>
                  </a:lnTo>
                  <a:lnTo>
                    <a:pt x="16" y="0"/>
                  </a:lnTo>
                  <a:lnTo>
                    <a:pt x="8"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3" name="Freeform 155"/>
            <p:cNvSpPr>
              <a:spLocks/>
            </p:cNvSpPr>
            <p:nvPr/>
          </p:nvSpPr>
          <p:spPr bwMode="blackWhite">
            <a:xfrm>
              <a:off x="3005138" y="2847975"/>
              <a:ext cx="36513" cy="47625"/>
            </a:xfrm>
            <a:custGeom>
              <a:avLst/>
              <a:gdLst/>
              <a:ahLst/>
              <a:cxnLst>
                <a:cxn ang="0">
                  <a:pos x="0" y="0"/>
                </a:cxn>
                <a:cxn ang="0">
                  <a:pos x="8" y="17"/>
                </a:cxn>
                <a:cxn ang="0">
                  <a:pos x="24" y="17"/>
                </a:cxn>
                <a:cxn ang="0">
                  <a:pos x="8" y="8"/>
                </a:cxn>
                <a:cxn ang="0">
                  <a:pos x="0" y="0"/>
                </a:cxn>
              </a:cxnLst>
              <a:rect l="0" t="0" r="r" b="b"/>
              <a:pathLst>
                <a:path w="24" h="17">
                  <a:moveTo>
                    <a:pt x="0" y="0"/>
                  </a:moveTo>
                  <a:lnTo>
                    <a:pt x="8" y="17"/>
                  </a:lnTo>
                  <a:lnTo>
                    <a:pt x="24" y="17"/>
                  </a:lnTo>
                  <a:lnTo>
                    <a:pt x="8" y="8"/>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4" name="Freeform 156"/>
            <p:cNvSpPr>
              <a:spLocks/>
            </p:cNvSpPr>
            <p:nvPr/>
          </p:nvSpPr>
          <p:spPr bwMode="blackWhite">
            <a:xfrm>
              <a:off x="3005138" y="2944813"/>
              <a:ext cx="36513" cy="26987"/>
            </a:xfrm>
            <a:custGeom>
              <a:avLst/>
              <a:gdLst/>
              <a:ahLst/>
              <a:cxnLst>
                <a:cxn ang="0">
                  <a:pos x="0" y="0"/>
                </a:cxn>
                <a:cxn ang="0">
                  <a:pos x="16" y="18"/>
                </a:cxn>
                <a:cxn ang="0">
                  <a:pos x="16" y="9"/>
                </a:cxn>
                <a:cxn ang="0">
                  <a:pos x="24" y="0"/>
                </a:cxn>
                <a:cxn ang="0">
                  <a:pos x="8" y="0"/>
                </a:cxn>
                <a:cxn ang="0">
                  <a:pos x="0" y="0"/>
                </a:cxn>
                <a:cxn ang="0">
                  <a:pos x="0" y="0"/>
                </a:cxn>
              </a:cxnLst>
              <a:rect l="0" t="0" r="r" b="b"/>
              <a:pathLst>
                <a:path w="24" h="18">
                  <a:moveTo>
                    <a:pt x="0" y="0"/>
                  </a:moveTo>
                  <a:lnTo>
                    <a:pt x="16" y="18"/>
                  </a:lnTo>
                  <a:lnTo>
                    <a:pt x="16" y="9"/>
                  </a:lnTo>
                  <a:lnTo>
                    <a:pt x="24" y="0"/>
                  </a:lnTo>
                  <a:lnTo>
                    <a:pt x="8" y="0"/>
                  </a:lnTo>
                  <a:lnTo>
                    <a:pt x="0"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5" name="Freeform 157"/>
            <p:cNvSpPr>
              <a:spLocks/>
            </p:cNvSpPr>
            <p:nvPr/>
          </p:nvSpPr>
          <p:spPr bwMode="blackWhite">
            <a:xfrm>
              <a:off x="3090863" y="2806700"/>
              <a:ext cx="112713" cy="142875"/>
            </a:xfrm>
            <a:custGeom>
              <a:avLst/>
              <a:gdLst/>
              <a:ahLst/>
              <a:cxnLst>
                <a:cxn ang="0">
                  <a:pos x="0" y="62"/>
                </a:cxn>
                <a:cxn ang="0">
                  <a:pos x="0" y="71"/>
                </a:cxn>
                <a:cxn ang="0">
                  <a:pos x="41" y="71"/>
                </a:cxn>
                <a:cxn ang="0">
                  <a:pos x="41" y="80"/>
                </a:cxn>
                <a:cxn ang="0">
                  <a:pos x="49" y="71"/>
                </a:cxn>
                <a:cxn ang="0">
                  <a:pos x="65" y="80"/>
                </a:cxn>
                <a:cxn ang="0">
                  <a:pos x="65" y="89"/>
                </a:cxn>
                <a:cxn ang="0">
                  <a:pos x="73" y="89"/>
                </a:cxn>
                <a:cxn ang="0">
                  <a:pos x="73" y="71"/>
                </a:cxn>
                <a:cxn ang="0">
                  <a:pos x="57" y="62"/>
                </a:cxn>
                <a:cxn ang="0">
                  <a:pos x="65" y="53"/>
                </a:cxn>
                <a:cxn ang="0">
                  <a:pos x="57" y="53"/>
                </a:cxn>
                <a:cxn ang="0">
                  <a:pos x="65" y="44"/>
                </a:cxn>
                <a:cxn ang="0">
                  <a:pos x="41" y="44"/>
                </a:cxn>
                <a:cxn ang="0">
                  <a:pos x="33" y="35"/>
                </a:cxn>
                <a:cxn ang="0">
                  <a:pos x="41" y="27"/>
                </a:cxn>
                <a:cxn ang="0">
                  <a:pos x="33" y="27"/>
                </a:cxn>
                <a:cxn ang="0">
                  <a:pos x="41" y="0"/>
                </a:cxn>
                <a:cxn ang="0">
                  <a:pos x="25" y="0"/>
                </a:cxn>
                <a:cxn ang="0">
                  <a:pos x="8" y="53"/>
                </a:cxn>
                <a:cxn ang="0">
                  <a:pos x="8" y="53"/>
                </a:cxn>
                <a:cxn ang="0">
                  <a:pos x="0" y="62"/>
                </a:cxn>
              </a:cxnLst>
              <a:rect l="0" t="0" r="r" b="b"/>
              <a:pathLst>
                <a:path w="73" h="89">
                  <a:moveTo>
                    <a:pt x="0" y="62"/>
                  </a:moveTo>
                  <a:lnTo>
                    <a:pt x="0" y="71"/>
                  </a:lnTo>
                  <a:lnTo>
                    <a:pt x="41" y="71"/>
                  </a:lnTo>
                  <a:lnTo>
                    <a:pt x="41" y="80"/>
                  </a:lnTo>
                  <a:lnTo>
                    <a:pt x="49" y="71"/>
                  </a:lnTo>
                  <a:lnTo>
                    <a:pt x="65" y="80"/>
                  </a:lnTo>
                  <a:lnTo>
                    <a:pt x="65" y="89"/>
                  </a:lnTo>
                  <a:lnTo>
                    <a:pt x="73" y="89"/>
                  </a:lnTo>
                  <a:lnTo>
                    <a:pt x="73" y="71"/>
                  </a:lnTo>
                  <a:lnTo>
                    <a:pt x="57" y="62"/>
                  </a:lnTo>
                  <a:lnTo>
                    <a:pt x="65" y="53"/>
                  </a:lnTo>
                  <a:lnTo>
                    <a:pt x="57" y="53"/>
                  </a:lnTo>
                  <a:lnTo>
                    <a:pt x="65" y="44"/>
                  </a:lnTo>
                  <a:lnTo>
                    <a:pt x="41" y="44"/>
                  </a:lnTo>
                  <a:lnTo>
                    <a:pt x="33" y="35"/>
                  </a:lnTo>
                  <a:lnTo>
                    <a:pt x="41" y="27"/>
                  </a:lnTo>
                  <a:lnTo>
                    <a:pt x="33" y="27"/>
                  </a:lnTo>
                  <a:lnTo>
                    <a:pt x="41" y="0"/>
                  </a:lnTo>
                  <a:lnTo>
                    <a:pt x="25" y="0"/>
                  </a:lnTo>
                  <a:lnTo>
                    <a:pt x="8" y="53"/>
                  </a:lnTo>
                  <a:lnTo>
                    <a:pt x="8" y="53"/>
                  </a:lnTo>
                  <a:lnTo>
                    <a:pt x="0" y="6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7" name="Rectangle 159"/>
            <p:cNvSpPr>
              <a:spLocks noChangeArrowheads="1"/>
            </p:cNvSpPr>
            <p:nvPr/>
          </p:nvSpPr>
          <p:spPr bwMode="blackWhite">
            <a:xfrm>
              <a:off x="2554288" y="3632200"/>
              <a:ext cx="1588" cy="9525"/>
            </a:xfrm>
            <a:prstGeom prst="rect">
              <a:avLst/>
            </a:prstGeom>
            <a:solidFill>
              <a:srgbClr val="002080">
                <a:alpha val="30000"/>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168" name="Freeform 160"/>
            <p:cNvSpPr>
              <a:spLocks/>
            </p:cNvSpPr>
            <p:nvPr/>
          </p:nvSpPr>
          <p:spPr bwMode="blackWhite">
            <a:xfrm>
              <a:off x="2490788" y="3632200"/>
              <a:ext cx="63500" cy="80963"/>
            </a:xfrm>
            <a:custGeom>
              <a:avLst/>
              <a:gdLst/>
              <a:ahLst/>
              <a:cxnLst>
                <a:cxn ang="0">
                  <a:pos x="33" y="26"/>
                </a:cxn>
                <a:cxn ang="0">
                  <a:pos x="41" y="35"/>
                </a:cxn>
                <a:cxn ang="0">
                  <a:pos x="25" y="53"/>
                </a:cxn>
                <a:cxn ang="0">
                  <a:pos x="25" y="53"/>
                </a:cxn>
                <a:cxn ang="0">
                  <a:pos x="0" y="53"/>
                </a:cxn>
                <a:cxn ang="0">
                  <a:pos x="8" y="26"/>
                </a:cxn>
                <a:cxn ang="0">
                  <a:pos x="25" y="26"/>
                </a:cxn>
                <a:cxn ang="0">
                  <a:pos x="8" y="8"/>
                </a:cxn>
                <a:cxn ang="0">
                  <a:pos x="17" y="0"/>
                </a:cxn>
                <a:cxn ang="0">
                  <a:pos x="33" y="0"/>
                </a:cxn>
                <a:cxn ang="0">
                  <a:pos x="33" y="26"/>
                </a:cxn>
              </a:cxnLst>
              <a:rect l="0" t="0" r="r" b="b"/>
              <a:pathLst>
                <a:path w="41" h="53">
                  <a:moveTo>
                    <a:pt x="33" y="26"/>
                  </a:moveTo>
                  <a:lnTo>
                    <a:pt x="41" y="35"/>
                  </a:lnTo>
                  <a:lnTo>
                    <a:pt x="25" y="53"/>
                  </a:lnTo>
                  <a:lnTo>
                    <a:pt x="25" y="53"/>
                  </a:lnTo>
                  <a:lnTo>
                    <a:pt x="0" y="53"/>
                  </a:lnTo>
                  <a:lnTo>
                    <a:pt x="8" y="26"/>
                  </a:lnTo>
                  <a:lnTo>
                    <a:pt x="25" y="26"/>
                  </a:lnTo>
                  <a:lnTo>
                    <a:pt x="8" y="8"/>
                  </a:lnTo>
                  <a:lnTo>
                    <a:pt x="17" y="0"/>
                  </a:lnTo>
                  <a:lnTo>
                    <a:pt x="33" y="0"/>
                  </a:lnTo>
                  <a:lnTo>
                    <a:pt x="33"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9" name="Freeform 161"/>
            <p:cNvSpPr>
              <a:spLocks/>
            </p:cNvSpPr>
            <p:nvPr/>
          </p:nvSpPr>
          <p:spPr bwMode="blackWhite">
            <a:xfrm>
              <a:off x="2541588" y="3686175"/>
              <a:ext cx="100013" cy="41275"/>
            </a:xfrm>
            <a:custGeom>
              <a:avLst/>
              <a:gdLst/>
              <a:ahLst/>
              <a:cxnLst>
                <a:cxn ang="0">
                  <a:pos x="16" y="0"/>
                </a:cxn>
                <a:cxn ang="0">
                  <a:pos x="48" y="0"/>
                </a:cxn>
                <a:cxn ang="0">
                  <a:pos x="65" y="9"/>
                </a:cxn>
                <a:cxn ang="0">
                  <a:pos x="56" y="18"/>
                </a:cxn>
                <a:cxn ang="0">
                  <a:pos x="24" y="27"/>
                </a:cxn>
                <a:cxn ang="0">
                  <a:pos x="24" y="27"/>
                </a:cxn>
                <a:cxn ang="0">
                  <a:pos x="24" y="18"/>
                </a:cxn>
                <a:cxn ang="0">
                  <a:pos x="0" y="18"/>
                </a:cxn>
                <a:cxn ang="0">
                  <a:pos x="16" y="0"/>
                </a:cxn>
              </a:cxnLst>
              <a:rect l="0" t="0" r="r" b="b"/>
              <a:pathLst>
                <a:path w="65" h="27">
                  <a:moveTo>
                    <a:pt x="16" y="0"/>
                  </a:moveTo>
                  <a:lnTo>
                    <a:pt x="48" y="0"/>
                  </a:lnTo>
                  <a:lnTo>
                    <a:pt x="65" y="9"/>
                  </a:lnTo>
                  <a:lnTo>
                    <a:pt x="56" y="18"/>
                  </a:lnTo>
                  <a:lnTo>
                    <a:pt x="24" y="27"/>
                  </a:lnTo>
                  <a:lnTo>
                    <a:pt x="24" y="27"/>
                  </a:lnTo>
                  <a:lnTo>
                    <a:pt x="24" y="18"/>
                  </a:lnTo>
                  <a:lnTo>
                    <a:pt x="0" y="18"/>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0" name="Freeform 162"/>
            <p:cNvSpPr>
              <a:spLocks/>
            </p:cNvSpPr>
            <p:nvPr/>
          </p:nvSpPr>
          <p:spPr bwMode="blackWhite">
            <a:xfrm>
              <a:off x="2528888" y="3713163"/>
              <a:ext cx="46038" cy="34925"/>
            </a:xfrm>
            <a:custGeom>
              <a:avLst/>
              <a:gdLst/>
              <a:ahLst/>
              <a:cxnLst>
                <a:cxn ang="0">
                  <a:pos x="8" y="0"/>
                </a:cxn>
                <a:cxn ang="0">
                  <a:pos x="0" y="9"/>
                </a:cxn>
                <a:cxn ang="0">
                  <a:pos x="8" y="18"/>
                </a:cxn>
                <a:cxn ang="0">
                  <a:pos x="24" y="18"/>
                </a:cxn>
                <a:cxn ang="0">
                  <a:pos x="24" y="9"/>
                </a:cxn>
                <a:cxn ang="0">
                  <a:pos x="8" y="0"/>
                </a:cxn>
              </a:cxnLst>
              <a:rect l="0" t="0" r="r" b="b"/>
              <a:pathLst>
                <a:path w="24" h="18">
                  <a:moveTo>
                    <a:pt x="8" y="0"/>
                  </a:moveTo>
                  <a:lnTo>
                    <a:pt x="0" y="9"/>
                  </a:lnTo>
                  <a:lnTo>
                    <a:pt x="8" y="18"/>
                  </a:lnTo>
                  <a:lnTo>
                    <a:pt x="24" y="18"/>
                  </a:lnTo>
                  <a:lnTo>
                    <a:pt x="24" y="9"/>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1" name="Freeform 163"/>
            <p:cNvSpPr>
              <a:spLocks/>
            </p:cNvSpPr>
            <p:nvPr/>
          </p:nvSpPr>
          <p:spPr bwMode="blackWhite">
            <a:xfrm>
              <a:off x="2590801" y="3698875"/>
              <a:ext cx="50800" cy="101600"/>
            </a:xfrm>
            <a:custGeom>
              <a:avLst/>
              <a:gdLst/>
              <a:ahLst/>
              <a:cxnLst>
                <a:cxn ang="0">
                  <a:pos x="33" y="0"/>
                </a:cxn>
                <a:cxn ang="0">
                  <a:pos x="33" y="9"/>
                </a:cxn>
                <a:cxn ang="0">
                  <a:pos x="33" y="45"/>
                </a:cxn>
                <a:cxn ang="0">
                  <a:pos x="33" y="54"/>
                </a:cxn>
                <a:cxn ang="0">
                  <a:pos x="33" y="54"/>
                </a:cxn>
                <a:cxn ang="0">
                  <a:pos x="8" y="45"/>
                </a:cxn>
                <a:cxn ang="0">
                  <a:pos x="0" y="36"/>
                </a:cxn>
                <a:cxn ang="0">
                  <a:pos x="0" y="27"/>
                </a:cxn>
                <a:cxn ang="0">
                  <a:pos x="24" y="9"/>
                </a:cxn>
                <a:cxn ang="0">
                  <a:pos x="33" y="0"/>
                </a:cxn>
              </a:cxnLst>
              <a:rect l="0" t="0" r="r" b="b"/>
              <a:pathLst>
                <a:path w="33" h="54">
                  <a:moveTo>
                    <a:pt x="33" y="0"/>
                  </a:moveTo>
                  <a:lnTo>
                    <a:pt x="33" y="9"/>
                  </a:lnTo>
                  <a:lnTo>
                    <a:pt x="33" y="45"/>
                  </a:lnTo>
                  <a:lnTo>
                    <a:pt x="33" y="54"/>
                  </a:lnTo>
                  <a:lnTo>
                    <a:pt x="33" y="54"/>
                  </a:lnTo>
                  <a:lnTo>
                    <a:pt x="8" y="45"/>
                  </a:lnTo>
                  <a:lnTo>
                    <a:pt x="0" y="36"/>
                  </a:lnTo>
                  <a:lnTo>
                    <a:pt x="0" y="27"/>
                  </a:lnTo>
                  <a:lnTo>
                    <a:pt x="24" y="9"/>
                  </a:lnTo>
                  <a:lnTo>
                    <a:pt x="33"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2" name="Freeform 164"/>
            <p:cNvSpPr>
              <a:spLocks/>
            </p:cNvSpPr>
            <p:nvPr/>
          </p:nvSpPr>
          <p:spPr bwMode="blackWhite">
            <a:xfrm>
              <a:off x="2616201" y="3783013"/>
              <a:ext cx="38100" cy="53975"/>
            </a:xfrm>
            <a:custGeom>
              <a:avLst/>
              <a:gdLst/>
              <a:ahLst/>
              <a:cxnLst>
                <a:cxn ang="0">
                  <a:pos x="25" y="35"/>
                </a:cxn>
                <a:cxn ang="0">
                  <a:pos x="25" y="17"/>
                </a:cxn>
                <a:cxn ang="0">
                  <a:pos x="17" y="8"/>
                </a:cxn>
                <a:cxn ang="0">
                  <a:pos x="17" y="8"/>
                </a:cxn>
                <a:cxn ang="0">
                  <a:pos x="17" y="8"/>
                </a:cxn>
                <a:cxn ang="0">
                  <a:pos x="0" y="0"/>
                </a:cxn>
                <a:cxn ang="0">
                  <a:pos x="0" y="8"/>
                </a:cxn>
                <a:cxn ang="0">
                  <a:pos x="0" y="17"/>
                </a:cxn>
                <a:cxn ang="0">
                  <a:pos x="8" y="8"/>
                </a:cxn>
                <a:cxn ang="0">
                  <a:pos x="17" y="26"/>
                </a:cxn>
                <a:cxn ang="0">
                  <a:pos x="25" y="35"/>
                </a:cxn>
              </a:cxnLst>
              <a:rect l="0" t="0" r="r" b="b"/>
              <a:pathLst>
                <a:path w="25" h="35">
                  <a:moveTo>
                    <a:pt x="25" y="35"/>
                  </a:moveTo>
                  <a:lnTo>
                    <a:pt x="25" y="17"/>
                  </a:lnTo>
                  <a:lnTo>
                    <a:pt x="17" y="8"/>
                  </a:lnTo>
                  <a:lnTo>
                    <a:pt x="17" y="8"/>
                  </a:lnTo>
                  <a:lnTo>
                    <a:pt x="17" y="8"/>
                  </a:lnTo>
                  <a:lnTo>
                    <a:pt x="0" y="0"/>
                  </a:lnTo>
                  <a:lnTo>
                    <a:pt x="0" y="8"/>
                  </a:lnTo>
                  <a:lnTo>
                    <a:pt x="0" y="17"/>
                  </a:lnTo>
                  <a:lnTo>
                    <a:pt x="8" y="8"/>
                  </a:lnTo>
                  <a:lnTo>
                    <a:pt x="17" y="26"/>
                  </a:lnTo>
                  <a:lnTo>
                    <a:pt x="25" y="3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3" name="Freeform 165"/>
            <p:cNvSpPr>
              <a:spLocks/>
            </p:cNvSpPr>
            <p:nvPr/>
          </p:nvSpPr>
          <p:spPr bwMode="blackWhite">
            <a:xfrm>
              <a:off x="2667001" y="3808413"/>
              <a:ext cx="49212" cy="46037"/>
            </a:xfrm>
            <a:custGeom>
              <a:avLst/>
              <a:gdLst/>
              <a:ahLst/>
              <a:cxnLst>
                <a:cxn ang="0">
                  <a:pos x="0" y="18"/>
                </a:cxn>
                <a:cxn ang="0">
                  <a:pos x="16" y="27"/>
                </a:cxn>
                <a:cxn ang="0">
                  <a:pos x="16" y="27"/>
                </a:cxn>
                <a:cxn ang="0">
                  <a:pos x="24" y="27"/>
                </a:cxn>
                <a:cxn ang="0">
                  <a:pos x="16" y="18"/>
                </a:cxn>
                <a:cxn ang="0">
                  <a:pos x="32" y="9"/>
                </a:cxn>
                <a:cxn ang="0">
                  <a:pos x="24" y="0"/>
                </a:cxn>
                <a:cxn ang="0">
                  <a:pos x="16" y="9"/>
                </a:cxn>
                <a:cxn ang="0">
                  <a:pos x="8" y="9"/>
                </a:cxn>
                <a:cxn ang="0">
                  <a:pos x="0" y="0"/>
                </a:cxn>
                <a:cxn ang="0">
                  <a:pos x="0" y="18"/>
                </a:cxn>
              </a:cxnLst>
              <a:rect l="0" t="0" r="r" b="b"/>
              <a:pathLst>
                <a:path w="32" h="27">
                  <a:moveTo>
                    <a:pt x="0" y="18"/>
                  </a:moveTo>
                  <a:lnTo>
                    <a:pt x="16" y="27"/>
                  </a:lnTo>
                  <a:lnTo>
                    <a:pt x="16" y="27"/>
                  </a:lnTo>
                  <a:lnTo>
                    <a:pt x="24" y="27"/>
                  </a:lnTo>
                  <a:lnTo>
                    <a:pt x="16" y="18"/>
                  </a:lnTo>
                  <a:lnTo>
                    <a:pt x="32" y="9"/>
                  </a:lnTo>
                  <a:lnTo>
                    <a:pt x="24" y="0"/>
                  </a:lnTo>
                  <a:lnTo>
                    <a:pt x="16" y="9"/>
                  </a:lnTo>
                  <a:lnTo>
                    <a:pt x="8" y="9"/>
                  </a:lnTo>
                  <a:lnTo>
                    <a:pt x="0"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4" name="Freeform 166"/>
            <p:cNvSpPr>
              <a:spLocks/>
            </p:cNvSpPr>
            <p:nvPr/>
          </p:nvSpPr>
          <p:spPr bwMode="blackWhite">
            <a:xfrm>
              <a:off x="2728913" y="3808413"/>
              <a:ext cx="38100" cy="46037"/>
            </a:xfrm>
            <a:custGeom>
              <a:avLst/>
              <a:gdLst/>
              <a:ahLst/>
              <a:cxnLst>
                <a:cxn ang="0">
                  <a:pos x="17" y="9"/>
                </a:cxn>
                <a:cxn ang="0">
                  <a:pos x="25" y="18"/>
                </a:cxn>
                <a:cxn ang="0">
                  <a:pos x="17" y="27"/>
                </a:cxn>
                <a:cxn ang="0">
                  <a:pos x="17" y="27"/>
                </a:cxn>
                <a:cxn ang="0">
                  <a:pos x="8" y="18"/>
                </a:cxn>
                <a:cxn ang="0">
                  <a:pos x="0" y="9"/>
                </a:cxn>
                <a:cxn ang="0">
                  <a:pos x="0" y="0"/>
                </a:cxn>
                <a:cxn ang="0">
                  <a:pos x="0" y="0"/>
                </a:cxn>
                <a:cxn ang="0">
                  <a:pos x="8" y="0"/>
                </a:cxn>
                <a:cxn ang="0">
                  <a:pos x="17" y="9"/>
                </a:cxn>
              </a:cxnLst>
              <a:rect l="0" t="0" r="r" b="b"/>
              <a:pathLst>
                <a:path w="25" h="27">
                  <a:moveTo>
                    <a:pt x="17" y="9"/>
                  </a:moveTo>
                  <a:lnTo>
                    <a:pt x="25" y="18"/>
                  </a:lnTo>
                  <a:lnTo>
                    <a:pt x="17" y="27"/>
                  </a:lnTo>
                  <a:lnTo>
                    <a:pt x="17" y="27"/>
                  </a:lnTo>
                  <a:lnTo>
                    <a:pt x="8" y="18"/>
                  </a:lnTo>
                  <a:lnTo>
                    <a:pt x="0" y="9"/>
                  </a:lnTo>
                  <a:lnTo>
                    <a:pt x="0" y="0"/>
                  </a:lnTo>
                  <a:lnTo>
                    <a:pt x="0" y="0"/>
                  </a:lnTo>
                  <a:lnTo>
                    <a:pt x="8" y="0"/>
                  </a:lnTo>
                  <a:lnTo>
                    <a:pt x="1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5" name="Freeform 167"/>
            <p:cNvSpPr>
              <a:spLocks/>
            </p:cNvSpPr>
            <p:nvPr/>
          </p:nvSpPr>
          <p:spPr bwMode="blackWhite">
            <a:xfrm>
              <a:off x="2716213" y="3808413"/>
              <a:ext cx="22225" cy="1587"/>
            </a:xfrm>
            <a:custGeom>
              <a:avLst/>
              <a:gdLst/>
              <a:ahLst/>
              <a:cxnLst>
                <a:cxn ang="0">
                  <a:pos x="16" y="0"/>
                </a:cxn>
                <a:cxn ang="0">
                  <a:pos x="16" y="0"/>
                </a:cxn>
                <a:cxn ang="0">
                  <a:pos x="0" y="0"/>
                </a:cxn>
                <a:cxn ang="0">
                  <a:pos x="16" y="0"/>
                </a:cxn>
              </a:cxnLst>
              <a:rect l="0" t="0" r="r" b="b"/>
              <a:pathLst>
                <a:path w="16">
                  <a:moveTo>
                    <a:pt x="16" y="0"/>
                  </a:moveTo>
                  <a:lnTo>
                    <a:pt x="16" y="0"/>
                  </a:lnTo>
                  <a:lnTo>
                    <a:pt x="0"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6" name="Freeform 168"/>
            <p:cNvSpPr>
              <a:spLocks/>
            </p:cNvSpPr>
            <p:nvPr/>
          </p:nvSpPr>
          <p:spPr bwMode="blackWhite">
            <a:xfrm>
              <a:off x="2865438" y="3603625"/>
              <a:ext cx="50800" cy="39688"/>
            </a:xfrm>
            <a:custGeom>
              <a:avLst/>
              <a:gdLst/>
              <a:ahLst/>
              <a:cxnLst>
                <a:cxn ang="0">
                  <a:pos x="0" y="18"/>
                </a:cxn>
                <a:cxn ang="0">
                  <a:pos x="0" y="0"/>
                </a:cxn>
                <a:cxn ang="0">
                  <a:pos x="17" y="0"/>
                </a:cxn>
                <a:cxn ang="0">
                  <a:pos x="17" y="0"/>
                </a:cxn>
                <a:cxn ang="0">
                  <a:pos x="25" y="0"/>
                </a:cxn>
                <a:cxn ang="0">
                  <a:pos x="33" y="9"/>
                </a:cxn>
                <a:cxn ang="0">
                  <a:pos x="33" y="18"/>
                </a:cxn>
                <a:cxn ang="0">
                  <a:pos x="33" y="9"/>
                </a:cxn>
                <a:cxn ang="0">
                  <a:pos x="9" y="18"/>
                </a:cxn>
                <a:cxn ang="0">
                  <a:pos x="9" y="9"/>
                </a:cxn>
                <a:cxn ang="0">
                  <a:pos x="0" y="18"/>
                </a:cxn>
                <a:cxn ang="0">
                  <a:pos x="0" y="26"/>
                </a:cxn>
                <a:cxn ang="0">
                  <a:pos x="0" y="18"/>
                </a:cxn>
              </a:cxnLst>
              <a:rect l="0" t="0" r="r" b="b"/>
              <a:pathLst>
                <a:path w="33" h="26">
                  <a:moveTo>
                    <a:pt x="0" y="18"/>
                  </a:moveTo>
                  <a:lnTo>
                    <a:pt x="0" y="0"/>
                  </a:lnTo>
                  <a:lnTo>
                    <a:pt x="17" y="0"/>
                  </a:lnTo>
                  <a:lnTo>
                    <a:pt x="17" y="0"/>
                  </a:lnTo>
                  <a:lnTo>
                    <a:pt x="25" y="0"/>
                  </a:lnTo>
                  <a:lnTo>
                    <a:pt x="33" y="9"/>
                  </a:lnTo>
                  <a:lnTo>
                    <a:pt x="33" y="18"/>
                  </a:lnTo>
                  <a:lnTo>
                    <a:pt x="33" y="9"/>
                  </a:lnTo>
                  <a:lnTo>
                    <a:pt x="9" y="18"/>
                  </a:lnTo>
                  <a:lnTo>
                    <a:pt x="9" y="9"/>
                  </a:lnTo>
                  <a:lnTo>
                    <a:pt x="0" y="18"/>
                  </a:lnTo>
                  <a:lnTo>
                    <a:pt x="0" y="26"/>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7" name="Freeform 169"/>
            <p:cNvSpPr>
              <a:spLocks/>
            </p:cNvSpPr>
            <p:nvPr/>
          </p:nvSpPr>
          <p:spPr bwMode="blackWhite">
            <a:xfrm>
              <a:off x="2816226" y="3603625"/>
              <a:ext cx="36512" cy="38100"/>
            </a:xfrm>
            <a:custGeom>
              <a:avLst/>
              <a:gdLst/>
              <a:ahLst/>
              <a:cxnLst>
                <a:cxn ang="0">
                  <a:pos x="24" y="18"/>
                </a:cxn>
                <a:cxn ang="0">
                  <a:pos x="24" y="0"/>
                </a:cxn>
                <a:cxn ang="0">
                  <a:pos x="8" y="0"/>
                </a:cxn>
                <a:cxn ang="0">
                  <a:pos x="16" y="18"/>
                </a:cxn>
                <a:cxn ang="0">
                  <a:pos x="0" y="18"/>
                </a:cxn>
                <a:cxn ang="0">
                  <a:pos x="8" y="18"/>
                </a:cxn>
                <a:cxn ang="0">
                  <a:pos x="24" y="18"/>
                </a:cxn>
              </a:cxnLst>
              <a:rect l="0" t="0" r="r" b="b"/>
              <a:pathLst>
                <a:path w="24" h="18">
                  <a:moveTo>
                    <a:pt x="24" y="18"/>
                  </a:moveTo>
                  <a:lnTo>
                    <a:pt x="24" y="0"/>
                  </a:lnTo>
                  <a:lnTo>
                    <a:pt x="8" y="0"/>
                  </a:lnTo>
                  <a:lnTo>
                    <a:pt x="16" y="18"/>
                  </a:lnTo>
                  <a:lnTo>
                    <a:pt x="0" y="18"/>
                  </a:lnTo>
                  <a:lnTo>
                    <a:pt x="8" y="18"/>
                  </a:lnTo>
                  <a:lnTo>
                    <a:pt x="24"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8" name="Freeform 170"/>
            <p:cNvSpPr>
              <a:spLocks/>
            </p:cNvSpPr>
            <p:nvPr/>
          </p:nvSpPr>
          <p:spPr bwMode="blackWhite">
            <a:xfrm>
              <a:off x="2740026" y="3754438"/>
              <a:ext cx="188912" cy="315912"/>
            </a:xfrm>
            <a:custGeom>
              <a:avLst/>
              <a:gdLst/>
              <a:ahLst/>
              <a:cxnLst>
                <a:cxn ang="0">
                  <a:pos x="98" y="205"/>
                </a:cxn>
                <a:cxn ang="0">
                  <a:pos x="106" y="178"/>
                </a:cxn>
                <a:cxn ang="0">
                  <a:pos x="98" y="151"/>
                </a:cxn>
                <a:cxn ang="0">
                  <a:pos x="106" y="151"/>
                </a:cxn>
                <a:cxn ang="0">
                  <a:pos x="98" y="142"/>
                </a:cxn>
                <a:cxn ang="0">
                  <a:pos x="98" y="133"/>
                </a:cxn>
                <a:cxn ang="0">
                  <a:pos x="122" y="133"/>
                </a:cxn>
                <a:cxn ang="0">
                  <a:pos x="122" y="116"/>
                </a:cxn>
                <a:cxn ang="0">
                  <a:pos x="114" y="107"/>
                </a:cxn>
                <a:cxn ang="0">
                  <a:pos x="122" y="80"/>
                </a:cxn>
                <a:cxn ang="0">
                  <a:pos x="106" y="80"/>
                </a:cxn>
                <a:cxn ang="0">
                  <a:pos x="98" y="71"/>
                </a:cxn>
                <a:cxn ang="0">
                  <a:pos x="73" y="71"/>
                </a:cxn>
                <a:cxn ang="0">
                  <a:pos x="73" y="62"/>
                </a:cxn>
                <a:cxn ang="0">
                  <a:pos x="73" y="53"/>
                </a:cxn>
                <a:cxn ang="0">
                  <a:pos x="57" y="35"/>
                </a:cxn>
                <a:cxn ang="0">
                  <a:pos x="73" y="26"/>
                </a:cxn>
                <a:cxn ang="0">
                  <a:pos x="73" y="18"/>
                </a:cxn>
                <a:cxn ang="0">
                  <a:pos x="81" y="9"/>
                </a:cxn>
                <a:cxn ang="0">
                  <a:pos x="73" y="0"/>
                </a:cxn>
                <a:cxn ang="0">
                  <a:pos x="57" y="18"/>
                </a:cxn>
                <a:cxn ang="0">
                  <a:pos x="41" y="26"/>
                </a:cxn>
                <a:cxn ang="0">
                  <a:pos x="33" y="35"/>
                </a:cxn>
                <a:cxn ang="0">
                  <a:pos x="17" y="44"/>
                </a:cxn>
                <a:cxn ang="0">
                  <a:pos x="17" y="62"/>
                </a:cxn>
                <a:cxn ang="0">
                  <a:pos x="9" y="44"/>
                </a:cxn>
                <a:cxn ang="0">
                  <a:pos x="17" y="53"/>
                </a:cxn>
                <a:cxn ang="0">
                  <a:pos x="9" y="62"/>
                </a:cxn>
                <a:cxn ang="0">
                  <a:pos x="9" y="71"/>
                </a:cxn>
                <a:cxn ang="0">
                  <a:pos x="9" y="80"/>
                </a:cxn>
                <a:cxn ang="0">
                  <a:pos x="9" y="107"/>
                </a:cxn>
                <a:cxn ang="0">
                  <a:pos x="17" y="107"/>
                </a:cxn>
                <a:cxn ang="0">
                  <a:pos x="9" y="125"/>
                </a:cxn>
                <a:cxn ang="0">
                  <a:pos x="0" y="125"/>
                </a:cxn>
                <a:cxn ang="0">
                  <a:pos x="0" y="133"/>
                </a:cxn>
                <a:cxn ang="0">
                  <a:pos x="0" y="133"/>
                </a:cxn>
                <a:cxn ang="0">
                  <a:pos x="0" y="142"/>
                </a:cxn>
                <a:cxn ang="0">
                  <a:pos x="17" y="160"/>
                </a:cxn>
                <a:cxn ang="0">
                  <a:pos x="33" y="151"/>
                </a:cxn>
                <a:cxn ang="0">
                  <a:pos x="41" y="160"/>
                </a:cxn>
                <a:cxn ang="0">
                  <a:pos x="49" y="178"/>
                </a:cxn>
                <a:cxn ang="0">
                  <a:pos x="57" y="187"/>
                </a:cxn>
                <a:cxn ang="0">
                  <a:pos x="90" y="187"/>
                </a:cxn>
                <a:cxn ang="0">
                  <a:pos x="98" y="187"/>
                </a:cxn>
                <a:cxn ang="0">
                  <a:pos x="98" y="196"/>
                </a:cxn>
                <a:cxn ang="0">
                  <a:pos x="90" y="196"/>
                </a:cxn>
                <a:cxn ang="0">
                  <a:pos x="98" y="205"/>
                </a:cxn>
              </a:cxnLst>
              <a:rect l="0" t="0" r="r" b="b"/>
              <a:pathLst>
                <a:path w="122" h="205">
                  <a:moveTo>
                    <a:pt x="98" y="205"/>
                  </a:moveTo>
                  <a:lnTo>
                    <a:pt x="106" y="178"/>
                  </a:lnTo>
                  <a:lnTo>
                    <a:pt x="98" y="151"/>
                  </a:lnTo>
                  <a:lnTo>
                    <a:pt x="106" y="151"/>
                  </a:lnTo>
                  <a:lnTo>
                    <a:pt x="98" y="142"/>
                  </a:lnTo>
                  <a:lnTo>
                    <a:pt x="98" y="133"/>
                  </a:lnTo>
                  <a:lnTo>
                    <a:pt x="122" y="133"/>
                  </a:lnTo>
                  <a:lnTo>
                    <a:pt x="122" y="116"/>
                  </a:lnTo>
                  <a:lnTo>
                    <a:pt x="114" y="107"/>
                  </a:lnTo>
                  <a:lnTo>
                    <a:pt x="122" y="80"/>
                  </a:lnTo>
                  <a:lnTo>
                    <a:pt x="106" y="80"/>
                  </a:lnTo>
                  <a:lnTo>
                    <a:pt x="98" y="71"/>
                  </a:lnTo>
                  <a:lnTo>
                    <a:pt x="73" y="71"/>
                  </a:lnTo>
                  <a:lnTo>
                    <a:pt x="73" y="62"/>
                  </a:lnTo>
                  <a:lnTo>
                    <a:pt x="73" y="53"/>
                  </a:lnTo>
                  <a:lnTo>
                    <a:pt x="57" y="35"/>
                  </a:lnTo>
                  <a:lnTo>
                    <a:pt x="73" y="26"/>
                  </a:lnTo>
                  <a:lnTo>
                    <a:pt x="73" y="18"/>
                  </a:lnTo>
                  <a:lnTo>
                    <a:pt x="81" y="9"/>
                  </a:lnTo>
                  <a:lnTo>
                    <a:pt x="73" y="0"/>
                  </a:lnTo>
                  <a:lnTo>
                    <a:pt x="57" y="18"/>
                  </a:lnTo>
                  <a:lnTo>
                    <a:pt x="41" y="26"/>
                  </a:lnTo>
                  <a:lnTo>
                    <a:pt x="33" y="35"/>
                  </a:lnTo>
                  <a:lnTo>
                    <a:pt x="17" y="44"/>
                  </a:lnTo>
                  <a:lnTo>
                    <a:pt x="17" y="62"/>
                  </a:lnTo>
                  <a:lnTo>
                    <a:pt x="9" y="44"/>
                  </a:lnTo>
                  <a:lnTo>
                    <a:pt x="17" y="53"/>
                  </a:lnTo>
                  <a:lnTo>
                    <a:pt x="9" y="62"/>
                  </a:lnTo>
                  <a:lnTo>
                    <a:pt x="9" y="71"/>
                  </a:lnTo>
                  <a:lnTo>
                    <a:pt x="9" y="80"/>
                  </a:lnTo>
                  <a:lnTo>
                    <a:pt x="9" y="107"/>
                  </a:lnTo>
                  <a:lnTo>
                    <a:pt x="17" y="107"/>
                  </a:lnTo>
                  <a:lnTo>
                    <a:pt x="9" y="125"/>
                  </a:lnTo>
                  <a:lnTo>
                    <a:pt x="0" y="125"/>
                  </a:lnTo>
                  <a:lnTo>
                    <a:pt x="0" y="133"/>
                  </a:lnTo>
                  <a:lnTo>
                    <a:pt x="0" y="133"/>
                  </a:lnTo>
                  <a:lnTo>
                    <a:pt x="0" y="142"/>
                  </a:lnTo>
                  <a:lnTo>
                    <a:pt x="17" y="160"/>
                  </a:lnTo>
                  <a:lnTo>
                    <a:pt x="33" y="151"/>
                  </a:lnTo>
                  <a:lnTo>
                    <a:pt x="41" y="160"/>
                  </a:lnTo>
                  <a:lnTo>
                    <a:pt x="49" y="178"/>
                  </a:lnTo>
                  <a:lnTo>
                    <a:pt x="57" y="187"/>
                  </a:lnTo>
                  <a:lnTo>
                    <a:pt x="90" y="187"/>
                  </a:lnTo>
                  <a:lnTo>
                    <a:pt x="98" y="187"/>
                  </a:lnTo>
                  <a:lnTo>
                    <a:pt x="98" y="196"/>
                  </a:lnTo>
                  <a:lnTo>
                    <a:pt x="90" y="196"/>
                  </a:lnTo>
                  <a:lnTo>
                    <a:pt x="98" y="20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9" name="Freeform 171"/>
            <p:cNvSpPr>
              <a:spLocks/>
            </p:cNvSpPr>
            <p:nvPr/>
          </p:nvSpPr>
          <p:spPr bwMode="blackWhite">
            <a:xfrm>
              <a:off x="2703513" y="3987800"/>
              <a:ext cx="88900" cy="111125"/>
            </a:xfrm>
            <a:custGeom>
              <a:avLst/>
              <a:gdLst/>
              <a:ahLst/>
              <a:cxnLst>
                <a:cxn ang="0">
                  <a:pos x="57" y="9"/>
                </a:cxn>
                <a:cxn ang="0">
                  <a:pos x="57" y="0"/>
                </a:cxn>
                <a:cxn ang="0">
                  <a:pos x="41" y="9"/>
                </a:cxn>
                <a:cxn ang="0">
                  <a:pos x="16" y="0"/>
                </a:cxn>
                <a:cxn ang="0">
                  <a:pos x="8" y="0"/>
                </a:cxn>
                <a:cxn ang="0">
                  <a:pos x="8" y="9"/>
                </a:cxn>
                <a:cxn ang="0">
                  <a:pos x="0" y="18"/>
                </a:cxn>
                <a:cxn ang="0">
                  <a:pos x="0" y="36"/>
                </a:cxn>
                <a:cxn ang="0">
                  <a:pos x="8" y="45"/>
                </a:cxn>
                <a:cxn ang="0">
                  <a:pos x="8" y="45"/>
                </a:cxn>
                <a:cxn ang="0">
                  <a:pos x="16" y="45"/>
                </a:cxn>
                <a:cxn ang="0">
                  <a:pos x="8" y="45"/>
                </a:cxn>
                <a:cxn ang="0">
                  <a:pos x="0" y="63"/>
                </a:cxn>
                <a:cxn ang="0">
                  <a:pos x="16" y="72"/>
                </a:cxn>
                <a:cxn ang="0">
                  <a:pos x="33" y="45"/>
                </a:cxn>
                <a:cxn ang="0">
                  <a:pos x="49" y="45"/>
                </a:cxn>
                <a:cxn ang="0">
                  <a:pos x="57" y="36"/>
                </a:cxn>
                <a:cxn ang="0">
                  <a:pos x="57" y="18"/>
                </a:cxn>
                <a:cxn ang="0">
                  <a:pos x="57" y="9"/>
                </a:cxn>
                <a:cxn ang="0">
                  <a:pos x="57" y="9"/>
                </a:cxn>
              </a:cxnLst>
              <a:rect l="0" t="0" r="r" b="b"/>
              <a:pathLst>
                <a:path w="57" h="72">
                  <a:moveTo>
                    <a:pt x="57" y="9"/>
                  </a:moveTo>
                  <a:lnTo>
                    <a:pt x="57" y="0"/>
                  </a:lnTo>
                  <a:lnTo>
                    <a:pt x="41" y="9"/>
                  </a:lnTo>
                  <a:lnTo>
                    <a:pt x="16" y="0"/>
                  </a:lnTo>
                  <a:lnTo>
                    <a:pt x="8" y="0"/>
                  </a:lnTo>
                  <a:lnTo>
                    <a:pt x="8" y="9"/>
                  </a:lnTo>
                  <a:lnTo>
                    <a:pt x="0" y="18"/>
                  </a:lnTo>
                  <a:lnTo>
                    <a:pt x="0" y="36"/>
                  </a:lnTo>
                  <a:lnTo>
                    <a:pt x="8" y="45"/>
                  </a:lnTo>
                  <a:lnTo>
                    <a:pt x="8" y="45"/>
                  </a:lnTo>
                  <a:lnTo>
                    <a:pt x="16" y="45"/>
                  </a:lnTo>
                  <a:lnTo>
                    <a:pt x="8" y="45"/>
                  </a:lnTo>
                  <a:lnTo>
                    <a:pt x="0" y="63"/>
                  </a:lnTo>
                  <a:lnTo>
                    <a:pt x="16" y="72"/>
                  </a:lnTo>
                  <a:lnTo>
                    <a:pt x="33" y="45"/>
                  </a:lnTo>
                  <a:lnTo>
                    <a:pt x="49" y="45"/>
                  </a:lnTo>
                  <a:lnTo>
                    <a:pt x="57" y="36"/>
                  </a:lnTo>
                  <a:lnTo>
                    <a:pt x="57" y="18"/>
                  </a:lnTo>
                  <a:lnTo>
                    <a:pt x="57" y="9"/>
                  </a:lnTo>
                  <a:lnTo>
                    <a:pt x="5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0" name="Freeform 172"/>
            <p:cNvSpPr>
              <a:spLocks/>
            </p:cNvSpPr>
            <p:nvPr/>
          </p:nvSpPr>
          <p:spPr bwMode="blackWhite">
            <a:xfrm>
              <a:off x="2690813" y="4002088"/>
              <a:ext cx="212725" cy="357187"/>
            </a:xfrm>
            <a:custGeom>
              <a:avLst/>
              <a:gdLst/>
              <a:ahLst/>
              <a:cxnLst>
                <a:cxn ang="0">
                  <a:pos x="138" y="143"/>
                </a:cxn>
                <a:cxn ang="0">
                  <a:pos x="122" y="143"/>
                </a:cxn>
                <a:cxn ang="0">
                  <a:pos x="122" y="125"/>
                </a:cxn>
                <a:cxn ang="0">
                  <a:pos x="105" y="134"/>
                </a:cxn>
                <a:cxn ang="0">
                  <a:pos x="89" y="125"/>
                </a:cxn>
                <a:cxn ang="0">
                  <a:pos x="81" y="98"/>
                </a:cxn>
                <a:cxn ang="0">
                  <a:pos x="97" y="71"/>
                </a:cxn>
                <a:cxn ang="0">
                  <a:pos x="130" y="54"/>
                </a:cxn>
                <a:cxn ang="0">
                  <a:pos x="122" y="45"/>
                </a:cxn>
                <a:cxn ang="0">
                  <a:pos x="130" y="45"/>
                </a:cxn>
                <a:cxn ang="0">
                  <a:pos x="130" y="36"/>
                </a:cxn>
                <a:cxn ang="0">
                  <a:pos x="122" y="27"/>
                </a:cxn>
                <a:cxn ang="0">
                  <a:pos x="89" y="36"/>
                </a:cxn>
                <a:cxn ang="0">
                  <a:pos x="81" y="18"/>
                </a:cxn>
                <a:cxn ang="0">
                  <a:pos x="73" y="0"/>
                </a:cxn>
                <a:cxn ang="0">
                  <a:pos x="65" y="0"/>
                </a:cxn>
                <a:cxn ang="0">
                  <a:pos x="73" y="9"/>
                </a:cxn>
                <a:cxn ang="0">
                  <a:pos x="65" y="27"/>
                </a:cxn>
                <a:cxn ang="0">
                  <a:pos x="57" y="36"/>
                </a:cxn>
                <a:cxn ang="0">
                  <a:pos x="41" y="45"/>
                </a:cxn>
                <a:cxn ang="0">
                  <a:pos x="24" y="71"/>
                </a:cxn>
                <a:cxn ang="0">
                  <a:pos x="8" y="63"/>
                </a:cxn>
                <a:cxn ang="0">
                  <a:pos x="16" y="45"/>
                </a:cxn>
                <a:cxn ang="0">
                  <a:pos x="0" y="63"/>
                </a:cxn>
                <a:cxn ang="0">
                  <a:pos x="8" y="71"/>
                </a:cxn>
                <a:cxn ang="0">
                  <a:pos x="0" y="71"/>
                </a:cxn>
                <a:cxn ang="0">
                  <a:pos x="16" y="89"/>
                </a:cxn>
                <a:cxn ang="0">
                  <a:pos x="24" y="107"/>
                </a:cxn>
                <a:cxn ang="0">
                  <a:pos x="65" y="187"/>
                </a:cxn>
                <a:cxn ang="0">
                  <a:pos x="122" y="232"/>
                </a:cxn>
                <a:cxn ang="0">
                  <a:pos x="138" y="232"/>
                </a:cxn>
                <a:cxn ang="0">
                  <a:pos x="138" y="214"/>
                </a:cxn>
                <a:cxn ang="0">
                  <a:pos x="138" y="205"/>
                </a:cxn>
                <a:cxn ang="0">
                  <a:pos x="138" y="152"/>
                </a:cxn>
                <a:cxn ang="0">
                  <a:pos x="138" y="143"/>
                </a:cxn>
              </a:cxnLst>
              <a:rect l="0" t="0" r="r" b="b"/>
              <a:pathLst>
                <a:path w="138" h="232">
                  <a:moveTo>
                    <a:pt x="138" y="143"/>
                  </a:moveTo>
                  <a:lnTo>
                    <a:pt x="122" y="143"/>
                  </a:lnTo>
                  <a:lnTo>
                    <a:pt x="122" y="125"/>
                  </a:lnTo>
                  <a:lnTo>
                    <a:pt x="105" y="134"/>
                  </a:lnTo>
                  <a:lnTo>
                    <a:pt x="89" y="125"/>
                  </a:lnTo>
                  <a:lnTo>
                    <a:pt x="81" y="98"/>
                  </a:lnTo>
                  <a:lnTo>
                    <a:pt x="97" y="71"/>
                  </a:lnTo>
                  <a:lnTo>
                    <a:pt x="130" y="54"/>
                  </a:lnTo>
                  <a:lnTo>
                    <a:pt x="122" y="45"/>
                  </a:lnTo>
                  <a:lnTo>
                    <a:pt x="130" y="45"/>
                  </a:lnTo>
                  <a:lnTo>
                    <a:pt x="130" y="36"/>
                  </a:lnTo>
                  <a:lnTo>
                    <a:pt x="122" y="27"/>
                  </a:lnTo>
                  <a:lnTo>
                    <a:pt x="89" y="36"/>
                  </a:lnTo>
                  <a:lnTo>
                    <a:pt x="81" y="18"/>
                  </a:lnTo>
                  <a:lnTo>
                    <a:pt x="73" y="0"/>
                  </a:lnTo>
                  <a:lnTo>
                    <a:pt x="65" y="0"/>
                  </a:lnTo>
                  <a:lnTo>
                    <a:pt x="73" y="9"/>
                  </a:lnTo>
                  <a:lnTo>
                    <a:pt x="65" y="27"/>
                  </a:lnTo>
                  <a:lnTo>
                    <a:pt x="57" y="36"/>
                  </a:lnTo>
                  <a:lnTo>
                    <a:pt x="41" y="45"/>
                  </a:lnTo>
                  <a:lnTo>
                    <a:pt x="24" y="71"/>
                  </a:lnTo>
                  <a:lnTo>
                    <a:pt x="8" y="63"/>
                  </a:lnTo>
                  <a:lnTo>
                    <a:pt x="16" y="45"/>
                  </a:lnTo>
                  <a:lnTo>
                    <a:pt x="0" y="63"/>
                  </a:lnTo>
                  <a:lnTo>
                    <a:pt x="8" y="71"/>
                  </a:lnTo>
                  <a:lnTo>
                    <a:pt x="0" y="71"/>
                  </a:lnTo>
                  <a:lnTo>
                    <a:pt x="16" y="89"/>
                  </a:lnTo>
                  <a:lnTo>
                    <a:pt x="24" y="107"/>
                  </a:lnTo>
                  <a:lnTo>
                    <a:pt x="65" y="187"/>
                  </a:lnTo>
                  <a:lnTo>
                    <a:pt x="122" y="232"/>
                  </a:lnTo>
                  <a:lnTo>
                    <a:pt x="138" y="232"/>
                  </a:lnTo>
                  <a:lnTo>
                    <a:pt x="138" y="214"/>
                  </a:lnTo>
                  <a:lnTo>
                    <a:pt x="138" y="205"/>
                  </a:lnTo>
                  <a:lnTo>
                    <a:pt x="138" y="152"/>
                  </a:lnTo>
                  <a:lnTo>
                    <a:pt x="138" y="14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1" name="Freeform 173"/>
            <p:cNvSpPr>
              <a:spLocks/>
            </p:cNvSpPr>
            <p:nvPr/>
          </p:nvSpPr>
          <p:spPr bwMode="blackWhite">
            <a:xfrm>
              <a:off x="2903538" y="4194175"/>
              <a:ext cx="215900" cy="274638"/>
            </a:xfrm>
            <a:custGeom>
              <a:avLst/>
              <a:gdLst/>
              <a:ahLst/>
              <a:cxnLst>
                <a:cxn ang="0">
                  <a:pos x="129" y="134"/>
                </a:cxn>
                <a:cxn ang="0">
                  <a:pos x="129" y="116"/>
                </a:cxn>
                <a:cxn ang="0">
                  <a:pos x="121" y="98"/>
                </a:cxn>
                <a:cxn ang="0">
                  <a:pos x="121" y="89"/>
                </a:cxn>
                <a:cxn ang="0">
                  <a:pos x="105" y="89"/>
                </a:cxn>
                <a:cxn ang="0">
                  <a:pos x="97" y="71"/>
                </a:cxn>
                <a:cxn ang="0">
                  <a:pos x="97" y="62"/>
                </a:cxn>
                <a:cxn ang="0">
                  <a:pos x="97" y="53"/>
                </a:cxn>
                <a:cxn ang="0">
                  <a:pos x="48" y="36"/>
                </a:cxn>
                <a:cxn ang="0">
                  <a:pos x="48" y="27"/>
                </a:cxn>
                <a:cxn ang="0">
                  <a:pos x="48" y="0"/>
                </a:cxn>
                <a:cxn ang="0">
                  <a:pos x="32" y="0"/>
                </a:cxn>
                <a:cxn ang="0">
                  <a:pos x="16" y="18"/>
                </a:cxn>
                <a:cxn ang="0">
                  <a:pos x="0" y="18"/>
                </a:cxn>
                <a:cxn ang="0">
                  <a:pos x="8" y="36"/>
                </a:cxn>
                <a:cxn ang="0">
                  <a:pos x="0" y="80"/>
                </a:cxn>
                <a:cxn ang="0">
                  <a:pos x="8" y="89"/>
                </a:cxn>
                <a:cxn ang="0">
                  <a:pos x="0" y="107"/>
                </a:cxn>
                <a:cxn ang="0">
                  <a:pos x="8" y="134"/>
                </a:cxn>
                <a:cxn ang="0">
                  <a:pos x="8" y="134"/>
                </a:cxn>
                <a:cxn ang="0">
                  <a:pos x="16" y="178"/>
                </a:cxn>
                <a:cxn ang="0">
                  <a:pos x="24" y="178"/>
                </a:cxn>
                <a:cxn ang="0">
                  <a:pos x="40" y="160"/>
                </a:cxn>
                <a:cxn ang="0">
                  <a:pos x="56" y="169"/>
                </a:cxn>
                <a:cxn ang="0">
                  <a:pos x="65" y="160"/>
                </a:cxn>
                <a:cxn ang="0">
                  <a:pos x="81" y="169"/>
                </a:cxn>
                <a:cxn ang="0">
                  <a:pos x="89" y="134"/>
                </a:cxn>
                <a:cxn ang="0">
                  <a:pos x="121" y="134"/>
                </a:cxn>
                <a:cxn ang="0">
                  <a:pos x="129" y="134"/>
                </a:cxn>
              </a:cxnLst>
              <a:rect l="0" t="0" r="r" b="b"/>
              <a:pathLst>
                <a:path w="129" h="178">
                  <a:moveTo>
                    <a:pt x="129" y="134"/>
                  </a:moveTo>
                  <a:lnTo>
                    <a:pt x="129" y="116"/>
                  </a:lnTo>
                  <a:lnTo>
                    <a:pt x="121" y="98"/>
                  </a:lnTo>
                  <a:lnTo>
                    <a:pt x="121" y="89"/>
                  </a:lnTo>
                  <a:lnTo>
                    <a:pt x="105" y="89"/>
                  </a:lnTo>
                  <a:lnTo>
                    <a:pt x="97" y="71"/>
                  </a:lnTo>
                  <a:lnTo>
                    <a:pt x="97" y="62"/>
                  </a:lnTo>
                  <a:lnTo>
                    <a:pt x="97" y="53"/>
                  </a:lnTo>
                  <a:lnTo>
                    <a:pt x="48" y="36"/>
                  </a:lnTo>
                  <a:lnTo>
                    <a:pt x="48" y="27"/>
                  </a:lnTo>
                  <a:lnTo>
                    <a:pt x="48" y="0"/>
                  </a:lnTo>
                  <a:lnTo>
                    <a:pt x="32" y="0"/>
                  </a:lnTo>
                  <a:lnTo>
                    <a:pt x="16" y="18"/>
                  </a:lnTo>
                  <a:lnTo>
                    <a:pt x="0" y="18"/>
                  </a:lnTo>
                  <a:lnTo>
                    <a:pt x="8" y="36"/>
                  </a:lnTo>
                  <a:lnTo>
                    <a:pt x="0" y="80"/>
                  </a:lnTo>
                  <a:lnTo>
                    <a:pt x="8" y="89"/>
                  </a:lnTo>
                  <a:lnTo>
                    <a:pt x="0" y="107"/>
                  </a:lnTo>
                  <a:lnTo>
                    <a:pt x="8" y="134"/>
                  </a:lnTo>
                  <a:lnTo>
                    <a:pt x="8" y="134"/>
                  </a:lnTo>
                  <a:lnTo>
                    <a:pt x="16" y="178"/>
                  </a:lnTo>
                  <a:lnTo>
                    <a:pt x="24" y="178"/>
                  </a:lnTo>
                  <a:lnTo>
                    <a:pt x="40" y="160"/>
                  </a:lnTo>
                  <a:lnTo>
                    <a:pt x="56" y="169"/>
                  </a:lnTo>
                  <a:lnTo>
                    <a:pt x="65" y="160"/>
                  </a:lnTo>
                  <a:lnTo>
                    <a:pt x="81" y="169"/>
                  </a:lnTo>
                  <a:lnTo>
                    <a:pt x="89" y="134"/>
                  </a:lnTo>
                  <a:lnTo>
                    <a:pt x="121" y="134"/>
                  </a:lnTo>
                  <a:lnTo>
                    <a:pt x="129" y="13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2" name="Freeform 174"/>
            <p:cNvSpPr>
              <a:spLocks/>
            </p:cNvSpPr>
            <p:nvPr/>
          </p:nvSpPr>
          <p:spPr bwMode="blackWhite">
            <a:xfrm>
              <a:off x="3041651" y="4400550"/>
              <a:ext cx="125412" cy="165100"/>
            </a:xfrm>
            <a:custGeom>
              <a:avLst/>
              <a:gdLst/>
              <a:ahLst/>
              <a:cxnLst>
                <a:cxn ang="0">
                  <a:pos x="81" y="80"/>
                </a:cxn>
                <a:cxn ang="0">
                  <a:pos x="81" y="62"/>
                </a:cxn>
                <a:cxn ang="0">
                  <a:pos x="73" y="53"/>
                </a:cxn>
                <a:cxn ang="0">
                  <a:pos x="73" y="35"/>
                </a:cxn>
                <a:cxn ang="0">
                  <a:pos x="65" y="35"/>
                </a:cxn>
                <a:cxn ang="0">
                  <a:pos x="40" y="35"/>
                </a:cxn>
                <a:cxn ang="0">
                  <a:pos x="40" y="9"/>
                </a:cxn>
                <a:cxn ang="0">
                  <a:pos x="32" y="0"/>
                </a:cxn>
                <a:cxn ang="0">
                  <a:pos x="0" y="0"/>
                </a:cxn>
                <a:cxn ang="0">
                  <a:pos x="0" y="35"/>
                </a:cxn>
                <a:cxn ang="0">
                  <a:pos x="8" y="62"/>
                </a:cxn>
                <a:cxn ang="0">
                  <a:pos x="32" y="62"/>
                </a:cxn>
                <a:cxn ang="0">
                  <a:pos x="40" y="80"/>
                </a:cxn>
                <a:cxn ang="0">
                  <a:pos x="40" y="89"/>
                </a:cxn>
                <a:cxn ang="0">
                  <a:pos x="32" y="98"/>
                </a:cxn>
                <a:cxn ang="0">
                  <a:pos x="57" y="107"/>
                </a:cxn>
                <a:cxn ang="0">
                  <a:pos x="65" y="98"/>
                </a:cxn>
                <a:cxn ang="0">
                  <a:pos x="81" y="89"/>
                </a:cxn>
                <a:cxn ang="0">
                  <a:pos x="81" y="80"/>
                </a:cxn>
              </a:cxnLst>
              <a:rect l="0" t="0" r="r" b="b"/>
              <a:pathLst>
                <a:path w="81" h="107">
                  <a:moveTo>
                    <a:pt x="81" y="80"/>
                  </a:moveTo>
                  <a:lnTo>
                    <a:pt x="81" y="62"/>
                  </a:lnTo>
                  <a:lnTo>
                    <a:pt x="73" y="53"/>
                  </a:lnTo>
                  <a:lnTo>
                    <a:pt x="73" y="35"/>
                  </a:lnTo>
                  <a:lnTo>
                    <a:pt x="65" y="35"/>
                  </a:lnTo>
                  <a:lnTo>
                    <a:pt x="40" y="35"/>
                  </a:lnTo>
                  <a:lnTo>
                    <a:pt x="40" y="9"/>
                  </a:lnTo>
                  <a:lnTo>
                    <a:pt x="32" y="0"/>
                  </a:lnTo>
                  <a:lnTo>
                    <a:pt x="0" y="0"/>
                  </a:lnTo>
                  <a:lnTo>
                    <a:pt x="0" y="35"/>
                  </a:lnTo>
                  <a:lnTo>
                    <a:pt x="8" y="62"/>
                  </a:lnTo>
                  <a:lnTo>
                    <a:pt x="32" y="62"/>
                  </a:lnTo>
                  <a:lnTo>
                    <a:pt x="40" y="80"/>
                  </a:lnTo>
                  <a:lnTo>
                    <a:pt x="40" y="89"/>
                  </a:lnTo>
                  <a:lnTo>
                    <a:pt x="32" y="98"/>
                  </a:lnTo>
                  <a:lnTo>
                    <a:pt x="57" y="107"/>
                  </a:lnTo>
                  <a:lnTo>
                    <a:pt x="65" y="98"/>
                  </a:lnTo>
                  <a:lnTo>
                    <a:pt x="81" y="89"/>
                  </a:lnTo>
                  <a:lnTo>
                    <a:pt x="81"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3" name="Freeform 175"/>
            <p:cNvSpPr>
              <a:spLocks/>
            </p:cNvSpPr>
            <p:nvPr/>
          </p:nvSpPr>
          <p:spPr bwMode="blackWhite">
            <a:xfrm>
              <a:off x="3103563" y="4648200"/>
              <a:ext cx="100013" cy="82550"/>
            </a:xfrm>
            <a:custGeom>
              <a:avLst/>
              <a:gdLst/>
              <a:ahLst/>
              <a:cxnLst>
                <a:cxn ang="0">
                  <a:pos x="57" y="45"/>
                </a:cxn>
                <a:cxn ang="0">
                  <a:pos x="65" y="27"/>
                </a:cxn>
                <a:cxn ang="0">
                  <a:pos x="57" y="18"/>
                </a:cxn>
                <a:cxn ang="0">
                  <a:pos x="33" y="9"/>
                </a:cxn>
                <a:cxn ang="0">
                  <a:pos x="25" y="9"/>
                </a:cxn>
                <a:cxn ang="0">
                  <a:pos x="17" y="0"/>
                </a:cxn>
                <a:cxn ang="0">
                  <a:pos x="17" y="0"/>
                </a:cxn>
                <a:cxn ang="0">
                  <a:pos x="0" y="45"/>
                </a:cxn>
                <a:cxn ang="0">
                  <a:pos x="9" y="45"/>
                </a:cxn>
                <a:cxn ang="0">
                  <a:pos x="25" y="54"/>
                </a:cxn>
                <a:cxn ang="0">
                  <a:pos x="49" y="54"/>
                </a:cxn>
                <a:cxn ang="0">
                  <a:pos x="57" y="45"/>
                </a:cxn>
              </a:cxnLst>
              <a:rect l="0" t="0" r="r" b="b"/>
              <a:pathLst>
                <a:path w="65" h="54">
                  <a:moveTo>
                    <a:pt x="57" y="45"/>
                  </a:moveTo>
                  <a:lnTo>
                    <a:pt x="65" y="27"/>
                  </a:lnTo>
                  <a:lnTo>
                    <a:pt x="57" y="18"/>
                  </a:lnTo>
                  <a:lnTo>
                    <a:pt x="33" y="9"/>
                  </a:lnTo>
                  <a:lnTo>
                    <a:pt x="25" y="9"/>
                  </a:lnTo>
                  <a:lnTo>
                    <a:pt x="17" y="0"/>
                  </a:lnTo>
                  <a:lnTo>
                    <a:pt x="17" y="0"/>
                  </a:lnTo>
                  <a:lnTo>
                    <a:pt x="0" y="45"/>
                  </a:lnTo>
                  <a:lnTo>
                    <a:pt x="9" y="45"/>
                  </a:lnTo>
                  <a:lnTo>
                    <a:pt x="25" y="54"/>
                  </a:lnTo>
                  <a:lnTo>
                    <a:pt x="49" y="54"/>
                  </a:lnTo>
                  <a:lnTo>
                    <a:pt x="57"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4" name="Freeform 176"/>
            <p:cNvSpPr>
              <a:spLocks/>
            </p:cNvSpPr>
            <p:nvPr/>
          </p:nvSpPr>
          <p:spPr bwMode="blackWhite">
            <a:xfrm>
              <a:off x="2828926" y="3906838"/>
              <a:ext cx="700087" cy="800100"/>
            </a:xfrm>
            <a:custGeom>
              <a:avLst/>
              <a:gdLst/>
              <a:ahLst/>
              <a:cxnLst>
                <a:cxn ang="0">
                  <a:pos x="259" y="18"/>
                </a:cxn>
                <a:cxn ang="0">
                  <a:pos x="235" y="44"/>
                </a:cxn>
                <a:cxn ang="0">
                  <a:pos x="211" y="35"/>
                </a:cxn>
                <a:cxn ang="0">
                  <a:pos x="195" y="44"/>
                </a:cxn>
                <a:cxn ang="0">
                  <a:pos x="170" y="44"/>
                </a:cxn>
                <a:cxn ang="0">
                  <a:pos x="162" y="9"/>
                </a:cxn>
                <a:cxn ang="0">
                  <a:pos x="154" y="0"/>
                </a:cxn>
                <a:cxn ang="0">
                  <a:pos x="122" y="18"/>
                </a:cxn>
                <a:cxn ang="0">
                  <a:pos x="114" y="18"/>
                </a:cxn>
                <a:cxn ang="0">
                  <a:pos x="114" y="44"/>
                </a:cxn>
                <a:cxn ang="0">
                  <a:pos x="89" y="53"/>
                </a:cxn>
                <a:cxn ang="0">
                  <a:pos x="73" y="44"/>
                </a:cxn>
                <a:cxn ang="0">
                  <a:pos x="41" y="44"/>
                </a:cxn>
                <a:cxn ang="0">
                  <a:pos x="41" y="53"/>
                </a:cxn>
                <a:cxn ang="0">
                  <a:pos x="41" y="116"/>
                </a:cxn>
                <a:cxn ang="0">
                  <a:pos x="0" y="160"/>
                </a:cxn>
                <a:cxn ang="0">
                  <a:pos x="24" y="196"/>
                </a:cxn>
                <a:cxn ang="0">
                  <a:pos x="41" y="205"/>
                </a:cxn>
                <a:cxn ang="0">
                  <a:pos x="65" y="205"/>
                </a:cxn>
                <a:cxn ang="0">
                  <a:pos x="97" y="187"/>
                </a:cxn>
                <a:cxn ang="0">
                  <a:pos x="105" y="214"/>
                </a:cxn>
                <a:cxn ang="0">
                  <a:pos x="154" y="249"/>
                </a:cxn>
                <a:cxn ang="0">
                  <a:pos x="162" y="276"/>
                </a:cxn>
                <a:cxn ang="0">
                  <a:pos x="178" y="285"/>
                </a:cxn>
                <a:cxn ang="0">
                  <a:pos x="187" y="321"/>
                </a:cxn>
                <a:cxn ang="0">
                  <a:pos x="203" y="356"/>
                </a:cxn>
                <a:cxn ang="0">
                  <a:pos x="211" y="374"/>
                </a:cxn>
                <a:cxn ang="0">
                  <a:pos x="219" y="401"/>
                </a:cxn>
                <a:cxn ang="0">
                  <a:pos x="235" y="428"/>
                </a:cxn>
                <a:cxn ang="0">
                  <a:pos x="187" y="472"/>
                </a:cxn>
                <a:cxn ang="0">
                  <a:pos x="203" y="481"/>
                </a:cxn>
                <a:cxn ang="0">
                  <a:pos x="235" y="499"/>
                </a:cxn>
                <a:cxn ang="0">
                  <a:pos x="235" y="526"/>
                </a:cxn>
                <a:cxn ang="0">
                  <a:pos x="259" y="490"/>
                </a:cxn>
                <a:cxn ang="0">
                  <a:pos x="292" y="436"/>
                </a:cxn>
                <a:cxn ang="0">
                  <a:pos x="300" y="392"/>
                </a:cxn>
                <a:cxn ang="0">
                  <a:pos x="341" y="365"/>
                </a:cxn>
                <a:cxn ang="0">
                  <a:pos x="365" y="356"/>
                </a:cxn>
                <a:cxn ang="0">
                  <a:pos x="381" y="338"/>
                </a:cxn>
                <a:cxn ang="0">
                  <a:pos x="397" y="303"/>
                </a:cxn>
                <a:cxn ang="0">
                  <a:pos x="405" y="240"/>
                </a:cxn>
                <a:cxn ang="0">
                  <a:pos x="454" y="160"/>
                </a:cxn>
                <a:cxn ang="0">
                  <a:pos x="422" y="133"/>
                </a:cxn>
                <a:cxn ang="0">
                  <a:pos x="373" y="107"/>
                </a:cxn>
                <a:cxn ang="0">
                  <a:pos x="341" y="98"/>
                </a:cxn>
                <a:cxn ang="0">
                  <a:pos x="341" y="80"/>
                </a:cxn>
                <a:cxn ang="0">
                  <a:pos x="300" y="71"/>
                </a:cxn>
                <a:cxn ang="0">
                  <a:pos x="292" y="62"/>
                </a:cxn>
                <a:cxn ang="0">
                  <a:pos x="268" y="62"/>
                </a:cxn>
                <a:cxn ang="0">
                  <a:pos x="259" y="71"/>
                </a:cxn>
                <a:cxn ang="0">
                  <a:pos x="259" y="62"/>
                </a:cxn>
                <a:cxn ang="0">
                  <a:pos x="276" y="44"/>
                </a:cxn>
                <a:cxn ang="0">
                  <a:pos x="259" y="18"/>
                </a:cxn>
              </a:cxnLst>
              <a:rect l="0" t="0" r="r" b="b"/>
              <a:pathLst>
                <a:path w="454" h="526">
                  <a:moveTo>
                    <a:pt x="259" y="18"/>
                  </a:moveTo>
                  <a:lnTo>
                    <a:pt x="259" y="18"/>
                  </a:lnTo>
                  <a:lnTo>
                    <a:pt x="243" y="35"/>
                  </a:lnTo>
                  <a:lnTo>
                    <a:pt x="235" y="44"/>
                  </a:lnTo>
                  <a:lnTo>
                    <a:pt x="227" y="35"/>
                  </a:lnTo>
                  <a:lnTo>
                    <a:pt x="211" y="35"/>
                  </a:lnTo>
                  <a:lnTo>
                    <a:pt x="203" y="44"/>
                  </a:lnTo>
                  <a:lnTo>
                    <a:pt x="195" y="44"/>
                  </a:lnTo>
                  <a:lnTo>
                    <a:pt x="178" y="44"/>
                  </a:lnTo>
                  <a:lnTo>
                    <a:pt x="170" y="44"/>
                  </a:lnTo>
                  <a:lnTo>
                    <a:pt x="162" y="35"/>
                  </a:lnTo>
                  <a:lnTo>
                    <a:pt x="162" y="9"/>
                  </a:lnTo>
                  <a:lnTo>
                    <a:pt x="162" y="0"/>
                  </a:lnTo>
                  <a:lnTo>
                    <a:pt x="154" y="0"/>
                  </a:lnTo>
                  <a:lnTo>
                    <a:pt x="146" y="9"/>
                  </a:lnTo>
                  <a:lnTo>
                    <a:pt x="122" y="18"/>
                  </a:lnTo>
                  <a:lnTo>
                    <a:pt x="105" y="9"/>
                  </a:lnTo>
                  <a:lnTo>
                    <a:pt x="114" y="18"/>
                  </a:lnTo>
                  <a:lnTo>
                    <a:pt x="114" y="35"/>
                  </a:lnTo>
                  <a:lnTo>
                    <a:pt x="114" y="44"/>
                  </a:lnTo>
                  <a:lnTo>
                    <a:pt x="97" y="53"/>
                  </a:lnTo>
                  <a:lnTo>
                    <a:pt x="89" y="53"/>
                  </a:lnTo>
                  <a:lnTo>
                    <a:pt x="81" y="44"/>
                  </a:lnTo>
                  <a:lnTo>
                    <a:pt x="73" y="44"/>
                  </a:lnTo>
                  <a:lnTo>
                    <a:pt x="41" y="44"/>
                  </a:lnTo>
                  <a:lnTo>
                    <a:pt x="41" y="44"/>
                  </a:lnTo>
                  <a:lnTo>
                    <a:pt x="49" y="53"/>
                  </a:lnTo>
                  <a:lnTo>
                    <a:pt x="41" y="53"/>
                  </a:lnTo>
                  <a:lnTo>
                    <a:pt x="49" y="80"/>
                  </a:lnTo>
                  <a:lnTo>
                    <a:pt x="41" y="116"/>
                  </a:lnTo>
                  <a:lnTo>
                    <a:pt x="16" y="133"/>
                  </a:lnTo>
                  <a:lnTo>
                    <a:pt x="0" y="160"/>
                  </a:lnTo>
                  <a:lnTo>
                    <a:pt x="8" y="187"/>
                  </a:lnTo>
                  <a:lnTo>
                    <a:pt x="24" y="196"/>
                  </a:lnTo>
                  <a:lnTo>
                    <a:pt x="41" y="187"/>
                  </a:lnTo>
                  <a:lnTo>
                    <a:pt x="41" y="205"/>
                  </a:lnTo>
                  <a:lnTo>
                    <a:pt x="49" y="205"/>
                  </a:lnTo>
                  <a:lnTo>
                    <a:pt x="65" y="205"/>
                  </a:lnTo>
                  <a:lnTo>
                    <a:pt x="81" y="187"/>
                  </a:lnTo>
                  <a:lnTo>
                    <a:pt x="97" y="187"/>
                  </a:lnTo>
                  <a:lnTo>
                    <a:pt x="97" y="214"/>
                  </a:lnTo>
                  <a:lnTo>
                    <a:pt x="105" y="214"/>
                  </a:lnTo>
                  <a:lnTo>
                    <a:pt x="146" y="240"/>
                  </a:lnTo>
                  <a:lnTo>
                    <a:pt x="154" y="249"/>
                  </a:lnTo>
                  <a:lnTo>
                    <a:pt x="154" y="258"/>
                  </a:lnTo>
                  <a:lnTo>
                    <a:pt x="162" y="276"/>
                  </a:lnTo>
                  <a:lnTo>
                    <a:pt x="178" y="276"/>
                  </a:lnTo>
                  <a:lnTo>
                    <a:pt x="178" y="285"/>
                  </a:lnTo>
                  <a:lnTo>
                    <a:pt x="187" y="303"/>
                  </a:lnTo>
                  <a:lnTo>
                    <a:pt x="187" y="321"/>
                  </a:lnTo>
                  <a:lnTo>
                    <a:pt x="187" y="347"/>
                  </a:lnTo>
                  <a:lnTo>
                    <a:pt x="203" y="356"/>
                  </a:lnTo>
                  <a:lnTo>
                    <a:pt x="211" y="356"/>
                  </a:lnTo>
                  <a:lnTo>
                    <a:pt x="211" y="374"/>
                  </a:lnTo>
                  <a:lnTo>
                    <a:pt x="227" y="383"/>
                  </a:lnTo>
                  <a:lnTo>
                    <a:pt x="219" y="401"/>
                  </a:lnTo>
                  <a:lnTo>
                    <a:pt x="227" y="401"/>
                  </a:lnTo>
                  <a:lnTo>
                    <a:pt x="235" y="428"/>
                  </a:lnTo>
                  <a:lnTo>
                    <a:pt x="219" y="428"/>
                  </a:lnTo>
                  <a:lnTo>
                    <a:pt x="187" y="472"/>
                  </a:lnTo>
                  <a:lnTo>
                    <a:pt x="195" y="472"/>
                  </a:lnTo>
                  <a:lnTo>
                    <a:pt x="203" y="481"/>
                  </a:lnTo>
                  <a:lnTo>
                    <a:pt x="211" y="481"/>
                  </a:lnTo>
                  <a:lnTo>
                    <a:pt x="235" y="499"/>
                  </a:lnTo>
                  <a:lnTo>
                    <a:pt x="243" y="499"/>
                  </a:lnTo>
                  <a:lnTo>
                    <a:pt x="235" y="526"/>
                  </a:lnTo>
                  <a:lnTo>
                    <a:pt x="251" y="499"/>
                  </a:lnTo>
                  <a:lnTo>
                    <a:pt x="259" y="490"/>
                  </a:lnTo>
                  <a:lnTo>
                    <a:pt x="276" y="454"/>
                  </a:lnTo>
                  <a:lnTo>
                    <a:pt x="292" y="436"/>
                  </a:lnTo>
                  <a:lnTo>
                    <a:pt x="292" y="410"/>
                  </a:lnTo>
                  <a:lnTo>
                    <a:pt x="300" y="392"/>
                  </a:lnTo>
                  <a:lnTo>
                    <a:pt x="316" y="383"/>
                  </a:lnTo>
                  <a:lnTo>
                    <a:pt x="341" y="365"/>
                  </a:lnTo>
                  <a:lnTo>
                    <a:pt x="365" y="365"/>
                  </a:lnTo>
                  <a:lnTo>
                    <a:pt x="365" y="356"/>
                  </a:lnTo>
                  <a:lnTo>
                    <a:pt x="381" y="347"/>
                  </a:lnTo>
                  <a:lnTo>
                    <a:pt x="381" y="338"/>
                  </a:lnTo>
                  <a:lnTo>
                    <a:pt x="397" y="321"/>
                  </a:lnTo>
                  <a:lnTo>
                    <a:pt x="397" y="303"/>
                  </a:lnTo>
                  <a:lnTo>
                    <a:pt x="405" y="294"/>
                  </a:lnTo>
                  <a:lnTo>
                    <a:pt x="405" y="240"/>
                  </a:lnTo>
                  <a:lnTo>
                    <a:pt x="438" y="187"/>
                  </a:lnTo>
                  <a:lnTo>
                    <a:pt x="454" y="160"/>
                  </a:lnTo>
                  <a:lnTo>
                    <a:pt x="446" y="133"/>
                  </a:lnTo>
                  <a:lnTo>
                    <a:pt x="422" y="133"/>
                  </a:lnTo>
                  <a:lnTo>
                    <a:pt x="389" y="98"/>
                  </a:lnTo>
                  <a:lnTo>
                    <a:pt x="373" y="107"/>
                  </a:lnTo>
                  <a:lnTo>
                    <a:pt x="349" y="98"/>
                  </a:lnTo>
                  <a:lnTo>
                    <a:pt x="341" y="98"/>
                  </a:lnTo>
                  <a:lnTo>
                    <a:pt x="341" y="89"/>
                  </a:lnTo>
                  <a:lnTo>
                    <a:pt x="341" y="80"/>
                  </a:lnTo>
                  <a:lnTo>
                    <a:pt x="332" y="80"/>
                  </a:lnTo>
                  <a:lnTo>
                    <a:pt x="300" y="71"/>
                  </a:lnTo>
                  <a:lnTo>
                    <a:pt x="292" y="80"/>
                  </a:lnTo>
                  <a:lnTo>
                    <a:pt x="292" y="62"/>
                  </a:lnTo>
                  <a:lnTo>
                    <a:pt x="284" y="62"/>
                  </a:lnTo>
                  <a:lnTo>
                    <a:pt x="268" y="62"/>
                  </a:lnTo>
                  <a:lnTo>
                    <a:pt x="268" y="80"/>
                  </a:lnTo>
                  <a:lnTo>
                    <a:pt x="259" y="71"/>
                  </a:lnTo>
                  <a:lnTo>
                    <a:pt x="259" y="80"/>
                  </a:lnTo>
                  <a:lnTo>
                    <a:pt x="259" y="62"/>
                  </a:lnTo>
                  <a:lnTo>
                    <a:pt x="276" y="44"/>
                  </a:lnTo>
                  <a:lnTo>
                    <a:pt x="276" y="44"/>
                  </a:lnTo>
                  <a:lnTo>
                    <a:pt x="268" y="44"/>
                  </a:lnTo>
                  <a:lnTo>
                    <a:pt x="259"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5" name="Freeform 177"/>
            <p:cNvSpPr>
              <a:spLocks/>
            </p:cNvSpPr>
            <p:nvPr/>
          </p:nvSpPr>
          <p:spPr bwMode="blackWhite">
            <a:xfrm>
              <a:off x="3178176" y="3892550"/>
              <a:ext cx="50800" cy="68263"/>
            </a:xfrm>
            <a:custGeom>
              <a:avLst/>
              <a:gdLst/>
              <a:ahLst/>
              <a:cxnLst>
                <a:cxn ang="0">
                  <a:pos x="0" y="36"/>
                </a:cxn>
                <a:cxn ang="0">
                  <a:pos x="8" y="44"/>
                </a:cxn>
                <a:cxn ang="0">
                  <a:pos x="16" y="36"/>
                </a:cxn>
                <a:cxn ang="0">
                  <a:pos x="24" y="18"/>
                </a:cxn>
                <a:cxn ang="0">
                  <a:pos x="0" y="0"/>
                </a:cxn>
                <a:cxn ang="0">
                  <a:pos x="0" y="9"/>
                </a:cxn>
                <a:cxn ang="0">
                  <a:pos x="0" y="18"/>
                </a:cxn>
                <a:cxn ang="0">
                  <a:pos x="0" y="36"/>
                </a:cxn>
              </a:cxnLst>
              <a:rect l="0" t="0" r="r" b="b"/>
              <a:pathLst>
                <a:path w="24" h="44">
                  <a:moveTo>
                    <a:pt x="0" y="36"/>
                  </a:moveTo>
                  <a:lnTo>
                    <a:pt x="8" y="44"/>
                  </a:lnTo>
                  <a:lnTo>
                    <a:pt x="16" y="36"/>
                  </a:lnTo>
                  <a:lnTo>
                    <a:pt x="24" y="18"/>
                  </a:lnTo>
                  <a:lnTo>
                    <a:pt x="0" y="0"/>
                  </a:lnTo>
                  <a:lnTo>
                    <a:pt x="0" y="9"/>
                  </a:lnTo>
                  <a:lnTo>
                    <a:pt x="0" y="18"/>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6" name="Freeform 178"/>
            <p:cNvSpPr>
              <a:spLocks/>
            </p:cNvSpPr>
            <p:nvPr/>
          </p:nvSpPr>
          <p:spPr bwMode="blackWhite">
            <a:xfrm>
              <a:off x="3117851" y="3892550"/>
              <a:ext cx="49212" cy="68263"/>
            </a:xfrm>
            <a:custGeom>
              <a:avLst/>
              <a:gdLst/>
              <a:ahLst/>
              <a:cxnLst>
                <a:cxn ang="0">
                  <a:pos x="32" y="36"/>
                </a:cxn>
                <a:cxn ang="0">
                  <a:pos x="32" y="18"/>
                </a:cxn>
                <a:cxn ang="0">
                  <a:pos x="32" y="9"/>
                </a:cxn>
                <a:cxn ang="0">
                  <a:pos x="32" y="0"/>
                </a:cxn>
                <a:cxn ang="0">
                  <a:pos x="8" y="0"/>
                </a:cxn>
                <a:cxn ang="0">
                  <a:pos x="0" y="18"/>
                </a:cxn>
                <a:cxn ang="0">
                  <a:pos x="8" y="44"/>
                </a:cxn>
                <a:cxn ang="0">
                  <a:pos x="16" y="44"/>
                </a:cxn>
                <a:cxn ang="0">
                  <a:pos x="24" y="36"/>
                </a:cxn>
                <a:cxn ang="0">
                  <a:pos x="32" y="36"/>
                </a:cxn>
              </a:cxnLst>
              <a:rect l="0" t="0" r="r" b="b"/>
              <a:pathLst>
                <a:path w="32" h="44">
                  <a:moveTo>
                    <a:pt x="32" y="36"/>
                  </a:moveTo>
                  <a:lnTo>
                    <a:pt x="32" y="18"/>
                  </a:lnTo>
                  <a:lnTo>
                    <a:pt x="32" y="9"/>
                  </a:lnTo>
                  <a:lnTo>
                    <a:pt x="32" y="0"/>
                  </a:lnTo>
                  <a:lnTo>
                    <a:pt x="8" y="0"/>
                  </a:lnTo>
                  <a:lnTo>
                    <a:pt x="0" y="18"/>
                  </a:lnTo>
                  <a:lnTo>
                    <a:pt x="8" y="44"/>
                  </a:lnTo>
                  <a:lnTo>
                    <a:pt x="16" y="44"/>
                  </a:lnTo>
                  <a:lnTo>
                    <a:pt x="24" y="36"/>
                  </a:lnTo>
                  <a:lnTo>
                    <a:pt x="32"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7" name="Freeform 179"/>
            <p:cNvSpPr>
              <a:spLocks/>
            </p:cNvSpPr>
            <p:nvPr/>
          </p:nvSpPr>
          <p:spPr bwMode="blackWhite">
            <a:xfrm>
              <a:off x="3054351" y="3836988"/>
              <a:ext cx="65087" cy="136525"/>
            </a:xfrm>
            <a:custGeom>
              <a:avLst/>
              <a:gdLst/>
              <a:ahLst/>
              <a:cxnLst>
                <a:cxn ang="0">
                  <a:pos x="16" y="0"/>
                </a:cxn>
                <a:cxn ang="0">
                  <a:pos x="24" y="9"/>
                </a:cxn>
                <a:cxn ang="0">
                  <a:pos x="24" y="18"/>
                </a:cxn>
                <a:cxn ang="0">
                  <a:pos x="32" y="18"/>
                </a:cxn>
                <a:cxn ang="0">
                  <a:pos x="49" y="36"/>
                </a:cxn>
                <a:cxn ang="0">
                  <a:pos x="32" y="54"/>
                </a:cxn>
                <a:cxn ang="0">
                  <a:pos x="49" y="80"/>
                </a:cxn>
                <a:cxn ang="0">
                  <a:pos x="24" y="89"/>
                </a:cxn>
                <a:cxn ang="0">
                  <a:pos x="24" y="89"/>
                </a:cxn>
                <a:cxn ang="0">
                  <a:pos x="16" y="72"/>
                </a:cxn>
                <a:cxn ang="0">
                  <a:pos x="16" y="54"/>
                </a:cxn>
                <a:cxn ang="0">
                  <a:pos x="16" y="45"/>
                </a:cxn>
                <a:cxn ang="0">
                  <a:pos x="8" y="45"/>
                </a:cxn>
                <a:cxn ang="0">
                  <a:pos x="0" y="36"/>
                </a:cxn>
                <a:cxn ang="0">
                  <a:pos x="0" y="18"/>
                </a:cxn>
                <a:cxn ang="0">
                  <a:pos x="8" y="18"/>
                </a:cxn>
                <a:cxn ang="0">
                  <a:pos x="8" y="9"/>
                </a:cxn>
                <a:cxn ang="0">
                  <a:pos x="16" y="0"/>
                </a:cxn>
              </a:cxnLst>
              <a:rect l="0" t="0" r="r" b="b"/>
              <a:pathLst>
                <a:path w="49" h="89">
                  <a:moveTo>
                    <a:pt x="16" y="0"/>
                  </a:moveTo>
                  <a:lnTo>
                    <a:pt x="24" y="9"/>
                  </a:lnTo>
                  <a:lnTo>
                    <a:pt x="24" y="18"/>
                  </a:lnTo>
                  <a:lnTo>
                    <a:pt x="32" y="18"/>
                  </a:lnTo>
                  <a:lnTo>
                    <a:pt x="49" y="36"/>
                  </a:lnTo>
                  <a:lnTo>
                    <a:pt x="32" y="54"/>
                  </a:lnTo>
                  <a:lnTo>
                    <a:pt x="49" y="80"/>
                  </a:lnTo>
                  <a:lnTo>
                    <a:pt x="24" y="89"/>
                  </a:lnTo>
                  <a:lnTo>
                    <a:pt x="24" y="89"/>
                  </a:lnTo>
                  <a:lnTo>
                    <a:pt x="16" y="72"/>
                  </a:lnTo>
                  <a:lnTo>
                    <a:pt x="16" y="54"/>
                  </a:lnTo>
                  <a:lnTo>
                    <a:pt x="16" y="45"/>
                  </a:lnTo>
                  <a:lnTo>
                    <a:pt x="8" y="45"/>
                  </a:lnTo>
                  <a:lnTo>
                    <a:pt x="0" y="36"/>
                  </a:lnTo>
                  <a:lnTo>
                    <a:pt x="0" y="18"/>
                  </a:lnTo>
                  <a:lnTo>
                    <a:pt x="8" y="18"/>
                  </a:lnTo>
                  <a:lnTo>
                    <a:pt x="8" y="9"/>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8" name="Freeform 180"/>
            <p:cNvSpPr>
              <a:spLocks/>
            </p:cNvSpPr>
            <p:nvPr/>
          </p:nvSpPr>
          <p:spPr bwMode="blackWhite">
            <a:xfrm>
              <a:off x="2841626" y="3768725"/>
              <a:ext cx="223837" cy="219075"/>
            </a:xfrm>
            <a:custGeom>
              <a:avLst/>
              <a:gdLst/>
              <a:ahLst/>
              <a:cxnLst>
                <a:cxn ang="0">
                  <a:pos x="146" y="44"/>
                </a:cxn>
                <a:cxn ang="0">
                  <a:pos x="138" y="53"/>
                </a:cxn>
                <a:cxn ang="0">
                  <a:pos x="138" y="62"/>
                </a:cxn>
                <a:cxn ang="0">
                  <a:pos x="138" y="62"/>
                </a:cxn>
                <a:cxn ang="0">
                  <a:pos x="138" y="80"/>
                </a:cxn>
                <a:cxn ang="0">
                  <a:pos x="138" y="80"/>
                </a:cxn>
                <a:cxn ang="0">
                  <a:pos x="138" y="89"/>
                </a:cxn>
                <a:cxn ang="0">
                  <a:pos x="114" y="98"/>
                </a:cxn>
                <a:cxn ang="0">
                  <a:pos x="89" y="89"/>
                </a:cxn>
                <a:cxn ang="0">
                  <a:pos x="97" y="98"/>
                </a:cxn>
                <a:cxn ang="0">
                  <a:pos x="97" y="116"/>
                </a:cxn>
                <a:cxn ang="0">
                  <a:pos x="106" y="124"/>
                </a:cxn>
                <a:cxn ang="0">
                  <a:pos x="89" y="142"/>
                </a:cxn>
                <a:cxn ang="0">
                  <a:pos x="81" y="142"/>
                </a:cxn>
                <a:cxn ang="0">
                  <a:pos x="73" y="133"/>
                </a:cxn>
                <a:cxn ang="0">
                  <a:pos x="65" y="124"/>
                </a:cxn>
                <a:cxn ang="0">
                  <a:pos x="65" y="107"/>
                </a:cxn>
                <a:cxn ang="0">
                  <a:pos x="57" y="89"/>
                </a:cxn>
                <a:cxn ang="0">
                  <a:pos x="65" y="71"/>
                </a:cxn>
                <a:cxn ang="0">
                  <a:pos x="41" y="71"/>
                </a:cxn>
                <a:cxn ang="0">
                  <a:pos x="33" y="62"/>
                </a:cxn>
                <a:cxn ang="0">
                  <a:pos x="8" y="62"/>
                </a:cxn>
                <a:cxn ang="0">
                  <a:pos x="8" y="53"/>
                </a:cxn>
                <a:cxn ang="0">
                  <a:pos x="8" y="44"/>
                </a:cxn>
                <a:cxn ang="0">
                  <a:pos x="0" y="26"/>
                </a:cxn>
                <a:cxn ang="0">
                  <a:pos x="8" y="17"/>
                </a:cxn>
                <a:cxn ang="0">
                  <a:pos x="8" y="9"/>
                </a:cxn>
                <a:cxn ang="0">
                  <a:pos x="16" y="17"/>
                </a:cxn>
                <a:cxn ang="0">
                  <a:pos x="8" y="17"/>
                </a:cxn>
                <a:cxn ang="0">
                  <a:pos x="8" y="35"/>
                </a:cxn>
                <a:cxn ang="0">
                  <a:pos x="16" y="26"/>
                </a:cxn>
                <a:cxn ang="0">
                  <a:pos x="16" y="17"/>
                </a:cxn>
                <a:cxn ang="0">
                  <a:pos x="33" y="9"/>
                </a:cxn>
                <a:cxn ang="0">
                  <a:pos x="33" y="0"/>
                </a:cxn>
                <a:cxn ang="0">
                  <a:pos x="33" y="9"/>
                </a:cxn>
                <a:cxn ang="0">
                  <a:pos x="57" y="9"/>
                </a:cxn>
                <a:cxn ang="0">
                  <a:pos x="57" y="17"/>
                </a:cxn>
                <a:cxn ang="0">
                  <a:pos x="81" y="17"/>
                </a:cxn>
                <a:cxn ang="0">
                  <a:pos x="89" y="17"/>
                </a:cxn>
                <a:cxn ang="0">
                  <a:pos x="106" y="17"/>
                </a:cxn>
                <a:cxn ang="0">
                  <a:pos x="122" y="17"/>
                </a:cxn>
                <a:cxn ang="0">
                  <a:pos x="114" y="17"/>
                </a:cxn>
                <a:cxn ang="0">
                  <a:pos x="122" y="17"/>
                </a:cxn>
                <a:cxn ang="0">
                  <a:pos x="138" y="26"/>
                </a:cxn>
                <a:cxn ang="0">
                  <a:pos x="138" y="44"/>
                </a:cxn>
                <a:cxn ang="0">
                  <a:pos x="138" y="35"/>
                </a:cxn>
                <a:cxn ang="0">
                  <a:pos x="146" y="44"/>
                </a:cxn>
              </a:cxnLst>
              <a:rect l="0" t="0" r="r" b="b"/>
              <a:pathLst>
                <a:path w="146" h="142">
                  <a:moveTo>
                    <a:pt x="146" y="44"/>
                  </a:moveTo>
                  <a:lnTo>
                    <a:pt x="138" y="53"/>
                  </a:lnTo>
                  <a:lnTo>
                    <a:pt x="138" y="62"/>
                  </a:lnTo>
                  <a:lnTo>
                    <a:pt x="138" y="62"/>
                  </a:lnTo>
                  <a:lnTo>
                    <a:pt x="138" y="80"/>
                  </a:lnTo>
                  <a:lnTo>
                    <a:pt x="138" y="80"/>
                  </a:lnTo>
                  <a:lnTo>
                    <a:pt x="138" y="89"/>
                  </a:lnTo>
                  <a:lnTo>
                    <a:pt x="114" y="98"/>
                  </a:lnTo>
                  <a:lnTo>
                    <a:pt x="89" y="89"/>
                  </a:lnTo>
                  <a:lnTo>
                    <a:pt x="97" y="98"/>
                  </a:lnTo>
                  <a:lnTo>
                    <a:pt x="97" y="116"/>
                  </a:lnTo>
                  <a:lnTo>
                    <a:pt x="106" y="124"/>
                  </a:lnTo>
                  <a:lnTo>
                    <a:pt x="89" y="142"/>
                  </a:lnTo>
                  <a:lnTo>
                    <a:pt x="81" y="142"/>
                  </a:lnTo>
                  <a:lnTo>
                    <a:pt x="73" y="133"/>
                  </a:lnTo>
                  <a:lnTo>
                    <a:pt x="65" y="124"/>
                  </a:lnTo>
                  <a:lnTo>
                    <a:pt x="65" y="107"/>
                  </a:lnTo>
                  <a:lnTo>
                    <a:pt x="57" y="89"/>
                  </a:lnTo>
                  <a:lnTo>
                    <a:pt x="65" y="71"/>
                  </a:lnTo>
                  <a:lnTo>
                    <a:pt x="41" y="71"/>
                  </a:lnTo>
                  <a:lnTo>
                    <a:pt x="33" y="62"/>
                  </a:lnTo>
                  <a:lnTo>
                    <a:pt x="8" y="62"/>
                  </a:lnTo>
                  <a:lnTo>
                    <a:pt x="8" y="53"/>
                  </a:lnTo>
                  <a:lnTo>
                    <a:pt x="8" y="44"/>
                  </a:lnTo>
                  <a:lnTo>
                    <a:pt x="0" y="26"/>
                  </a:lnTo>
                  <a:lnTo>
                    <a:pt x="8" y="17"/>
                  </a:lnTo>
                  <a:lnTo>
                    <a:pt x="8" y="9"/>
                  </a:lnTo>
                  <a:lnTo>
                    <a:pt x="16" y="17"/>
                  </a:lnTo>
                  <a:lnTo>
                    <a:pt x="8" y="17"/>
                  </a:lnTo>
                  <a:lnTo>
                    <a:pt x="8" y="35"/>
                  </a:lnTo>
                  <a:lnTo>
                    <a:pt x="16" y="26"/>
                  </a:lnTo>
                  <a:lnTo>
                    <a:pt x="16" y="17"/>
                  </a:lnTo>
                  <a:lnTo>
                    <a:pt x="33" y="9"/>
                  </a:lnTo>
                  <a:lnTo>
                    <a:pt x="33" y="0"/>
                  </a:lnTo>
                  <a:lnTo>
                    <a:pt x="33" y="9"/>
                  </a:lnTo>
                  <a:lnTo>
                    <a:pt x="57" y="9"/>
                  </a:lnTo>
                  <a:lnTo>
                    <a:pt x="57" y="17"/>
                  </a:lnTo>
                  <a:lnTo>
                    <a:pt x="81" y="17"/>
                  </a:lnTo>
                  <a:lnTo>
                    <a:pt x="89" y="17"/>
                  </a:lnTo>
                  <a:lnTo>
                    <a:pt x="106" y="17"/>
                  </a:lnTo>
                  <a:lnTo>
                    <a:pt x="122" y="17"/>
                  </a:lnTo>
                  <a:lnTo>
                    <a:pt x="114" y="17"/>
                  </a:lnTo>
                  <a:lnTo>
                    <a:pt x="122" y="17"/>
                  </a:lnTo>
                  <a:lnTo>
                    <a:pt x="138" y="26"/>
                  </a:lnTo>
                  <a:lnTo>
                    <a:pt x="138" y="44"/>
                  </a:lnTo>
                  <a:lnTo>
                    <a:pt x="138" y="35"/>
                  </a:lnTo>
                  <a:lnTo>
                    <a:pt x="146" y="4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9" name="Freeform 181"/>
            <p:cNvSpPr>
              <a:spLocks/>
            </p:cNvSpPr>
            <p:nvPr/>
          </p:nvSpPr>
          <p:spPr bwMode="blackWhite">
            <a:xfrm>
              <a:off x="3854451" y="3425825"/>
              <a:ext cx="138112" cy="136525"/>
            </a:xfrm>
            <a:custGeom>
              <a:avLst/>
              <a:gdLst/>
              <a:ahLst/>
              <a:cxnLst>
                <a:cxn ang="0">
                  <a:pos x="0" y="89"/>
                </a:cxn>
                <a:cxn ang="0">
                  <a:pos x="8" y="80"/>
                </a:cxn>
                <a:cxn ang="0">
                  <a:pos x="40" y="80"/>
                </a:cxn>
                <a:cxn ang="0">
                  <a:pos x="40" y="71"/>
                </a:cxn>
                <a:cxn ang="0">
                  <a:pos x="56" y="62"/>
                </a:cxn>
                <a:cxn ang="0">
                  <a:pos x="56" y="18"/>
                </a:cxn>
                <a:cxn ang="0">
                  <a:pos x="89" y="18"/>
                </a:cxn>
                <a:cxn ang="0">
                  <a:pos x="89" y="9"/>
                </a:cxn>
                <a:cxn ang="0">
                  <a:pos x="40" y="0"/>
                </a:cxn>
                <a:cxn ang="0">
                  <a:pos x="40" y="18"/>
                </a:cxn>
                <a:cxn ang="0">
                  <a:pos x="32" y="18"/>
                </a:cxn>
                <a:cxn ang="0">
                  <a:pos x="24" y="44"/>
                </a:cxn>
                <a:cxn ang="0">
                  <a:pos x="0" y="71"/>
                </a:cxn>
                <a:cxn ang="0">
                  <a:pos x="0" y="89"/>
                </a:cxn>
              </a:cxnLst>
              <a:rect l="0" t="0" r="r" b="b"/>
              <a:pathLst>
                <a:path w="89" h="89">
                  <a:moveTo>
                    <a:pt x="0" y="89"/>
                  </a:moveTo>
                  <a:lnTo>
                    <a:pt x="8" y="80"/>
                  </a:lnTo>
                  <a:lnTo>
                    <a:pt x="40" y="80"/>
                  </a:lnTo>
                  <a:lnTo>
                    <a:pt x="40" y="71"/>
                  </a:lnTo>
                  <a:lnTo>
                    <a:pt x="56" y="62"/>
                  </a:lnTo>
                  <a:lnTo>
                    <a:pt x="56" y="18"/>
                  </a:lnTo>
                  <a:lnTo>
                    <a:pt x="89" y="18"/>
                  </a:lnTo>
                  <a:lnTo>
                    <a:pt x="89" y="9"/>
                  </a:lnTo>
                  <a:lnTo>
                    <a:pt x="40" y="0"/>
                  </a:lnTo>
                  <a:lnTo>
                    <a:pt x="40" y="18"/>
                  </a:lnTo>
                  <a:lnTo>
                    <a:pt x="32" y="18"/>
                  </a:lnTo>
                  <a:lnTo>
                    <a:pt x="24" y="44"/>
                  </a:lnTo>
                  <a:lnTo>
                    <a:pt x="0" y="71"/>
                  </a:lnTo>
                  <a:lnTo>
                    <a:pt x="0"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0" name="Freeform 182"/>
            <p:cNvSpPr>
              <a:spLocks/>
            </p:cNvSpPr>
            <p:nvPr/>
          </p:nvSpPr>
          <p:spPr bwMode="blackWhite">
            <a:xfrm>
              <a:off x="3841751" y="3671888"/>
              <a:ext cx="112712" cy="69850"/>
            </a:xfrm>
            <a:custGeom>
              <a:avLst/>
              <a:gdLst/>
              <a:ahLst/>
              <a:cxnLst>
                <a:cxn ang="0">
                  <a:pos x="8" y="36"/>
                </a:cxn>
                <a:cxn ang="0">
                  <a:pos x="16" y="36"/>
                </a:cxn>
                <a:cxn ang="0">
                  <a:pos x="32" y="36"/>
                </a:cxn>
                <a:cxn ang="0">
                  <a:pos x="40" y="36"/>
                </a:cxn>
                <a:cxn ang="0">
                  <a:pos x="40" y="36"/>
                </a:cxn>
                <a:cxn ang="0">
                  <a:pos x="32" y="36"/>
                </a:cxn>
                <a:cxn ang="0">
                  <a:pos x="8" y="36"/>
                </a:cxn>
                <a:cxn ang="0">
                  <a:pos x="0" y="18"/>
                </a:cxn>
                <a:cxn ang="0">
                  <a:pos x="8" y="0"/>
                </a:cxn>
                <a:cxn ang="0">
                  <a:pos x="16" y="0"/>
                </a:cxn>
                <a:cxn ang="0">
                  <a:pos x="32" y="0"/>
                </a:cxn>
                <a:cxn ang="0">
                  <a:pos x="48" y="0"/>
                </a:cxn>
                <a:cxn ang="0">
                  <a:pos x="56" y="18"/>
                </a:cxn>
                <a:cxn ang="0">
                  <a:pos x="73" y="45"/>
                </a:cxn>
                <a:cxn ang="0">
                  <a:pos x="40" y="45"/>
                </a:cxn>
                <a:cxn ang="0">
                  <a:pos x="8" y="45"/>
                </a:cxn>
                <a:cxn ang="0">
                  <a:pos x="8" y="36"/>
                </a:cxn>
              </a:cxnLst>
              <a:rect l="0" t="0" r="r" b="b"/>
              <a:pathLst>
                <a:path w="73" h="45">
                  <a:moveTo>
                    <a:pt x="8" y="36"/>
                  </a:moveTo>
                  <a:lnTo>
                    <a:pt x="16" y="36"/>
                  </a:lnTo>
                  <a:lnTo>
                    <a:pt x="32" y="36"/>
                  </a:lnTo>
                  <a:lnTo>
                    <a:pt x="40" y="36"/>
                  </a:lnTo>
                  <a:lnTo>
                    <a:pt x="40" y="36"/>
                  </a:lnTo>
                  <a:lnTo>
                    <a:pt x="32" y="36"/>
                  </a:lnTo>
                  <a:lnTo>
                    <a:pt x="8" y="36"/>
                  </a:lnTo>
                  <a:lnTo>
                    <a:pt x="0" y="18"/>
                  </a:lnTo>
                  <a:lnTo>
                    <a:pt x="8" y="0"/>
                  </a:lnTo>
                  <a:lnTo>
                    <a:pt x="16" y="0"/>
                  </a:lnTo>
                  <a:lnTo>
                    <a:pt x="32" y="0"/>
                  </a:lnTo>
                  <a:lnTo>
                    <a:pt x="48" y="0"/>
                  </a:lnTo>
                  <a:lnTo>
                    <a:pt x="56" y="18"/>
                  </a:lnTo>
                  <a:lnTo>
                    <a:pt x="73" y="45"/>
                  </a:lnTo>
                  <a:lnTo>
                    <a:pt x="40" y="45"/>
                  </a:lnTo>
                  <a:lnTo>
                    <a:pt x="8" y="45"/>
                  </a:lnTo>
                  <a:lnTo>
                    <a:pt x="8"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1" name="Freeform 183"/>
            <p:cNvSpPr>
              <a:spLocks/>
            </p:cNvSpPr>
            <p:nvPr/>
          </p:nvSpPr>
          <p:spPr bwMode="blackWhite">
            <a:xfrm>
              <a:off x="3854451" y="3727450"/>
              <a:ext cx="49212" cy="1588"/>
            </a:xfrm>
            <a:custGeom>
              <a:avLst/>
              <a:gdLst/>
              <a:ahLst/>
              <a:cxnLst>
                <a:cxn ang="0">
                  <a:pos x="0" y="0"/>
                </a:cxn>
                <a:cxn ang="0">
                  <a:pos x="8" y="0"/>
                </a:cxn>
                <a:cxn ang="0">
                  <a:pos x="16" y="0"/>
                </a:cxn>
                <a:cxn ang="0">
                  <a:pos x="24" y="0"/>
                </a:cxn>
                <a:cxn ang="0">
                  <a:pos x="32" y="0"/>
                </a:cxn>
                <a:cxn ang="0">
                  <a:pos x="16" y="0"/>
                </a:cxn>
                <a:cxn ang="0">
                  <a:pos x="0" y="0"/>
                </a:cxn>
              </a:cxnLst>
              <a:rect l="0" t="0" r="r" b="b"/>
              <a:pathLst>
                <a:path w="32">
                  <a:moveTo>
                    <a:pt x="0" y="0"/>
                  </a:moveTo>
                  <a:lnTo>
                    <a:pt x="8" y="0"/>
                  </a:lnTo>
                  <a:lnTo>
                    <a:pt x="16" y="0"/>
                  </a:lnTo>
                  <a:lnTo>
                    <a:pt x="24" y="0"/>
                  </a:lnTo>
                  <a:lnTo>
                    <a:pt x="32" y="0"/>
                  </a:lnTo>
                  <a:lnTo>
                    <a:pt x="16"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2" name="Freeform 184"/>
            <p:cNvSpPr>
              <a:spLocks/>
            </p:cNvSpPr>
            <p:nvPr/>
          </p:nvSpPr>
          <p:spPr bwMode="blackWhite">
            <a:xfrm>
              <a:off x="3854451" y="3754438"/>
              <a:ext cx="49212" cy="46037"/>
            </a:xfrm>
            <a:custGeom>
              <a:avLst/>
              <a:gdLst/>
              <a:ahLst/>
              <a:cxnLst>
                <a:cxn ang="0">
                  <a:pos x="16" y="18"/>
                </a:cxn>
                <a:cxn ang="0">
                  <a:pos x="32" y="9"/>
                </a:cxn>
                <a:cxn ang="0">
                  <a:pos x="32" y="0"/>
                </a:cxn>
                <a:cxn ang="0">
                  <a:pos x="0" y="0"/>
                </a:cxn>
                <a:cxn ang="0">
                  <a:pos x="16" y="9"/>
                </a:cxn>
                <a:cxn ang="0">
                  <a:pos x="16" y="9"/>
                </a:cxn>
                <a:cxn ang="0">
                  <a:pos x="16" y="18"/>
                </a:cxn>
              </a:cxnLst>
              <a:rect l="0" t="0" r="r" b="b"/>
              <a:pathLst>
                <a:path w="32" h="18">
                  <a:moveTo>
                    <a:pt x="16" y="18"/>
                  </a:moveTo>
                  <a:lnTo>
                    <a:pt x="32" y="9"/>
                  </a:lnTo>
                  <a:lnTo>
                    <a:pt x="32" y="0"/>
                  </a:lnTo>
                  <a:lnTo>
                    <a:pt x="0" y="0"/>
                  </a:lnTo>
                  <a:lnTo>
                    <a:pt x="16" y="9"/>
                  </a:lnTo>
                  <a:lnTo>
                    <a:pt x="16" y="9"/>
                  </a:lnTo>
                  <a:lnTo>
                    <a:pt x="16"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3" name="Freeform 185"/>
            <p:cNvSpPr>
              <a:spLocks/>
            </p:cNvSpPr>
            <p:nvPr/>
          </p:nvSpPr>
          <p:spPr bwMode="blackWhite">
            <a:xfrm>
              <a:off x="3929063" y="3808413"/>
              <a:ext cx="9525" cy="46037"/>
            </a:xfrm>
            <a:custGeom>
              <a:avLst/>
              <a:gdLst/>
              <a:ahLst/>
              <a:cxnLst>
                <a:cxn ang="0">
                  <a:pos x="0" y="0"/>
                </a:cxn>
                <a:cxn ang="0">
                  <a:pos x="0" y="0"/>
                </a:cxn>
                <a:cxn ang="0">
                  <a:pos x="8" y="0"/>
                </a:cxn>
                <a:cxn ang="0">
                  <a:pos x="17" y="9"/>
                </a:cxn>
                <a:cxn ang="0">
                  <a:pos x="17" y="18"/>
                </a:cxn>
                <a:cxn ang="0">
                  <a:pos x="8" y="27"/>
                </a:cxn>
                <a:cxn ang="0">
                  <a:pos x="0" y="27"/>
                </a:cxn>
                <a:cxn ang="0">
                  <a:pos x="0" y="27"/>
                </a:cxn>
                <a:cxn ang="0">
                  <a:pos x="0" y="0"/>
                </a:cxn>
              </a:cxnLst>
              <a:rect l="0" t="0" r="r" b="b"/>
              <a:pathLst>
                <a:path w="17" h="27">
                  <a:moveTo>
                    <a:pt x="0" y="0"/>
                  </a:moveTo>
                  <a:lnTo>
                    <a:pt x="0" y="0"/>
                  </a:lnTo>
                  <a:lnTo>
                    <a:pt x="8" y="0"/>
                  </a:lnTo>
                  <a:lnTo>
                    <a:pt x="17" y="9"/>
                  </a:lnTo>
                  <a:lnTo>
                    <a:pt x="17" y="18"/>
                  </a:lnTo>
                  <a:lnTo>
                    <a:pt x="8" y="27"/>
                  </a:lnTo>
                  <a:lnTo>
                    <a:pt x="0" y="27"/>
                  </a:lnTo>
                  <a:lnTo>
                    <a:pt x="0" y="27"/>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4" name="Freeform 186"/>
            <p:cNvSpPr>
              <a:spLocks/>
            </p:cNvSpPr>
            <p:nvPr/>
          </p:nvSpPr>
          <p:spPr bwMode="blackWhite">
            <a:xfrm>
              <a:off x="2816226" y="4921250"/>
              <a:ext cx="25400" cy="50800"/>
            </a:xfrm>
            <a:custGeom>
              <a:avLst/>
              <a:gdLst/>
              <a:ahLst/>
              <a:cxnLst>
                <a:cxn ang="0">
                  <a:pos x="8" y="0"/>
                </a:cxn>
                <a:cxn ang="0">
                  <a:pos x="0" y="18"/>
                </a:cxn>
                <a:cxn ang="0">
                  <a:pos x="8" y="27"/>
                </a:cxn>
                <a:cxn ang="0">
                  <a:pos x="16" y="9"/>
                </a:cxn>
                <a:cxn ang="0">
                  <a:pos x="8" y="0"/>
                </a:cxn>
              </a:cxnLst>
              <a:rect l="0" t="0" r="r" b="b"/>
              <a:pathLst>
                <a:path w="16" h="27">
                  <a:moveTo>
                    <a:pt x="8" y="0"/>
                  </a:moveTo>
                  <a:lnTo>
                    <a:pt x="0" y="18"/>
                  </a:lnTo>
                  <a:lnTo>
                    <a:pt x="8" y="27"/>
                  </a:lnTo>
                  <a:lnTo>
                    <a:pt x="16" y="9"/>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5" name="Freeform 187"/>
            <p:cNvSpPr>
              <a:spLocks/>
            </p:cNvSpPr>
            <p:nvPr/>
          </p:nvSpPr>
          <p:spPr bwMode="blackWhite">
            <a:xfrm>
              <a:off x="2740026" y="3632200"/>
              <a:ext cx="52387" cy="9525"/>
            </a:xfrm>
            <a:custGeom>
              <a:avLst/>
              <a:gdLst/>
              <a:ahLst/>
              <a:cxnLst>
                <a:cxn ang="0">
                  <a:pos x="0" y="8"/>
                </a:cxn>
                <a:cxn ang="0">
                  <a:pos x="17" y="17"/>
                </a:cxn>
                <a:cxn ang="0">
                  <a:pos x="25" y="8"/>
                </a:cxn>
                <a:cxn ang="0">
                  <a:pos x="9" y="0"/>
                </a:cxn>
                <a:cxn ang="0">
                  <a:pos x="0" y="8"/>
                </a:cxn>
              </a:cxnLst>
              <a:rect l="0" t="0" r="r" b="b"/>
              <a:pathLst>
                <a:path w="25" h="17">
                  <a:moveTo>
                    <a:pt x="0" y="8"/>
                  </a:moveTo>
                  <a:lnTo>
                    <a:pt x="17" y="17"/>
                  </a:lnTo>
                  <a:lnTo>
                    <a:pt x="25" y="8"/>
                  </a:lnTo>
                  <a:lnTo>
                    <a:pt x="9" y="0"/>
                  </a:lnTo>
                  <a:lnTo>
                    <a:pt x="0"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6" name="Freeform 188"/>
            <p:cNvSpPr>
              <a:spLocks/>
            </p:cNvSpPr>
            <p:nvPr/>
          </p:nvSpPr>
          <p:spPr bwMode="blackWhite">
            <a:xfrm>
              <a:off x="2628901" y="3521075"/>
              <a:ext cx="163512" cy="66675"/>
            </a:xfrm>
            <a:custGeom>
              <a:avLst/>
              <a:gdLst/>
              <a:ahLst/>
              <a:cxnLst>
                <a:cxn ang="0">
                  <a:pos x="0" y="27"/>
                </a:cxn>
                <a:cxn ang="0">
                  <a:pos x="9" y="27"/>
                </a:cxn>
                <a:cxn ang="0">
                  <a:pos x="25" y="9"/>
                </a:cxn>
                <a:cxn ang="0">
                  <a:pos x="41" y="18"/>
                </a:cxn>
                <a:cxn ang="0">
                  <a:pos x="33" y="18"/>
                </a:cxn>
                <a:cxn ang="0">
                  <a:pos x="41" y="18"/>
                </a:cxn>
                <a:cxn ang="0">
                  <a:pos x="65" y="27"/>
                </a:cxn>
                <a:cxn ang="0">
                  <a:pos x="73" y="36"/>
                </a:cxn>
                <a:cxn ang="0">
                  <a:pos x="90" y="36"/>
                </a:cxn>
                <a:cxn ang="0">
                  <a:pos x="82" y="45"/>
                </a:cxn>
                <a:cxn ang="0">
                  <a:pos x="114" y="45"/>
                </a:cxn>
                <a:cxn ang="0">
                  <a:pos x="106" y="36"/>
                </a:cxn>
                <a:cxn ang="0">
                  <a:pos x="106" y="36"/>
                </a:cxn>
                <a:cxn ang="0">
                  <a:pos x="106" y="27"/>
                </a:cxn>
                <a:cxn ang="0">
                  <a:pos x="73" y="18"/>
                </a:cxn>
                <a:cxn ang="0">
                  <a:pos x="41" y="0"/>
                </a:cxn>
                <a:cxn ang="0">
                  <a:pos x="17" y="9"/>
                </a:cxn>
                <a:cxn ang="0">
                  <a:pos x="0" y="27"/>
                </a:cxn>
              </a:cxnLst>
              <a:rect l="0" t="0" r="r" b="b"/>
              <a:pathLst>
                <a:path w="114" h="45">
                  <a:moveTo>
                    <a:pt x="0" y="27"/>
                  </a:moveTo>
                  <a:lnTo>
                    <a:pt x="9" y="27"/>
                  </a:lnTo>
                  <a:lnTo>
                    <a:pt x="25" y="9"/>
                  </a:lnTo>
                  <a:lnTo>
                    <a:pt x="41" y="18"/>
                  </a:lnTo>
                  <a:lnTo>
                    <a:pt x="33" y="18"/>
                  </a:lnTo>
                  <a:lnTo>
                    <a:pt x="41" y="18"/>
                  </a:lnTo>
                  <a:lnTo>
                    <a:pt x="65" y="27"/>
                  </a:lnTo>
                  <a:lnTo>
                    <a:pt x="73" y="36"/>
                  </a:lnTo>
                  <a:lnTo>
                    <a:pt x="90" y="36"/>
                  </a:lnTo>
                  <a:lnTo>
                    <a:pt x="82" y="45"/>
                  </a:lnTo>
                  <a:lnTo>
                    <a:pt x="114" y="45"/>
                  </a:lnTo>
                  <a:lnTo>
                    <a:pt x="106" y="36"/>
                  </a:lnTo>
                  <a:lnTo>
                    <a:pt x="106" y="36"/>
                  </a:lnTo>
                  <a:lnTo>
                    <a:pt x="106" y="27"/>
                  </a:lnTo>
                  <a:lnTo>
                    <a:pt x="73" y="18"/>
                  </a:lnTo>
                  <a:lnTo>
                    <a:pt x="41" y="0"/>
                  </a:lnTo>
                  <a:lnTo>
                    <a:pt x="17" y="9"/>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7" name="Freeform 189"/>
            <p:cNvSpPr>
              <a:spLocks/>
            </p:cNvSpPr>
            <p:nvPr/>
          </p:nvSpPr>
          <p:spPr bwMode="blackWhite">
            <a:xfrm>
              <a:off x="2740026" y="3479800"/>
              <a:ext cx="52387" cy="41275"/>
            </a:xfrm>
            <a:custGeom>
              <a:avLst/>
              <a:gdLst/>
              <a:ahLst/>
              <a:cxnLst>
                <a:cxn ang="0">
                  <a:pos x="0" y="0"/>
                </a:cxn>
                <a:cxn ang="0">
                  <a:pos x="0" y="9"/>
                </a:cxn>
                <a:cxn ang="0">
                  <a:pos x="25" y="27"/>
                </a:cxn>
                <a:cxn ang="0">
                  <a:pos x="25" y="9"/>
                </a:cxn>
                <a:cxn ang="0">
                  <a:pos x="0" y="0"/>
                </a:cxn>
              </a:cxnLst>
              <a:rect l="0" t="0" r="r" b="b"/>
              <a:pathLst>
                <a:path w="25" h="27">
                  <a:moveTo>
                    <a:pt x="0" y="0"/>
                  </a:moveTo>
                  <a:lnTo>
                    <a:pt x="0" y="9"/>
                  </a:lnTo>
                  <a:lnTo>
                    <a:pt x="25" y="27"/>
                  </a:lnTo>
                  <a:lnTo>
                    <a:pt x="25"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8" name="Freeform 190"/>
            <p:cNvSpPr>
              <a:spLocks/>
            </p:cNvSpPr>
            <p:nvPr/>
          </p:nvSpPr>
          <p:spPr bwMode="blackWhite">
            <a:xfrm>
              <a:off x="2590801" y="2228850"/>
              <a:ext cx="112712" cy="125413"/>
            </a:xfrm>
            <a:custGeom>
              <a:avLst/>
              <a:gdLst/>
              <a:ahLst/>
              <a:cxnLst>
                <a:cxn ang="0">
                  <a:pos x="0" y="72"/>
                </a:cxn>
                <a:cxn ang="0">
                  <a:pos x="8" y="72"/>
                </a:cxn>
                <a:cxn ang="0">
                  <a:pos x="8" y="81"/>
                </a:cxn>
                <a:cxn ang="0">
                  <a:pos x="24" y="81"/>
                </a:cxn>
                <a:cxn ang="0">
                  <a:pos x="41" y="63"/>
                </a:cxn>
                <a:cxn ang="0">
                  <a:pos x="49" y="63"/>
                </a:cxn>
                <a:cxn ang="0">
                  <a:pos x="57" y="72"/>
                </a:cxn>
                <a:cxn ang="0">
                  <a:pos x="73" y="63"/>
                </a:cxn>
                <a:cxn ang="0">
                  <a:pos x="57" y="63"/>
                </a:cxn>
                <a:cxn ang="0">
                  <a:pos x="49" y="36"/>
                </a:cxn>
                <a:cxn ang="0">
                  <a:pos x="24" y="9"/>
                </a:cxn>
                <a:cxn ang="0">
                  <a:pos x="16" y="0"/>
                </a:cxn>
                <a:cxn ang="0">
                  <a:pos x="8" y="9"/>
                </a:cxn>
                <a:cxn ang="0">
                  <a:pos x="8" y="18"/>
                </a:cxn>
                <a:cxn ang="0">
                  <a:pos x="8" y="63"/>
                </a:cxn>
                <a:cxn ang="0">
                  <a:pos x="0" y="72"/>
                </a:cxn>
              </a:cxnLst>
              <a:rect l="0" t="0" r="r" b="b"/>
              <a:pathLst>
                <a:path w="73" h="81">
                  <a:moveTo>
                    <a:pt x="0" y="72"/>
                  </a:moveTo>
                  <a:lnTo>
                    <a:pt x="8" y="72"/>
                  </a:lnTo>
                  <a:lnTo>
                    <a:pt x="8" y="81"/>
                  </a:lnTo>
                  <a:lnTo>
                    <a:pt x="24" y="81"/>
                  </a:lnTo>
                  <a:lnTo>
                    <a:pt x="41" y="63"/>
                  </a:lnTo>
                  <a:lnTo>
                    <a:pt x="49" y="63"/>
                  </a:lnTo>
                  <a:lnTo>
                    <a:pt x="57" y="72"/>
                  </a:lnTo>
                  <a:lnTo>
                    <a:pt x="73" y="63"/>
                  </a:lnTo>
                  <a:lnTo>
                    <a:pt x="57" y="63"/>
                  </a:lnTo>
                  <a:lnTo>
                    <a:pt x="49" y="36"/>
                  </a:lnTo>
                  <a:lnTo>
                    <a:pt x="24" y="9"/>
                  </a:lnTo>
                  <a:lnTo>
                    <a:pt x="16" y="0"/>
                  </a:lnTo>
                  <a:lnTo>
                    <a:pt x="8" y="9"/>
                  </a:lnTo>
                  <a:lnTo>
                    <a:pt x="8" y="18"/>
                  </a:lnTo>
                  <a:lnTo>
                    <a:pt x="8" y="63"/>
                  </a:lnTo>
                  <a:lnTo>
                    <a:pt x="0" y="7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9" name="Freeform 191"/>
            <p:cNvSpPr>
              <a:spLocks/>
            </p:cNvSpPr>
            <p:nvPr/>
          </p:nvSpPr>
          <p:spPr bwMode="blackWhite">
            <a:xfrm>
              <a:off x="2767013" y="2105025"/>
              <a:ext cx="25400" cy="55563"/>
            </a:xfrm>
            <a:custGeom>
              <a:avLst/>
              <a:gdLst/>
              <a:ahLst/>
              <a:cxnLst>
                <a:cxn ang="0">
                  <a:pos x="0" y="27"/>
                </a:cxn>
                <a:cxn ang="0">
                  <a:pos x="0" y="36"/>
                </a:cxn>
                <a:cxn ang="0">
                  <a:pos x="16" y="27"/>
                </a:cxn>
                <a:cxn ang="0">
                  <a:pos x="16" y="27"/>
                </a:cxn>
                <a:cxn ang="0">
                  <a:pos x="16" y="18"/>
                </a:cxn>
                <a:cxn ang="0">
                  <a:pos x="16" y="0"/>
                </a:cxn>
                <a:cxn ang="0">
                  <a:pos x="8" y="0"/>
                </a:cxn>
                <a:cxn ang="0">
                  <a:pos x="0" y="27"/>
                </a:cxn>
              </a:cxnLst>
              <a:rect l="0" t="0" r="r" b="b"/>
              <a:pathLst>
                <a:path w="16" h="36">
                  <a:moveTo>
                    <a:pt x="0" y="27"/>
                  </a:moveTo>
                  <a:lnTo>
                    <a:pt x="0" y="36"/>
                  </a:lnTo>
                  <a:lnTo>
                    <a:pt x="16" y="27"/>
                  </a:lnTo>
                  <a:lnTo>
                    <a:pt x="16" y="27"/>
                  </a:lnTo>
                  <a:lnTo>
                    <a:pt x="16" y="18"/>
                  </a:lnTo>
                  <a:lnTo>
                    <a:pt x="16" y="0"/>
                  </a:lnTo>
                  <a:lnTo>
                    <a:pt x="8" y="0"/>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0" name="Freeform 192"/>
            <p:cNvSpPr>
              <a:spLocks/>
            </p:cNvSpPr>
            <p:nvPr/>
          </p:nvSpPr>
          <p:spPr bwMode="blackWhite">
            <a:xfrm>
              <a:off x="1128713" y="2476500"/>
              <a:ext cx="36513" cy="46038"/>
            </a:xfrm>
            <a:custGeom>
              <a:avLst/>
              <a:gdLst/>
              <a:ahLst/>
              <a:cxnLst>
                <a:cxn ang="0">
                  <a:pos x="0" y="9"/>
                </a:cxn>
                <a:cxn ang="0">
                  <a:pos x="16" y="18"/>
                </a:cxn>
                <a:cxn ang="0">
                  <a:pos x="24" y="9"/>
                </a:cxn>
                <a:cxn ang="0">
                  <a:pos x="16" y="0"/>
                </a:cxn>
                <a:cxn ang="0">
                  <a:pos x="0" y="9"/>
                </a:cxn>
              </a:cxnLst>
              <a:rect l="0" t="0" r="r" b="b"/>
              <a:pathLst>
                <a:path w="24" h="18">
                  <a:moveTo>
                    <a:pt x="0" y="9"/>
                  </a:moveTo>
                  <a:lnTo>
                    <a:pt x="16" y="18"/>
                  </a:lnTo>
                  <a:lnTo>
                    <a:pt x="24"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1" name="Freeform 193"/>
            <p:cNvSpPr>
              <a:spLocks/>
            </p:cNvSpPr>
            <p:nvPr/>
          </p:nvSpPr>
          <p:spPr bwMode="blackWhite">
            <a:xfrm>
              <a:off x="1366838" y="2559050"/>
              <a:ext cx="36513" cy="55563"/>
            </a:xfrm>
            <a:custGeom>
              <a:avLst/>
              <a:gdLst/>
              <a:ahLst/>
              <a:cxnLst>
                <a:cxn ang="0">
                  <a:pos x="0" y="27"/>
                </a:cxn>
                <a:cxn ang="0">
                  <a:pos x="8" y="36"/>
                </a:cxn>
                <a:cxn ang="0">
                  <a:pos x="16" y="18"/>
                </a:cxn>
                <a:cxn ang="0">
                  <a:pos x="24" y="18"/>
                </a:cxn>
                <a:cxn ang="0">
                  <a:pos x="24" y="9"/>
                </a:cxn>
                <a:cxn ang="0">
                  <a:pos x="16" y="9"/>
                </a:cxn>
                <a:cxn ang="0">
                  <a:pos x="24" y="9"/>
                </a:cxn>
                <a:cxn ang="0">
                  <a:pos x="24" y="0"/>
                </a:cxn>
                <a:cxn ang="0">
                  <a:pos x="0" y="27"/>
                </a:cxn>
              </a:cxnLst>
              <a:rect l="0" t="0" r="r" b="b"/>
              <a:pathLst>
                <a:path w="24" h="36">
                  <a:moveTo>
                    <a:pt x="0" y="27"/>
                  </a:moveTo>
                  <a:lnTo>
                    <a:pt x="8" y="36"/>
                  </a:lnTo>
                  <a:lnTo>
                    <a:pt x="16" y="18"/>
                  </a:lnTo>
                  <a:lnTo>
                    <a:pt x="24" y="18"/>
                  </a:lnTo>
                  <a:lnTo>
                    <a:pt x="24" y="9"/>
                  </a:lnTo>
                  <a:lnTo>
                    <a:pt x="16" y="9"/>
                  </a:lnTo>
                  <a:lnTo>
                    <a:pt x="24" y="9"/>
                  </a:lnTo>
                  <a:lnTo>
                    <a:pt x="24" y="0"/>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2" name="Freeform 194"/>
            <p:cNvSpPr>
              <a:spLocks/>
            </p:cNvSpPr>
            <p:nvPr/>
          </p:nvSpPr>
          <p:spPr bwMode="blackWhite">
            <a:xfrm>
              <a:off x="1765301" y="2709863"/>
              <a:ext cx="25400" cy="69850"/>
            </a:xfrm>
            <a:custGeom>
              <a:avLst/>
              <a:gdLst/>
              <a:ahLst/>
              <a:cxnLst>
                <a:cxn ang="0">
                  <a:pos x="0" y="0"/>
                </a:cxn>
                <a:cxn ang="0">
                  <a:pos x="0" y="18"/>
                </a:cxn>
                <a:cxn ang="0">
                  <a:pos x="0" y="36"/>
                </a:cxn>
                <a:cxn ang="0">
                  <a:pos x="16" y="45"/>
                </a:cxn>
                <a:cxn ang="0">
                  <a:pos x="0" y="27"/>
                </a:cxn>
                <a:cxn ang="0">
                  <a:pos x="8" y="18"/>
                </a:cxn>
                <a:cxn ang="0">
                  <a:pos x="0" y="18"/>
                </a:cxn>
                <a:cxn ang="0">
                  <a:pos x="8" y="0"/>
                </a:cxn>
                <a:cxn ang="0">
                  <a:pos x="0" y="0"/>
                </a:cxn>
              </a:cxnLst>
              <a:rect l="0" t="0" r="r" b="b"/>
              <a:pathLst>
                <a:path w="16" h="45">
                  <a:moveTo>
                    <a:pt x="0" y="0"/>
                  </a:moveTo>
                  <a:lnTo>
                    <a:pt x="0" y="18"/>
                  </a:lnTo>
                  <a:lnTo>
                    <a:pt x="0" y="36"/>
                  </a:lnTo>
                  <a:lnTo>
                    <a:pt x="16" y="45"/>
                  </a:lnTo>
                  <a:lnTo>
                    <a:pt x="0" y="27"/>
                  </a:lnTo>
                  <a:lnTo>
                    <a:pt x="8" y="18"/>
                  </a:lnTo>
                  <a:lnTo>
                    <a:pt x="0" y="18"/>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3" name="Freeform 195"/>
            <p:cNvSpPr>
              <a:spLocks/>
            </p:cNvSpPr>
            <p:nvPr/>
          </p:nvSpPr>
          <p:spPr bwMode="blackWhite">
            <a:xfrm>
              <a:off x="1841501" y="2820988"/>
              <a:ext cx="87312" cy="68262"/>
            </a:xfrm>
            <a:custGeom>
              <a:avLst/>
              <a:gdLst/>
              <a:ahLst/>
              <a:cxnLst>
                <a:cxn ang="0">
                  <a:pos x="0" y="0"/>
                </a:cxn>
                <a:cxn ang="0">
                  <a:pos x="8" y="18"/>
                </a:cxn>
                <a:cxn ang="0">
                  <a:pos x="24" y="26"/>
                </a:cxn>
                <a:cxn ang="0">
                  <a:pos x="32" y="35"/>
                </a:cxn>
                <a:cxn ang="0">
                  <a:pos x="32" y="35"/>
                </a:cxn>
                <a:cxn ang="0">
                  <a:pos x="49" y="44"/>
                </a:cxn>
                <a:cxn ang="0">
                  <a:pos x="57" y="44"/>
                </a:cxn>
                <a:cxn ang="0">
                  <a:pos x="32" y="9"/>
                </a:cxn>
                <a:cxn ang="0">
                  <a:pos x="8" y="0"/>
                </a:cxn>
                <a:cxn ang="0">
                  <a:pos x="0" y="0"/>
                </a:cxn>
              </a:cxnLst>
              <a:rect l="0" t="0" r="r" b="b"/>
              <a:pathLst>
                <a:path w="57" h="44">
                  <a:moveTo>
                    <a:pt x="0" y="0"/>
                  </a:moveTo>
                  <a:lnTo>
                    <a:pt x="8" y="18"/>
                  </a:lnTo>
                  <a:lnTo>
                    <a:pt x="24" y="26"/>
                  </a:lnTo>
                  <a:lnTo>
                    <a:pt x="32" y="35"/>
                  </a:lnTo>
                  <a:lnTo>
                    <a:pt x="32" y="35"/>
                  </a:lnTo>
                  <a:lnTo>
                    <a:pt x="49" y="44"/>
                  </a:lnTo>
                  <a:lnTo>
                    <a:pt x="57" y="44"/>
                  </a:lnTo>
                  <a:lnTo>
                    <a:pt x="32" y="9"/>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4" name="Freeform 196"/>
            <p:cNvSpPr>
              <a:spLocks/>
            </p:cNvSpPr>
            <p:nvPr/>
          </p:nvSpPr>
          <p:spPr bwMode="blackWhite">
            <a:xfrm>
              <a:off x="3717926" y="2203450"/>
              <a:ext cx="165100" cy="160338"/>
            </a:xfrm>
            <a:custGeom>
              <a:avLst/>
              <a:gdLst/>
              <a:ahLst/>
              <a:cxnLst>
                <a:cxn ang="0">
                  <a:pos x="0" y="26"/>
                </a:cxn>
                <a:cxn ang="0">
                  <a:pos x="8" y="35"/>
                </a:cxn>
                <a:cxn ang="0">
                  <a:pos x="24" y="26"/>
                </a:cxn>
                <a:cxn ang="0">
                  <a:pos x="32" y="35"/>
                </a:cxn>
                <a:cxn ang="0">
                  <a:pos x="8" y="53"/>
                </a:cxn>
                <a:cxn ang="0">
                  <a:pos x="24" y="53"/>
                </a:cxn>
                <a:cxn ang="0">
                  <a:pos x="32" y="71"/>
                </a:cxn>
                <a:cxn ang="0">
                  <a:pos x="24" y="80"/>
                </a:cxn>
                <a:cxn ang="0">
                  <a:pos x="40" y="80"/>
                </a:cxn>
                <a:cxn ang="0">
                  <a:pos x="64" y="89"/>
                </a:cxn>
                <a:cxn ang="0">
                  <a:pos x="113" y="62"/>
                </a:cxn>
                <a:cxn ang="0">
                  <a:pos x="121" y="53"/>
                </a:cxn>
                <a:cxn ang="0">
                  <a:pos x="121" y="26"/>
                </a:cxn>
                <a:cxn ang="0">
                  <a:pos x="105" y="17"/>
                </a:cxn>
                <a:cxn ang="0">
                  <a:pos x="105" y="9"/>
                </a:cxn>
                <a:cxn ang="0">
                  <a:pos x="105" y="9"/>
                </a:cxn>
                <a:cxn ang="0">
                  <a:pos x="97" y="0"/>
                </a:cxn>
                <a:cxn ang="0">
                  <a:pos x="81" y="17"/>
                </a:cxn>
                <a:cxn ang="0">
                  <a:pos x="72" y="17"/>
                </a:cxn>
                <a:cxn ang="0">
                  <a:pos x="56" y="17"/>
                </a:cxn>
                <a:cxn ang="0">
                  <a:pos x="48" y="17"/>
                </a:cxn>
                <a:cxn ang="0">
                  <a:pos x="48" y="17"/>
                </a:cxn>
                <a:cxn ang="0">
                  <a:pos x="48" y="26"/>
                </a:cxn>
                <a:cxn ang="0">
                  <a:pos x="40" y="35"/>
                </a:cxn>
                <a:cxn ang="0">
                  <a:pos x="40" y="17"/>
                </a:cxn>
                <a:cxn ang="0">
                  <a:pos x="24" y="9"/>
                </a:cxn>
                <a:cxn ang="0">
                  <a:pos x="16" y="9"/>
                </a:cxn>
                <a:cxn ang="0">
                  <a:pos x="16" y="17"/>
                </a:cxn>
                <a:cxn ang="0">
                  <a:pos x="8" y="17"/>
                </a:cxn>
                <a:cxn ang="0">
                  <a:pos x="8" y="17"/>
                </a:cxn>
                <a:cxn ang="0">
                  <a:pos x="0" y="26"/>
                </a:cxn>
              </a:cxnLst>
              <a:rect l="0" t="0" r="r" b="b"/>
              <a:pathLst>
                <a:path w="121" h="89">
                  <a:moveTo>
                    <a:pt x="0" y="26"/>
                  </a:moveTo>
                  <a:lnTo>
                    <a:pt x="8" y="35"/>
                  </a:lnTo>
                  <a:lnTo>
                    <a:pt x="24" y="26"/>
                  </a:lnTo>
                  <a:lnTo>
                    <a:pt x="32" y="35"/>
                  </a:lnTo>
                  <a:lnTo>
                    <a:pt x="8" y="53"/>
                  </a:lnTo>
                  <a:lnTo>
                    <a:pt x="24" y="53"/>
                  </a:lnTo>
                  <a:lnTo>
                    <a:pt x="32" y="71"/>
                  </a:lnTo>
                  <a:lnTo>
                    <a:pt x="24" y="80"/>
                  </a:lnTo>
                  <a:lnTo>
                    <a:pt x="40" y="80"/>
                  </a:lnTo>
                  <a:lnTo>
                    <a:pt x="64" y="89"/>
                  </a:lnTo>
                  <a:lnTo>
                    <a:pt x="113" y="62"/>
                  </a:lnTo>
                  <a:lnTo>
                    <a:pt x="121" y="53"/>
                  </a:lnTo>
                  <a:lnTo>
                    <a:pt x="121" y="26"/>
                  </a:lnTo>
                  <a:lnTo>
                    <a:pt x="105" y="17"/>
                  </a:lnTo>
                  <a:lnTo>
                    <a:pt x="105" y="9"/>
                  </a:lnTo>
                  <a:lnTo>
                    <a:pt x="105" y="9"/>
                  </a:lnTo>
                  <a:lnTo>
                    <a:pt x="97" y="0"/>
                  </a:lnTo>
                  <a:lnTo>
                    <a:pt x="81" y="17"/>
                  </a:lnTo>
                  <a:lnTo>
                    <a:pt x="72" y="17"/>
                  </a:lnTo>
                  <a:lnTo>
                    <a:pt x="56" y="17"/>
                  </a:lnTo>
                  <a:lnTo>
                    <a:pt x="48" y="17"/>
                  </a:lnTo>
                  <a:lnTo>
                    <a:pt x="48" y="17"/>
                  </a:lnTo>
                  <a:lnTo>
                    <a:pt x="48" y="26"/>
                  </a:lnTo>
                  <a:lnTo>
                    <a:pt x="40" y="35"/>
                  </a:lnTo>
                  <a:lnTo>
                    <a:pt x="40" y="17"/>
                  </a:lnTo>
                  <a:lnTo>
                    <a:pt x="24" y="9"/>
                  </a:lnTo>
                  <a:lnTo>
                    <a:pt x="16" y="9"/>
                  </a:lnTo>
                  <a:lnTo>
                    <a:pt x="16" y="17"/>
                  </a:lnTo>
                  <a:lnTo>
                    <a:pt x="8" y="17"/>
                  </a:lnTo>
                  <a:lnTo>
                    <a:pt x="8" y="17"/>
                  </a:lnTo>
                  <a:lnTo>
                    <a:pt x="0"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5" name="Freeform 198"/>
            <p:cNvSpPr>
              <a:spLocks/>
            </p:cNvSpPr>
            <p:nvPr/>
          </p:nvSpPr>
          <p:spPr bwMode="blackWhite">
            <a:xfrm>
              <a:off x="1265238" y="3548063"/>
              <a:ext cx="53975" cy="39687"/>
            </a:xfrm>
            <a:custGeom>
              <a:avLst/>
              <a:gdLst/>
              <a:ahLst/>
              <a:cxnLst>
                <a:cxn ang="0">
                  <a:pos x="24" y="0"/>
                </a:cxn>
                <a:cxn ang="0">
                  <a:pos x="0" y="18"/>
                </a:cxn>
                <a:cxn ang="0">
                  <a:pos x="0" y="0"/>
                </a:cxn>
                <a:cxn ang="0">
                  <a:pos x="24" y="0"/>
                </a:cxn>
              </a:cxnLst>
              <a:rect l="0" t="0" r="r" b="b"/>
              <a:pathLst>
                <a:path w="24" h="18">
                  <a:moveTo>
                    <a:pt x="24" y="0"/>
                  </a:moveTo>
                  <a:lnTo>
                    <a:pt x="0" y="18"/>
                  </a:lnTo>
                  <a:lnTo>
                    <a:pt x="0" y="0"/>
                  </a:lnTo>
                  <a:lnTo>
                    <a:pt x="24"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6" name="Freeform 199"/>
            <p:cNvSpPr>
              <a:spLocks/>
            </p:cNvSpPr>
            <p:nvPr/>
          </p:nvSpPr>
          <p:spPr bwMode="blackWhite">
            <a:xfrm>
              <a:off x="1341438" y="3589338"/>
              <a:ext cx="25400" cy="52387"/>
            </a:xfrm>
            <a:custGeom>
              <a:avLst/>
              <a:gdLst/>
              <a:ahLst/>
              <a:cxnLst>
                <a:cxn ang="0">
                  <a:pos x="8" y="0"/>
                </a:cxn>
                <a:cxn ang="0">
                  <a:pos x="0" y="9"/>
                </a:cxn>
                <a:cxn ang="0">
                  <a:pos x="8" y="18"/>
                </a:cxn>
                <a:cxn ang="0">
                  <a:pos x="16" y="9"/>
                </a:cxn>
                <a:cxn ang="0">
                  <a:pos x="8" y="0"/>
                </a:cxn>
              </a:cxnLst>
              <a:rect l="0" t="0" r="r" b="b"/>
              <a:pathLst>
                <a:path w="16" h="18">
                  <a:moveTo>
                    <a:pt x="8" y="0"/>
                  </a:moveTo>
                  <a:lnTo>
                    <a:pt x="0" y="9"/>
                  </a:lnTo>
                  <a:lnTo>
                    <a:pt x="8" y="18"/>
                  </a:lnTo>
                  <a:lnTo>
                    <a:pt x="16" y="9"/>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7" name="Freeform 200"/>
            <p:cNvSpPr>
              <a:spLocks/>
            </p:cNvSpPr>
            <p:nvPr/>
          </p:nvSpPr>
          <p:spPr bwMode="blackWhite">
            <a:xfrm>
              <a:off x="1917701" y="2228850"/>
              <a:ext cx="111125" cy="82550"/>
            </a:xfrm>
            <a:custGeom>
              <a:avLst/>
              <a:gdLst/>
              <a:ahLst/>
              <a:cxnLst>
                <a:cxn ang="0">
                  <a:pos x="0" y="27"/>
                </a:cxn>
                <a:cxn ang="0">
                  <a:pos x="32" y="27"/>
                </a:cxn>
                <a:cxn ang="0">
                  <a:pos x="40" y="27"/>
                </a:cxn>
                <a:cxn ang="0">
                  <a:pos x="24" y="45"/>
                </a:cxn>
                <a:cxn ang="0">
                  <a:pos x="16" y="54"/>
                </a:cxn>
                <a:cxn ang="0">
                  <a:pos x="32" y="54"/>
                </a:cxn>
                <a:cxn ang="0">
                  <a:pos x="32" y="45"/>
                </a:cxn>
                <a:cxn ang="0">
                  <a:pos x="40" y="36"/>
                </a:cxn>
                <a:cxn ang="0">
                  <a:pos x="40" y="45"/>
                </a:cxn>
                <a:cxn ang="0">
                  <a:pos x="40" y="54"/>
                </a:cxn>
                <a:cxn ang="0">
                  <a:pos x="56" y="45"/>
                </a:cxn>
                <a:cxn ang="0">
                  <a:pos x="48" y="36"/>
                </a:cxn>
                <a:cxn ang="0">
                  <a:pos x="64" y="36"/>
                </a:cxn>
                <a:cxn ang="0">
                  <a:pos x="72" y="18"/>
                </a:cxn>
                <a:cxn ang="0">
                  <a:pos x="40" y="18"/>
                </a:cxn>
                <a:cxn ang="0">
                  <a:pos x="56" y="9"/>
                </a:cxn>
                <a:cxn ang="0">
                  <a:pos x="48" y="0"/>
                </a:cxn>
                <a:cxn ang="0">
                  <a:pos x="0" y="27"/>
                </a:cxn>
              </a:cxnLst>
              <a:rect l="0" t="0" r="r" b="b"/>
              <a:pathLst>
                <a:path w="72" h="54">
                  <a:moveTo>
                    <a:pt x="0" y="27"/>
                  </a:moveTo>
                  <a:lnTo>
                    <a:pt x="32" y="27"/>
                  </a:lnTo>
                  <a:lnTo>
                    <a:pt x="40" y="27"/>
                  </a:lnTo>
                  <a:lnTo>
                    <a:pt x="24" y="45"/>
                  </a:lnTo>
                  <a:lnTo>
                    <a:pt x="16" y="54"/>
                  </a:lnTo>
                  <a:lnTo>
                    <a:pt x="32" y="54"/>
                  </a:lnTo>
                  <a:lnTo>
                    <a:pt x="32" y="45"/>
                  </a:lnTo>
                  <a:lnTo>
                    <a:pt x="40" y="36"/>
                  </a:lnTo>
                  <a:lnTo>
                    <a:pt x="40" y="45"/>
                  </a:lnTo>
                  <a:lnTo>
                    <a:pt x="40" y="54"/>
                  </a:lnTo>
                  <a:lnTo>
                    <a:pt x="56" y="45"/>
                  </a:lnTo>
                  <a:lnTo>
                    <a:pt x="48" y="36"/>
                  </a:lnTo>
                  <a:lnTo>
                    <a:pt x="64" y="36"/>
                  </a:lnTo>
                  <a:lnTo>
                    <a:pt x="72" y="18"/>
                  </a:lnTo>
                  <a:lnTo>
                    <a:pt x="40" y="18"/>
                  </a:lnTo>
                  <a:lnTo>
                    <a:pt x="56" y="9"/>
                  </a:lnTo>
                  <a:lnTo>
                    <a:pt x="48" y="0"/>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8" name="Freeform 201"/>
            <p:cNvSpPr>
              <a:spLocks/>
            </p:cNvSpPr>
            <p:nvPr/>
          </p:nvSpPr>
          <p:spPr bwMode="blackWhite">
            <a:xfrm>
              <a:off x="2041526" y="2408238"/>
              <a:ext cx="125412" cy="61912"/>
            </a:xfrm>
            <a:custGeom>
              <a:avLst/>
              <a:gdLst/>
              <a:ahLst/>
              <a:cxnLst>
                <a:cxn ang="0">
                  <a:pos x="0" y="36"/>
                </a:cxn>
                <a:cxn ang="0">
                  <a:pos x="16" y="45"/>
                </a:cxn>
                <a:cxn ang="0">
                  <a:pos x="32" y="45"/>
                </a:cxn>
                <a:cxn ang="0">
                  <a:pos x="32" y="36"/>
                </a:cxn>
                <a:cxn ang="0">
                  <a:pos x="48" y="27"/>
                </a:cxn>
                <a:cxn ang="0">
                  <a:pos x="56" y="18"/>
                </a:cxn>
                <a:cxn ang="0">
                  <a:pos x="73" y="9"/>
                </a:cxn>
                <a:cxn ang="0">
                  <a:pos x="73" y="9"/>
                </a:cxn>
                <a:cxn ang="0">
                  <a:pos x="81" y="9"/>
                </a:cxn>
                <a:cxn ang="0">
                  <a:pos x="64" y="0"/>
                </a:cxn>
                <a:cxn ang="0">
                  <a:pos x="56" y="9"/>
                </a:cxn>
                <a:cxn ang="0">
                  <a:pos x="48" y="18"/>
                </a:cxn>
                <a:cxn ang="0">
                  <a:pos x="40" y="18"/>
                </a:cxn>
                <a:cxn ang="0">
                  <a:pos x="32" y="9"/>
                </a:cxn>
                <a:cxn ang="0">
                  <a:pos x="24" y="9"/>
                </a:cxn>
                <a:cxn ang="0">
                  <a:pos x="24" y="27"/>
                </a:cxn>
                <a:cxn ang="0">
                  <a:pos x="24" y="27"/>
                </a:cxn>
                <a:cxn ang="0">
                  <a:pos x="16" y="36"/>
                </a:cxn>
                <a:cxn ang="0">
                  <a:pos x="0" y="36"/>
                </a:cxn>
              </a:cxnLst>
              <a:rect l="0" t="0" r="r" b="b"/>
              <a:pathLst>
                <a:path w="81" h="45">
                  <a:moveTo>
                    <a:pt x="0" y="36"/>
                  </a:moveTo>
                  <a:lnTo>
                    <a:pt x="16" y="45"/>
                  </a:lnTo>
                  <a:lnTo>
                    <a:pt x="32" y="45"/>
                  </a:lnTo>
                  <a:lnTo>
                    <a:pt x="32" y="36"/>
                  </a:lnTo>
                  <a:lnTo>
                    <a:pt x="48" y="27"/>
                  </a:lnTo>
                  <a:lnTo>
                    <a:pt x="56" y="18"/>
                  </a:lnTo>
                  <a:lnTo>
                    <a:pt x="73" y="9"/>
                  </a:lnTo>
                  <a:lnTo>
                    <a:pt x="73" y="9"/>
                  </a:lnTo>
                  <a:lnTo>
                    <a:pt x="81" y="9"/>
                  </a:lnTo>
                  <a:lnTo>
                    <a:pt x="64" y="0"/>
                  </a:lnTo>
                  <a:lnTo>
                    <a:pt x="56" y="9"/>
                  </a:lnTo>
                  <a:lnTo>
                    <a:pt x="48" y="18"/>
                  </a:lnTo>
                  <a:lnTo>
                    <a:pt x="40" y="18"/>
                  </a:lnTo>
                  <a:lnTo>
                    <a:pt x="32" y="9"/>
                  </a:lnTo>
                  <a:lnTo>
                    <a:pt x="24" y="9"/>
                  </a:lnTo>
                  <a:lnTo>
                    <a:pt x="24" y="27"/>
                  </a:lnTo>
                  <a:lnTo>
                    <a:pt x="24" y="27"/>
                  </a:lnTo>
                  <a:lnTo>
                    <a:pt x="16" y="36"/>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9" name="Freeform 202"/>
            <p:cNvSpPr>
              <a:spLocks/>
            </p:cNvSpPr>
            <p:nvPr/>
          </p:nvSpPr>
          <p:spPr bwMode="blackWhite">
            <a:xfrm>
              <a:off x="2139951" y="2532063"/>
              <a:ext cx="52387" cy="44450"/>
            </a:xfrm>
            <a:custGeom>
              <a:avLst/>
              <a:gdLst/>
              <a:ahLst/>
              <a:cxnLst>
                <a:cxn ang="0">
                  <a:pos x="0" y="17"/>
                </a:cxn>
                <a:cxn ang="0">
                  <a:pos x="9" y="17"/>
                </a:cxn>
                <a:cxn ang="0">
                  <a:pos x="9" y="8"/>
                </a:cxn>
                <a:cxn ang="0">
                  <a:pos x="33" y="8"/>
                </a:cxn>
                <a:cxn ang="0">
                  <a:pos x="17" y="0"/>
                </a:cxn>
                <a:cxn ang="0">
                  <a:pos x="0" y="17"/>
                </a:cxn>
              </a:cxnLst>
              <a:rect l="0" t="0" r="r" b="b"/>
              <a:pathLst>
                <a:path w="33" h="17">
                  <a:moveTo>
                    <a:pt x="0" y="17"/>
                  </a:moveTo>
                  <a:lnTo>
                    <a:pt x="9" y="17"/>
                  </a:lnTo>
                  <a:lnTo>
                    <a:pt x="9" y="8"/>
                  </a:lnTo>
                  <a:lnTo>
                    <a:pt x="33" y="8"/>
                  </a:lnTo>
                  <a:lnTo>
                    <a:pt x="17" y="0"/>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0" name="Freeform 203"/>
            <p:cNvSpPr>
              <a:spLocks/>
            </p:cNvSpPr>
            <p:nvPr/>
          </p:nvSpPr>
          <p:spPr bwMode="blackWhite">
            <a:xfrm>
              <a:off x="2265363" y="2586038"/>
              <a:ext cx="38100" cy="42862"/>
            </a:xfrm>
            <a:custGeom>
              <a:avLst/>
              <a:gdLst/>
              <a:ahLst/>
              <a:cxnLst>
                <a:cxn ang="0">
                  <a:pos x="0" y="27"/>
                </a:cxn>
                <a:cxn ang="0">
                  <a:pos x="17" y="27"/>
                </a:cxn>
                <a:cxn ang="0">
                  <a:pos x="17" y="9"/>
                </a:cxn>
                <a:cxn ang="0">
                  <a:pos x="25" y="9"/>
                </a:cxn>
                <a:cxn ang="0">
                  <a:pos x="17" y="0"/>
                </a:cxn>
                <a:cxn ang="0">
                  <a:pos x="9" y="9"/>
                </a:cxn>
                <a:cxn ang="0">
                  <a:pos x="9" y="18"/>
                </a:cxn>
                <a:cxn ang="0">
                  <a:pos x="0" y="27"/>
                </a:cxn>
              </a:cxnLst>
              <a:rect l="0" t="0" r="r" b="b"/>
              <a:pathLst>
                <a:path w="25" h="27">
                  <a:moveTo>
                    <a:pt x="0" y="27"/>
                  </a:moveTo>
                  <a:lnTo>
                    <a:pt x="17" y="27"/>
                  </a:lnTo>
                  <a:lnTo>
                    <a:pt x="17" y="9"/>
                  </a:lnTo>
                  <a:lnTo>
                    <a:pt x="25" y="9"/>
                  </a:lnTo>
                  <a:lnTo>
                    <a:pt x="17" y="0"/>
                  </a:lnTo>
                  <a:lnTo>
                    <a:pt x="9" y="9"/>
                  </a:lnTo>
                  <a:lnTo>
                    <a:pt x="9" y="18"/>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1" name="Freeform 204"/>
            <p:cNvSpPr>
              <a:spLocks/>
            </p:cNvSpPr>
            <p:nvPr/>
          </p:nvSpPr>
          <p:spPr bwMode="blackWhite">
            <a:xfrm>
              <a:off x="2328863" y="2724150"/>
              <a:ext cx="49213" cy="96838"/>
            </a:xfrm>
            <a:custGeom>
              <a:avLst/>
              <a:gdLst/>
              <a:ahLst/>
              <a:cxnLst>
                <a:cxn ang="0">
                  <a:pos x="0" y="9"/>
                </a:cxn>
                <a:cxn ang="0">
                  <a:pos x="16" y="27"/>
                </a:cxn>
                <a:cxn ang="0">
                  <a:pos x="16" y="27"/>
                </a:cxn>
                <a:cxn ang="0">
                  <a:pos x="16" y="27"/>
                </a:cxn>
                <a:cxn ang="0">
                  <a:pos x="16" y="45"/>
                </a:cxn>
                <a:cxn ang="0">
                  <a:pos x="24" y="36"/>
                </a:cxn>
                <a:cxn ang="0">
                  <a:pos x="24" y="63"/>
                </a:cxn>
                <a:cxn ang="0">
                  <a:pos x="24" y="54"/>
                </a:cxn>
                <a:cxn ang="0">
                  <a:pos x="32" y="45"/>
                </a:cxn>
                <a:cxn ang="0">
                  <a:pos x="16" y="0"/>
                </a:cxn>
                <a:cxn ang="0">
                  <a:pos x="8" y="0"/>
                </a:cxn>
                <a:cxn ang="0">
                  <a:pos x="0" y="9"/>
                </a:cxn>
              </a:cxnLst>
              <a:rect l="0" t="0" r="r" b="b"/>
              <a:pathLst>
                <a:path w="32" h="63">
                  <a:moveTo>
                    <a:pt x="0" y="9"/>
                  </a:moveTo>
                  <a:lnTo>
                    <a:pt x="16" y="27"/>
                  </a:lnTo>
                  <a:lnTo>
                    <a:pt x="16" y="27"/>
                  </a:lnTo>
                  <a:lnTo>
                    <a:pt x="16" y="27"/>
                  </a:lnTo>
                  <a:lnTo>
                    <a:pt x="16" y="45"/>
                  </a:lnTo>
                  <a:lnTo>
                    <a:pt x="24" y="36"/>
                  </a:lnTo>
                  <a:lnTo>
                    <a:pt x="24" y="63"/>
                  </a:lnTo>
                  <a:lnTo>
                    <a:pt x="24" y="54"/>
                  </a:lnTo>
                  <a:lnTo>
                    <a:pt x="32" y="45"/>
                  </a:lnTo>
                  <a:lnTo>
                    <a:pt x="16" y="0"/>
                  </a:lnTo>
                  <a:lnTo>
                    <a:pt x="8"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2" name="Freeform 205"/>
            <p:cNvSpPr>
              <a:spLocks/>
            </p:cNvSpPr>
            <p:nvPr/>
          </p:nvSpPr>
          <p:spPr bwMode="blackWhite">
            <a:xfrm>
              <a:off x="2303463" y="2751138"/>
              <a:ext cx="52388" cy="69850"/>
            </a:xfrm>
            <a:custGeom>
              <a:avLst/>
              <a:gdLst/>
              <a:ahLst/>
              <a:cxnLst>
                <a:cxn ang="0">
                  <a:pos x="0" y="0"/>
                </a:cxn>
                <a:cxn ang="0">
                  <a:pos x="0" y="0"/>
                </a:cxn>
                <a:cxn ang="0">
                  <a:pos x="8" y="0"/>
                </a:cxn>
                <a:cxn ang="0">
                  <a:pos x="8" y="0"/>
                </a:cxn>
                <a:cxn ang="0">
                  <a:pos x="8" y="18"/>
                </a:cxn>
                <a:cxn ang="0">
                  <a:pos x="16" y="27"/>
                </a:cxn>
                <a:cxn ang="0">
                  <a:pos x="24" y="45"/>
                </a:cxn>
                <a:cxn ang="0">
                  <a:pos x="24" y="45"/>
                </a:cxn>
                <a:cxn ang="0">
                  <a:pos x="24" y="27"/>
                </a:cxn>
                <a:cxn ang="0">
                  <a:pos x="24" y="18"/>
                </a:cxn>
                <a:cxn ang="0">
                  <a:pos x="16" y="27"/>
                </a:cxn>
                <a:cxn ang="0">
                  <a:pos x="16" y="0"/>
                </a:cxn>
                <a:cxn ang="0">
                  <a:pos x="8" y="0"/>
                </a:cxn>
                <a:cxn ang="0">
                  <a:pos x="0" y="0"/>
                </a:cxn>
              </a:cxnLst>
              <a:rect l="0" t="0" r="r" b="b"/>
              <a:pathLst>
                <a:path w="24" h="45">
                  <a:moveTo>
                    <a:pt x="0" y="0"/>
                  </a:moveTo>
                  <a:lnTo>
                    <a:pt x="0" y="0"/>
                  </a:lnTo>
                  <a:lnTo>
                    <a:pt x="8" y="0"/>
                  </a:lnTo>
                  <a:lnTo>
                    <a:pt x="8" y="0"/>
                  </a:lnTo>
                  <a:lnTo>
                    <a:pt x="8" y="18"/>
                  </a:lnTo>
                  <a:lnTo>
                    <a:pt x="16" y="27"/>
                  </a:lnTo>
                  <a:lnTo>
                    <a:pt x="24" y="45"/>
                  </a:lnTo>
                  <a:lnTo>
                    <a:pt x="24" y="45"/>
                  </a:lnTo>
                  <a:lnTo>
                    <a:pt x="24" y="27"/>
                  </a:lnTo>
                  <a:lnTo>
                    <a:pt x="24" y="18"/>
                  </a:lnTo>
                  <a:lnTo>
                    <a:pt x="16" y="27"/>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3" name="Freeform 206"/>
            <p:cNvSpPr>
              <a:spLocks/>
            </p:cNvSpPr>
            <p:nvPr/>
          </p:nvSpPr>
          <p:spPr bwMode="blackWhite">
            <a:xfrm>
              <a:off x="2303463" y="2751138"/>
              <a:ext cx="52388" cy="69850"/>
            </a:xfrm>
            <a:custGeom>
              <a:avLst/>
              <a:gdLst/>
              <a:ahLst/>
              <a:cxnLst>
                <a:cxn ang="0">
                  <a:pos x="0" y="0"/>
                </a:cxn>
                <a:cxn ang="0">
                  <a:pos x="0" y="0"/>
                </a:cxn>
                <a:cxn ang="0">
                  <a:pos x="8" y="0"/>
                </a:cxn>
                <a:cxn ang="0">
                  <a:pos x="8" y="0"/>
                </a:cxn>
                <a:cxn ang="0">
                  <a:pos x="8" y="18"/>
                </a:cxn>
                <a:cxn ang="0">
                  <a:pos x="16" y="27"/>
                </a:cxn>
                <a:cxn ang="0">
                  <a:pos x="24" y="45"/>
                </a:cxn>
                <a:cxn ang="0">
                  <a:pos x="24" y="45"/>
                </a:cxn>
                <a:cxn ang="0">
                  <a:pos x="24" y="27"/>
                </a:cxn>
                <a:cxn ang="0">
                  <a:pos x="24" y="18"/>
                </a:cxn>
                <a:cxn ang="0">
                  <a:pos x="16" y="27"/>
                </a:cxn>
                <a:cxn ang="0">
                  <a:pos x="16" y="0"/>
                </a:cxn>
                <a:cxn ang="0">
                  <a:pos x="8" y="0"/>
                </a:cxn>
                <a:cxn ang="0">
                  <a:pos x="0" y="0"/>
                </a:cxn>
              </a:cxnLst>
              <a:rect l="0" t="0" r="r" b="b"/>
              <a:pathLst>
                <a:path w="24" h="45">
                  <a:moveTo>
                    <a:pt x="0" y="0"/>
                  </a:moveTo>
                  <a:lnTo>
                    <a:pt x="0" y="0"/>
                  </a:lnTo>
                  <a:lnTo>
                    <a:pt x="8" y="0"/>
                  </a:lnTo>
                  <a:lnTo>
                    <a:pt x="8" y="0"/>
                  </a:lnTo>
                  <a:lnTo>
                    <a:pt x="8" y="18"/>
                  </a:lnTo>
                  <a:lnTo>
                    <a:pt x="16" y="27"/>
                  </a:lnTo>
                  <a:lnTo>
                    <a:pt x="24" y="45"/>
                  </a:lnTo>
                  <a:lnTo>
                    <a:pt x="24" y="45"/>
                  </a:lnTo>
                  <a:lnTo>
                    <a:pt x="24" y="27"/>
                  </a:lnTo>
                  <a:lnTo>
                    <a:pt x="24" y="18"/>
                  </a:lnTo>
                  <a:lnTo>
                    <a:pt x="16" y="27"/>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nvGrpSpPr>
            <p:cNvPr id="3" name="Group 207"/>
            <p:cNvGrpSpPr>
              <a:grpSpLocks/>
            </p:cNvGrpSpPr>
            <p:nvPr/>
          </p:nvGrpSpPr>
          <p:grpSpPr bwMode="auto">
            <a:xfrm>
              <a:off x="4929188" y="2532063"/>
              <a:ext cx="2376488" cy="2101850"/>
              <a:chOff x="9157" y="1676"/>
              <a:chExt cx="1540" cy="1363"/>
            </a:xfrm>
          </p:grpSpPr>
          <p:sp>
            <p:nvSpPr>
              <p:cNvPr id="280" name="Freeform 208"/>
              <p:cNvSpPr>
                <a:spLocks/>
              </p:cNvSpPr>
              <p:nvPr/>
            </p:nvSpPr>
            <p:spPr bwMode="blackWhite">
              <a:xfrm>
                <a:off x="9157" y="2032"/>
                <a:ext cx="275" cy="232"/>
              </a:xfrm>
              <a:custGeom>
                <a:avLst/>
                <a:gdLst/>
                <a:ahLst/>
                <a:cxnLst>
                  <a:cxn ang="0">
                    <a:pos x="235" y="0"/>
                  </a:cxn>
                  <a:cxn ang="0">
                    <a:pos x="243" y="0"/>
                  </a:cxn>
                  <a:cxn ang="0">
                    <a:pos x="243" y="18"/>
                  </a:cxn>
                  <a:cxn ang="0">
                    <a:pos x="259" y="18"/>
                  </a:cxn>
                  <a:cxn ang="0">
                    <a:pos x="259" y="36"/>
                  </a:cxn>
                  <a:cxn ang="0">
                    <a:pos x="251" y="36"/>
                  </a:cxn>
                  <a:cxn ang="0">
                    <a:pos x="235" y="36"/>
                  </a:cxn>
                  <a:cxn ang="0">
                    <a:pos x="210" y="36"/>
                  </a:cxn>
                  <a:cxn ang="0">
                    <a:pos x="218" y="54"/>
                  </a:cxn>
                  <a:cxn ang="0">
                    <a:pos x="218" y="62"/>
                  </a:cxn>
                  <a:cxn ang="0">
                    <a:pos x="210" y="71"/>
                  </a:cxn>
                  <a:cxn ang="0">
                    <a:pos x="227" y="71"/>
                  </a:cxn>
                  <a:cxn ang="0">
                    <a:pos x="235" y="80"/>
                  </a:cxn>
                  <a:cxn ang="0">
                    <a:pos x="227" y="89"/>
                  </a:cxn>
                  <a:cxn ang="0">
                    <a:pos x="218" y="98"/>
                  </a:cxn>
                  <a:cxn ang="0">
                    <a:pos x="218" y="107"/>
                  </a:cxn>
                  <a:cxn ang="0">
                    <a:pos x="210" y="125"/>
                  </a:cxn>
                  <a:cxn ang="0">
                    <a:pos x="194" y="143"/>
                  </a:cxn>
                  <a:cxn ang="0">
                    <a:pos x="178" y="160"/>
                  </a:cxn>
                  <a:cxn ang="0">
                    <a:pos x="162" y="160"/>
                  </a:cxn>
                  <a:cxn ang="0">
                    <a:pos x="154" y="160"/>
                  </a:cxn>
                  <a:cxn ang="0">
                    <a:pos x="137" y="178"/>
                  </a:cxn>
                  <a:cxn ang="0">
                    <a:pos x="146" y="187"/>
                  </a:cxn>
                  <a:cxn ang="0">
                    <a:pos x="154" y="196"/>
                  </a:cxn>
                  <a:cxn ang="0">
                    <a:pos x="162" y="205"/>
                  </a:cxn>
                  <a:cxn ang="0">
                    <a:pos x="162" y="223"/>
                  </a:cxn>
                  <a:cxn ang="0">
                    <a:pos x="146" y="223"/>
                  </a:cxn>
                  <a:cxn ang="0">
                    <a:pos x="129" y="223"/>
                  </a:cxn>
                  <a:cxn ang="0">
                    <a:pos x="113" y="232"/>
                  </a:cxn>
                  <a:cxn ang="0">
                    <a:pos x="97" y="214"/>
                  </a:cxn>
                  <a:cxn ang="0">
                    <a:pos x="81" y="205"/>
                  </a:cxn>
                  <a:cxn ang="0">
                    <a:pos x="48" y="205"/>
                  </a:cxn>
                  <a:cxn ang="0">
                    <a:pos x="16" y="205"/>
                  </a:cxn>
                  <a:cxn ang="0">
                    <a:pos x="16" y="196"/>
                  </a:cxn>
                  <a:cxn ang="0">
                    <a:pos x="32" y="178"/>
                  </a:cxn>
                  <a:cxn ang="0">
                    <a:pos x="32" y="169"/>
                  </a:cxn>
                  <a:cxn ang="0">
                    <a:pos x="24" y="152"/>
                  </a:cxn>
                  <a:cxn ang="0">
                    <a:pos x="8" y="143"/>
                  </a:cxn>
                  <a:cxn ang="0">
                    <a:pos x="0" y="134"/>
                  </a:cxn>
                  <a:cxn ang="0">
                    <a:pos x="24" y="134"/>
                  </a:cxn>
                  <a:cxn ang="0">
                    <a:pos x="48" y="134"/>
                  </a:cxn>
                  <a:cxn ang="0">
                    <a:pos x="73" y="134"/>
                  </a:cxn>
                  <a:cxn ang="0">
                    <a:pos x="89" y="107"/>
                  </a:cxn>
                  <a:cxn ang="0">
                    <a:pos x="105" y="98"/>
                  </a:cxn>
                  <a:cxn ang="0">
                    <a:pos x="113" y="98"/>
                  </a:cxn>
                  <a:cxn ang="0">
                    <a:pos x="129" y="89"/>
                  </a:cxn>
                  <a:cxn ang="0">
                    <a:pos x="137" y="89"/>
                  </a:cxn>
                  <a:cxn ang="0">
                    <a:pos x="137" y="80"/>
                  </a:cxn>
                  <a:cxn ang="0">
                    <a:pos x="146" y="71"/>
                  </a:cxn>
                  <a:cxn ang="0">
                    <a:pos x="154" y="62"/>
                  </a:cxn>
                  <a:cxn ang="0">
                    <a:pos x="154" y="54"/>
                  </a:cxn>
                  <a:cxn ang="0">
                    <a:pos x="170" y="45"/>
                  </a:cxn>
                  <a:cxn ang="0">
                    <a:pos x="170" y="36"/>
                  </a:cxn>
                  <a:cxn ang="0">
                    <a:pos x="170" y="18"/>
                  </a:cxn>
                  <a:cxn ang="0">
                    <a:pos x="170" y="9"/>
                  </a:cxn>
                  <a:cxn ang="0">
                    <a:pos x="194" y="0"/>
                  </a:cxn>
                  <a:cxn ang="0">
                    <a:pos x="210" y="0"/>
                  </a:cxn>
                </a:cxnLst>
                <a:rect l="0" t="0" r="r" b="b"/>
                <a:pathLst>
                  <a:path w="275" h="232">
                    <a:moveTo>
                      <a:pt x="218" y="0"/>
                    </a:moveTo>
                    <a:lnTo>
                      <a:pt x="235" y="0"/>
                    </a:lnTo>
                    <a:lnTo>
                      <a:pt x="235" y="0"/>
                    </a:lnTo>
                    <a:lnTo>
                      <a:pt x="243" y="0"/>
                    </a:lnTo>
                    <a:lnTo>
                      <a:pt x="243" y="9"/>
                    </a:lnTo>
                    <a:lnTo>
                      <a:pt x="243" y="18"/>
                    </a:lnTo>
                    <a:lnTo>
                      <a:pt x="251" y="18"/>
                    </a:lnTo>
                    <a:lnTo>
                      <a:pt x="259" y="18"/>
                    </a:lnTo>
                    <a:lnTo>
                      <a:pt x="275" y="27"/>
                    </a:lnTo>
                    <a:lnTo>
                      <a:pt x="259" y="36"/>
                    </a:lnTo>
                    <a:lnTo>
                      <a:pt x="259" y="36"/>
                    </a:lnTo>
                    <a:lnTo>
                      <a:pt x="251" y="36"/>
                    </a:lnTo>
                    <a:lnTo>
                      <a:pt x="243" y="45"/>
                    </a:lnTo>
                    <a:lnTo>
                      <a:pt x="235" y="36"/>
                    </a:lnTo>
                    <a:lnTo>
                      <a:pt x="218" y="36"/>
                    </a:lnTo>
                    <a:lnTo>
                      <a:pt x="210" y="36"/>
                    </a:lnTo>
                    <a:lnTo>
                      <a:pt x="210" y="45"/>
                    </a:lnTo>
                    <a:lnTo>
                      <a:pt x="218" y="54"/>
                    </a:lnTo>
                    <a:lnTo>
                      <a:pt x="210" y="54"/>
                    </a:lnTo>
                    <a:lnTo>
                      <a:pt x="218" y="62"/>
                    </a:lnTo>
                    <a:lnTo>
                      <a:pt x="210" y="62"/>
                    </a:lnTo>
                    <a:lnTo>
                      <a:pt x="210" y="71"/>
                    </a:lnTo>
                    <a:lnTo>
                      <a:pt x="218" y="71"/>
                    </a:lnTo>
                    <a:lnTo>
                      <a:pt x="227" y="71"/>
                    </a:lnTo>
                    <a:lnTo>
                      <a:pt x="227" y="80"/>
                    </a:lnTo>
                    <a:lnTo>
                      <a:pt x="235" y="80"/>
                    </a:lnTo>
                    <a:lnTo>
                      <a:pt x="235" y="89"/>
                    </a:lnTo>
                    <a:lnTo>
                      <a:pt x="227" y="89"/>
                    </a:lnTo>
                    <a:lnTo>
                      <a:pt x="227" y="89"/>
                    </a:lnTo>
                    <a:lnTo>
                      <a:pt x="218" y="98"/>
                    </a:lnTo>
                    <a:lnTo>
                      <a:pt x="227" y="107"/>
                    </a:lnTo>
                    <a:lnTo>
                      <a:pt x="218" y="107"/>
                    </a:lnTo>
                    <a:lnTo>
                      <a:pt x="210" y="116"/>
                    </a:lnTo>
                    <a:lnTo>
                      <a:pt x="210" y="125"/>
                    </a:lnTo>
                    <a:lnTo>
                      <a:pt x="202" y="125"/>
                    </a:lnTo>
                    <a:lnTo>
                      <a:pt x="194" y="143"/>
                    </a:lnTo>
                    <a:lnTo>
                      <a:pt x="186" y="143"/>
                    </a:lnTo>
                    <a:lnTo>
                      <a:pt x="178" y="160"/>
                    </a:lnTo>
                    <a:lnTo>
                      <a:pt x="170" y="160"/>
                    </a:lnTo>
                    <a:lnTo>
                      <a:pt x="162" y="160"/>
                    </a:lnTo>
                    <a:lnTo>
                      <a:pt x="162" y="160"/>
                    </a:lnTo>
                    <a:lnTo>
                      <a:pt x="154" y="160"/>
                    </a:lnTo>
                    <a:lnTo>
                      <a:pt x="137" y="169"/>
                    </a:lnTo>
                    <a:lnTo>
                      <a:pt x="137" y="178"/>
                    </a:lnTo>
                    <a:lnTo>
                      <a:pt x="137" y="178"/>
                    </a:lnTo>
                    <a:lnTo>
                      <a:pt x="146" y="187"/>
                    </a:lnTo>
                    <a:lnTo>
                      <a:pt x="146" y="196"/>
                    </a:lnTo>
                    <a:lnTo>
                      <a:pt x="154" y="196"/>
                    </a:lnTo>
                    <a:lnTo>
                      <a:pt x="154" y="196"/>
                    </a:lnTo>
                    <a:lnTo>
                      <a:pt x="162" y="205"/>
                    </a:lnTo>
                    <a:lnTo>
                      <a:pt x="162" y="214"/>
                    </a:lnTo>
                    <a:lnTo>
                      <a:pt x="162" y="223"/>
                    </a:lnTo>
                    <a:lnTo>
                      <a:pt x="154" y="223"/>
                    </a:lnTo>
                    <a:lnTo>
                      <a:pt x="146" y="223"/>
                    </a:lnTo>
                    <a:lnTo>
                      <a:pt x="129" y="223"/>
                    </a:lnTo>
                    <a:lnTo>
                      <a:pt x="129" y="223"/>
                    </a:lnTo>
                    <a:lnTo>
                      <a:pt x="121" y="232"/>
                    </a:lnTo>
                    <a:lnTo>
                      <a:pt x="113" y="232"/>
                    </a:lnTo>
                    <a:lnTo>
                      <a:pt x="105" y="232"/>
                    </a:lnTo>
                    <a:lnTo>
                      <a:pt x="97" y="214"/>
                    </a:lnTo>
                    <a:lnTo>
                      <a:pt x="89" y="205"/>
                    </a:lnTo>
                    <a:lnTo>
                      <a:pt x="81" y="205"/>
                    </a:lnTo>
                    <a:lnTo>
                      <a:pt x="56" y="205"/>
                    </a:lnTo>
                    <a:lnTo>
                      <a:pt x="48" y="205"/>
                    </a:lnTo>
                    <a:lnTo>
                      <a:pt x="40" y="205"/>
                    </a:lnTo>
                    <a:lnTo>
                      <a:pt x="16" y="205"/>
                    </a:lnTo>
                    <a:lnTo>
                      <a:pt x="8" y="205"/>
                    </a:lnTo>
                    <a:lnTo>
                      <a:pt x="16" y="196"/>
                    </a:lnTo>
                    <a:lnTo>
                      <a:pt x="24" y="187"/>
                    </a:lnTo>
                    <a:lnTo>
                      <a:pt x="32" y="178"/>
                    </a:lnTo>
                    <a:lnTo>
                      <a:pt x="40" y="169"/>
                    </a:lnTo>
                    <a:lnTo>
                      <a:pt x="32" y="169"/>
                    </a:lnTo>
                    <a:lnTo>
                      <a:pt x="32" y="169"/>
                    </a:lnTo>
                    <a:lnTo>
                      <a:pt x="24" y="152"/>
                    </a:lnTo>
                    <a:lnTo>
                      <a:pt x="16" y="152"/>
                    </a:lnTo>
                    <a:lnTo>
                      <a:pt x="8" y="143"/>
                    </a:lnTo>
                    <a:lnTo>
                      <a:pt x="8" y="134"/>
                    </a:lnTo>
                    <a:lnTo>
                      <a:pt x="0" y="134"/>
                    </a:lnTo>
                    <a:lnTo>
                      <a:pt x="0" y="125"/>
                    </a:lnTo>
                    <a:lnTo>
                      <a:pt x="24" y="134"/>
                    </a:lnTo>
                    <a:lnTo>
                      <a:pt x="40" y="134"/>
                    </a:lnTo>
                    <a:lnTo>
                      <a:pt x="48" y="134"/>
                    </a:lnTo>
                    <a:lnTo>
                      <a:pt x="56" y="134"/>
                    </a:lnTo>
                    <a:lnTo>
                      <a:pt x="73" y="134"/>
                    </a:lnTo>
                    <a:lnTo>
                      <a:pt x="89" y="125"/>
                    </a:lnTo>
                    <a:lnTo>
                      <a:pt x="89" y="107"/>
                    </a:lnTo>
                    <a:lnTo>
                      <a:pt x="97" y="98"/>
                    </a:lnTo>
                    <a:lnTo>
                      <a:pt x="105" y="98"/>
                    </a:lnTo>
                    <a:lnTo>
                      <a:pt x="105" y="98"/>
                    </a:lnTo>
                    <a:lnTo>
                      <a:pt x="113" y="98"/>
                    </a:lnTo>
                    <a:lnTo>
                      <a:pt x="113" y="98"/>
                    </a:lnTo>
                    <a:lnTo>
                      <a:pt x="129" y="89"/>
                    </a:lnTo>
                    <a:lnTo>
                      <a:pt x="129" y="98"/>
                    </a:lnTo>
                    <a:lnTo>
                      <a:pt x="137" y="89"/>
                    </a:lnTo>
                    <a:lnTo>
                      <a:pt x="137" y="89"/>
                    </a:lnTo>
                    <a:lnTo>
                      <a:pt x="137" y="80"/>
                    </a:lnTo>
                    <a:lnTo>
                      <a:pt x="137" y="71"/>
                    </a:lnTo>
                    <a:lnTo>
                      <a:pt x="146" y="71"/>
                    </a:lnTo>
                    <a:lnTo>
                      <a:pt x="146" y="62"/>
                    </a:lnTo>
                    <a:lnTo>
                      <a:pt x="154" y="62"/>
                    </a:lnTo>
                    <a:lnTo>
                      <a:pt x="146" y="54"/>
                    </a:lnTo>
                    <a:lnTo>
                      <a:pt x="154" y="54"/>
                    </a:lnTo>
                    <a:lnTo>
                      <a:pt x="162" y="54"/>
                    </a:lnTo>
                    <a:lnTo>
                      <a:pt x="170" y="45"/>
                    </a:lnTo>
                    <a:lnTo>
                      <a:pt x="162" y="45"/>
                    </a:lnTo>
                    <a:lnTo>
                      <a:pt x="170" y="36"/>
                    </a:lnTo>
                    <a:lnTo>
                      <a:pt x="170" y="27"/>
                    </a:lnTo>
                    <a:lnTo>
                      <a:pt x="170" y="18"/>
                    </a:lnTo>
                    <a:lnTo>
                      <a:pt x="170" y="18"/>
                    </a:lnTo>
                    <a:lnTo>
                      <a:pt x="170" y="9"/>
                    </a:lnTo>
                    <a:lnTo>
                      <a:pt x="170" y="9"/>
                    </a:lnTo>
                    <a:lnTo>
                      <a:pt x="194" y="0"/>
                    </a:lnTo>
                    <a:lnTo>
                      <a:pt x="210" y="0"/>
                    </a:lnTo>
                    <a:lnTo>
                      <a:pt x="210" y="0"/>
                    </a:lnTo>
                    <a:lnTo>
                      <a:pt x="21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1" name="Freeform 209"/>
              <p:cNvSpPr>
                <a:spLocks/>
              </p:cNvSpPr>
              <p:nvPr/>
            </p:nvSpPr>
            <p:spPr bwMode="blackWhite">
              <a:xfrm>
                <a:off x="9157" y="2032"/>
                <a:ext cx="275" cy="232"/>
              </a:xfrm>
              <a:custGeom>
                <a:avLst/>
                <a:gdLst/>
                <a:ahLst/>
                <a:cxnLst>
                  <a:cxn ang="0">
                    <a:pos x="235" y="0"/>
                  </a:cxn>
                  <a:cxn ang="0">
                    <a:pos x="243" y="0"/>
                  </a:cxn>
                  <a:cxn ang="0">
                    <a:pos x="243" y="18"/>
                  </a:cxn>
                  <a:cxn ang="0">
                    <a:pos x="259" y="18"/>
                  </a:cxn>
                  <a:cxn ang="0">
                    <a:pos x="259" y="36"/>
                  </a:cxn>
                  <a:cxn ang="0">
                    <a:pos x="251" y="36"/>
                  </a:cxn>
                  <a:cxn ang="0">
                    <a:pos x="235" y="36"/>
                  </a:cxn>
                  <a:cxn ang="0">
                    <a:pos x="210" y="36"/>
                  </a:cxn>
                  <a:cxn ang="0">
                    <a:pos x="218" y="54"/>
                  </a:cxn>
                  <a:cxn ang="0">
                    <a:pos x="218" y="62"/>
                  </a:cxn>
                  <a:cxn ang="0">
                    <a:pos x="210" y="71"/>
                  </a:cxn>
                  <a:cxn ang="0">
                    <a:pos x="227" y="71"/>
                  </a:cxn>
                  <a:cxn ang="0">
                    <a:pos x="235" y="80"/>
                  </a:cxn>
                  <a:cxn ang="0">
                    <a:pos x="227" y="89"/>
                  </a:cxn>
                  <a:cxn ang="0">
                    <a:pos x="218" y="98"/>
                  </a:cxn>
                  <a:cxn ang="0">
                    <a:pos x="218" y="107"/>
                  </a:cxn>
                  <a:cxn ang="0">
                    <a:pos x="210" y="125"/>
                  </a:cxn>
                  <a:cxn ang="0">
                    <a:pos x="194" y="143"/>
                  </a:cxn>
                  <a:cxn ang="0">
                    <a:pos x="178" y="160"/>
                  </a:cxn>
                  <a:cxn ang="0">
                    <a:pos x="162" y="160"/>
                  </a:cxn>
                  <a:cxn ang="0">
                    <a:pos x="154" y="160"/>
                  </a:cxn>
                  <a:cxn ang="0">
                    <a:pos x="137" y="178"/>
                  </a:cxn>
                  <a:cxn ang="0">
                    <a:pos x="146" y="187"/>
                  </a:cxn>
                  <a:cxn ang="0">
                    <a:pos x="154" y="196"/>
                  </a:cxn>
                  <a:cxn ang="0">
                    <a:pos x="162" y="205"/>
                  </a:cxn>
                  <a:cxn ang="0">
                    <a:pos x="162" y="223"/>
                  </a:cxn>
                  <a:cxn ang="0">
                    <a:pos x="146" y="223"/>
                  </a:cxn>
                  <a:cxn ang="0">
                    <a:pos x="129" y="223"/>
                  </a:cxn>
                  <a:cxn ang="0">
                    <a:pos x="113" y="232"/>
                  </a:cxn>
                  <a:cxn ang="0">
                    <a:pos x="97" y="214"/>
                  </a:cxn>
                  <a:cxn ang="0">
                    <a:pos x="81" y="205"/>
                  </a:cxn>
                  <a:cxn ang="0">
                    <a:pos x="48" y="205"/>
                  </a:cxn>
                  <a:cxn ang="0">
                    <a:pos x="16" y="205"/>
                  </a:cxn>
                  <a:cxn ang="0">
                    <a:pos x="16" y="196"/>
                  </a:cxn>
                  <a:cxn ang="0">
                    <a:pos x="32" y="178"/>
                  </a:cxn>
                  <a:cxn ang="0">
                    <a:pos x="32" y="169"/>
                  </a:cxn>
                  <a:cxn ang="0">
                    <a:pos x="24" y="152"/>
                  </a:cxn>
                  <a:cxn ang="0">
                    <a:pos x="8" y="143"/>
                  </a:cxn>
                  <a:cxn ang="0">
                    <a:pos x="0" y="134"/>
                  </a:cxn>
                  <a:cxn ang="0">
                    <a:pos x="24" y="134"/>
                  </a:cxn>
                  <a:cxn ang="0">
                    <a:pos x="48" y="134"/>
                  </a:cxn>
                  <a:cxn ang="0">
                    <a:pos x="73" y="134"/>
                  </a:cxn>
                  <a:cxn ang="0">
                    <a:pos x="89" y="107"/>
                  </a:cxn>
                  <a:cxn ang="0">
                    <a:pos x="105" y="98"/>
                  </a:cxn>
                  <a:cxn ang="0">
                    <a:pos x="113" y="98"/>
                  </a:cxn>
                  <a:cxn ang="0">
                    <a:pos x="129" y="89"/>
                  </a:cxn>
                  <a:cxn ang="0">
                    <a:pos x="137" y="89"/>
                  </a:cxn>
                  <a:cxn ang="0">
                    <a:pos x="137" y="80"/>
                  </a:cxn>
                  <a:cxn ang="0">
                    <a:pos x="146" y="71"/>
                  </a:cxn>
                  <a:cxn ang="0">
                    <a:pos x="154" y="62"/>
                  </a:cxn>
                  <a:cxn ang="0">
                    <a:pos x="154" y="54"/>
                  </a:cxn>
                  <a:cxn ang="0">
                    <a:pos x="170" y="45"/>
                  </a:cxn>
                  <a:cxn ang="0">
                    <a:pos x="170" y="36"/>
                  </a:cxn>
                  <a:cxn ang="0">
                    <a:pos x="170" y="18"/>
                  </a:cxn>
                  <a:cxn ang="0">
                    <a:pos x="170" y="9"/>
                  </a:cxn>
                  <a:cxn ang="0">
                    <a:pos x="194" y="0"/>
                  </a:cxn>
                  <a:cxn ang="0">
                    <a:pos x="210" y="0"/>
                  </a:cxn>
                </a:cxnLst>
                <a:rect l="0" t="0" r="r" b="b"/>
                <a:pathLst>
                  <a:path w="275" h="232">
                    <a:moveTo>
                      <a:pt x="218" y="0"/>
                    </a:moveTo>
                    <a:lnTo>
                      <a:pt x="235" y="0"/>
                    </a:lnTo>
                    <a:lnTo>
                      <a:pt x="235" y="0"/>
                    </a:lnTo>
                    <a:lnTo>
                      <a:pt x="243" y="0"/>
                    </a:lnTo>
                    <a:lnTo>
                      <a:pt x="243" y="9"/>
                    </a:lnTo>
                    <a:lnTo>
                      <a:pt x="243" y="18"/>
                    </a:lnTo>
                    <a:lnTo>
                      <a:pt x="251" y="18"/>
                    </a:lnTo>
                    <a:lnTo>
                      <a:pt x="259" y="18"/>
                    </a:lnTo>
                    <a:lnTo>
                      <a:pt x="275" y="27"/>
                    </a:lnTo>
                    <a:lnTo>
                      <a:pt x="259" y="36"/>
                    </a:lnTo>
                    <a:lnTo>
                      <a:pt x="259" y="36"/>
                    </a:lnTo>
                    <a:lnTo>
                      <a:pt x="251" y="36"/>
                    </a:lnTo>
                    <a:lnTo>
                      <a:pt x="243" y="45"/>
                    </a:lnTo>
                    <a:lnTo>
                      <a:pt x="235" y="36"/>
                    </a:lnTo>
                    <a:lnTo>
                      <a:pt x="218" y="36"/>
                    </a:lnTo>
                    <a:lnTo>
                      <a:pt x="210" y="36"/>
                    </a:lnTo>
                    <a:lnTo>
                      <a:pt x="210" y="45"/>
                    </a:lnTo>
                    <a:lnTo>
                      <a:pt x="218" y="54"/>
                    </a:lnTo>
                    <a:lnTo>
                      <a:pt x="210" y="54"/>
                    </a:lnTo>
                    <a:lnTo>
                      <a:pt x="218" y="62"/>
                    </a:lnTo>
                    <a:lnTo>
                      <a:pt x="210" y="62"/>
                    </a:lnTo>
                    <a:lnTo>
                      <a:pt x="210" y="71"/>
                    </a:lnTo>
                    <a:lnTo>
                      <a:pt x="218" y="71"/>
                    </a:lnTo>
                    <a:lnTo>
                      <a:pt x="227" y="71"/>
                    </a:lnTo>
                    <a:lnTo>
                      <a:pt x="227" y="80"/>
                    </a:lnTo>
                    <a:lnTo>
                      <a:pt x="235" y="80"/>
                    </a:lnTo>
                    <a:lnTo>
                      <a:pt x="235" y="89"/>
                    </a:lnTo>
                    <a:lnTo>
                      <a:pt x="227" y="89"/>
                    </a:lnTo>
                    <a:lnTo>
                      <a:pt x="227" y="89"/>
                    </a:lnTo>
                    <a:lnTo>
                      <a:pt x="218" y="98"/>
                    </a:lnTo>
                    <a:lnTo>
                      <a:pt x="227" y="107"/>
                    </a:lnTo>
                    <a:lnTo>
                      <a:pt x="218" y="107"/>
                    </a:lnTo>
                    <a:lnTo>
                      <a:pt x="210" y="116"/>
                    </a:lnTo>
                    <a:lnTo>
                      <a:pt x="210" y="125"/>
                    </a:lnTo>
                    <a:lnTo>
                      <a:pt x="202" y="125"/>
                    </a:lnTo>
                    <a:lnTo>
                      <a:pt x="194" y="143"/>
                    </a:lnTo>
                    <a:lnTo>
                      <a:pt x="186" y="143"/>
                    </a:lnTo>
                    <a:lnTo>
                      <a:pt x="178" y="160"/>
                    </a:lnTo>
                    <a:lnTo>
                      <a:pt x="170" y="160"/>
                    </a:lnTo>
                    <a:lnTo>
                      <a:pt x="162" y="160"/>
                    </a:lnTo>
                    <a:lnTo>
                      <a:pt x="162" y="160"/>
                    </a:lnTo>
                    <a:lnTo>
                      <a:pt x="154" y="160"/>
                    </a:lnTo>
                    <a:lnTo>
                      <a:pt x="137" y="169"/>
                    </a:lnTo>
                    <a:lnTo>
                      <a:pt x="137" y="178"/>
                    </a:lnTo>
                    <a:lnTo>
                      <a:pt x="137" y="178"/>
                    </a:lnTo>
                    <a:lnTo>
                      <a:pt x="146" y="187"/>
                    </a:lnTo>
                    <a:lnTo>
                      <a:pt x="146" y="196"/>
                    </a:lnTo>
                    <a:lnTo>
                      <a:pt x="154" y="196"/>
                    </a:lnTo>
                    <a:lnTo>
                      <a:pt x="154" y="196"/>
                    </a:lnTo>
                    <a:lnTo>
                      <a:pt x="162" y="205"/>
                    </a:lnTo>
                    <a:lnTo>
                      <a:pt x="162" y="214"/>
                    </a:lnTo>
                    <a:lnTo>
                      <a:pt x="162" y="223"/>
                    </a:lnTo>
                    <a:lnTo>
                      <a:pt x="154" y="223"/>
                    </a:lnTo>
                    <a:lnTo>
                      <a:pt x="146" y="223"/>
                    </a:lnTo>
                    <a:lnTo>
                      <a:pt x="129" y="223"/>
                    </a:lnTo>
                    <a:lnTo>
                      <a:pt x="129" y="223"/>
                    </a:lnTo>
                    <a:lnTo>
                      <a:pt x="121" y="232"/>
                    </a:lnTo>
                    <a:lnTo>
                      <a:pt x="113" y="232"/>
                    </a:lnTo>
                    <a:lnTo>
                      <a:pt x="105" y="232"/>
                    </a:lnTo>
                    <a:lnTo>
                      <a:pt x="97" y="214"/>
                    </a:lnTo>
                    <a:lnTo>
                      <a:pt x="89" y="205"/>
                    </a:lnTo>
                    <a:lnTo>
                      <a:pt x="81" y="205"/>
                    </a:lnTo>
                    <a:lnTo>
                      <a:pt x="56" y="205"/>
                    </a:lnTo>
                    <a:lnTo>
                      <a:pt x="48" y="205"/>
                    </a:lnTo>
                    <a:lnTo>
                      <a:pt x="40" y="205"/>
                    </a:lnTo>
                    <a:lnTo>
                      <a:pt x="16" y="205"/>
                    </a:lnTo>
                    <a:lnTo>
                      <a:pt x="8" y="205"/>
                    </a:lnTo>
                    <a:lnTo>
                      <a:pt x="16" y="196"/>
                    </a:lnTo>
                    <a:lnTo>
                      <a:pt x="24" y="187"/>
                    </a:lnTo>
                    <a:lnTo>
                      <a:pt x="32" y="178"/>
                    </a:lnTo>
                    <a:lnTo>
                      <a:pt x="40" y="169"/>
                    </a:lnTo>
                    <a:lnTo>
                      <a:pt x="32" y="169"/>
                    </a:lnTo>
                    <a:lnTo>
                      <a:pt x="32" y="169"/>
                    </a:lnTo>
                    <a:lnTo>
                      <a:pt x="24" y="152"/>
                    </a:lnTo>
                    <a:lnTo>
                      <a:pt x="16" y="152"/>
                    </a:lnTo>
                    <a:lnTo>
                      <a:pt x="8" y="143"/>
                    </a:lnTo>
                    <a:lnTo>
                      <a:pt x="8" y="134"/>
                    </a:lnTo>
                    <a:lnTo>
                      <a:pt x="0" y="134"/>
                    </a:lnTo>
                    <a:lnTo>
                      <a:pt x="0" y="125"/>
                    </a:lnTo>
                    <a:lnTo>
                      <a:pt x="24" y="134"/>
                    </a:lnTo>
                    <a:lnTo>
                      <a:pt x="40" y="134"/>
                    </a:lnTo>
                    <a:lnTo>
                      <a:pt x="48" y="134"/>
                    </a:lnTo>
                    <a:lnTo>
                      <a:pt x="56" y="134"/>
                    </a:lnTo>
                    <a:lnTo>
                      <a:pt x="73" y="134"/>
                    </a:lnTo>
                    <a:lnTo>
                      <a:pt x="89" y="125"/>
                    </a:lnTo>
                    <a:lnTo>
                      <a:pt x="89" y="107"/>
                    </a:lnTo>
                    <a:lnTo>
                      <a:pt x="97" y="98"/>
                    </a:lnTo>
                    <a:lnTo>
                      <a:pt x="105" y="98"/>
                    </a:lnTo>
                    <a:lnTo>
                      <a:pt x="105" y="98"/>
                    </a:lnTo>
                    <a:lnTo>
                      <a:pt x="113" y="98"/>
                    </a:lnTo>
                    <a:lnTo>
                      <a:pt x="113" y="98"/>
                    </a:lnTo>
                    <a:lnTo>
                      <a:pt x="129" y="89"/>
                    </a:lnTo>
                    <a:lnTo>
                      <a:pt x="129" y="98"/>
                    </a:lnTo>
                    <a:lnTo>
                      <a:pt x="137" y="89"/>
                    </a:lnTo>
                    <a:lnTo>
                      <a:pt x="137" y="89"/>
                    </a:lnTo>
                    <a:lnTo>
                      <a:pt x="137" y="80"/>
                    </a:lnTo>
                    <a:lnTo>
                      <a:pt x="137" y="71"/>
                    </a:lnTo>
                    <a:lnTo>
                      <a:pt x="146" y="71"/>
                    </a:lnTo>
                    <a:lnTo>
                      <a:pt x="146" y="62"/>
                    </a:lnTo>
                    <a:lnTo>
                      <a:pt x="154" y="62"/>
                    </a:lnTo>
                    <a:lnTo>
                      <a:pt x="146" y="54"/>
                    </a:lnTo>
                    <a:lnTo>
                      <a:pt x="154" y="54"/>
                    </a:lnTo>
                    <a:lnTo>
                      <a:pt x="162" y="54"/>
                    </a:lnTo>
                    <a:lnTo>
                      <a:pt x="170" y="45"/>
                    </a:lnTo>
                    <a:lnTo>
                      <a:pt x="162" y="45"/>
                    </a:lnTo>
                    <a:lnTo>
                      <a:pt x="170" y="36"/>
                    </a:lnTo>
                    <a:lnTo>
                      <a:pt x="170" y="27"/>
                    </a:lnTo>
                    <a:lnTo>
                      <a:pt x="170" y="18"/>
                    </a:lnTo>
                    <a:lnTo>
                      <a:pt x="170" y="18"/>
                    </a:lnTo>
                    <a:lnTo>
                      <a:pt x="170" y="9"/>
                    </a:lnTo>
                    <a:lnTo>
                      <a:pt x="170" y="9"/>
                    </a:lnTo>
                    <a:lnTo>
                      <a:pt x="194" y="0"/>
                    </a:lnTo>
                    <a:lnTo>
                      <a:pt x="210" y="0"/>
                    </a:lnTo>
                    <a:lnTo>
                      <a:pt x="210" y="0"/>
                    </a:lnTo>
                    <a:lnTo>
                      <a:pt x="21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2" name="Freeform 210"/>
              <p:cNvSpPr>
                <a:spLocks/>
              </p:cNvSpPr>
              <p:nvPr/>
            </p:nvSpPr>
            <p:spPr bwMode="blackWhite">
              <a:xfrm>
                <a:off x="9270" y="2050"/>
                <a:ext cx="477" cy="483"/>
              </a:xfrm>
              <a:custGeom>
                <a:avLst/>
                <a:gdLst/>
                <a:ahLst/>
                <a:cxnLst>
                  <a:cxn ang="0">
                    <a:pos x="24" y="232"/>
                  </a:cxn>
                  <a:cxn ang="0">
                    <a:pos x="33" y="240"/>
                  </a:cxn>
                  <a:cxn ang="0">
                    <a:pos x="33" y="258"/>
                  </a:cxn>
                  <a:cxn ang="0">
                    <a:pos x="65" y="258"/>
                  </a:cxn>
                  <a:cxn ang="0">
                    <a:pos x="73" y="258"/>
                  </a:cxn>
                  <a:cxn ang="0">
                    <a:pos x="81" y="303"/>
                  </a:cxn>
                  <a:cxn ang="0">
                    <a:pos x="105" y="365"/>
                  </a:cxn>
                  <a:cxn ang="0">
                    <a:pos x="154" y="472"/>
                  </a:cxn>
                  <a:cxn ang="0">
                    <a:pos x="170" y="454"/>
                  </a:cxn>
                  <a:cxn ang="0">
                    <a:pos x="195" y="437"/>
                  </a:cxn>
                  <a:cxn ang="0">
                    <a:pos x="203" y="356"/>
                  </a:cxn>
                  <a:cxn ang="0">
                    <a:pos x="219" y="339"/>
                  </a:cxn>
                  <a:cxn ang="0">
                    <a:pos x="251" y="321"/>
                  </a:cxn>
                  <a:cxn ang="0">
                    <a:pos x="284" y="285"/>
                  </a:cxn>
                  <a:cxn ang="0">
                    <a:pos x="308" y="258"/>
                  </a:cxn>
                  <a:cxn ang="0">
                    <a:pos x="332" y="249"/>
                  </a:cxn>
                  <a:cxn ang="0">
                    <a:pos x="332" y="196"/>
                  </a:cxn>
                  <a:cxn ang="0">
                    <a:pos x="332" y="178"/>
                  </a:cxn>
                  <a:cxn ang="0">
                    <a:pos x="340" y="169"/>
                  </a:cxn>
                  <a:cxn ang="0">
                    <a:pos x="357" y="187"/>
                  </a:cxn>
                  <a:cxn ang="0">
                    <a:pos x="389" y="205"/>
                  </a:cxn>
                  <a:cxn ang="0">
                    <a:pos x="389" y="223"/>
                  </a:cxn>
                  <a:cxn ang="0">
                    <a:pos x="405" y="249"/>
                  </a:cxn>
                  <a:cxn ang="0">
                    <a:pos x="413" y="232"/>
                  </a:cxn>
                  <a:cxn ang="0">
                    <a:pos x="438" y="187"/>
                  </a:cxn>
                  <a:cxn ang="0">
                    <a:pos x="454" y="160"/>
                  </a:cxn>
                  <a:cxn ang="0">
                    <a:pos x="478" y="151"/>
                  </a:cxn>
                  <a:cxn ang="0">
                    <a:pos x="470" y="134"/>
                  </a:cxn>
                  <a:cxn ang="0">
                    <a:pos x="446" y="116"/>
                  </a:cxn>
                  <a:cxn ang="0">
                    <a:pos x="389" y="142"/>
                  </a:cxn>
                  <a:cxn ang="0">
                    <a:pos x="397" y="160"/>
                  </a:cxn>
                  <a:cxn ang="0">
                    <a:pos x="357" y="160"/>
                  </a:cxn>
                  <a:cxn ang="0">
                    <a:pos x="332" y="160"/>
                  </a:cxn>
                  <a:cxn ang="0">
                    <a:pos x="292" y="169"/>
                  </a:cxn>
                  <a:cxn ang="0">
                    <a:pos x="243" y="151"/>
                  </a:cxn>
                  <a:cxn ang="0">
                    <a:pos x="203" y="125"/>
                  </a:cxn>
                  <a:cxn ang="0">
                    <a:pos x="211" y="98"/>
                  </a:cxn>
                  <a:cxn ang="0">
                    <a:pos x="178" y="89"/>
                  </a:cxn>
                  <a:cxn ang="0">
                    <a:pos x="170" y="62"/>
                  </a:cxn>
                  <a:cxn ang="0">
                    <a:pos x="187" y="53"/>
                  </a:cxn>
                  <a:cxn ang="0">
                    <a:pos x="187" y="36"/>
                  </a:cxn>
                  <a:cxn ang="0">
                    <a:pos x="203" y="9"/>
                  </a:cxn>
                  <a:cxn ang="0">
                    <a:pos x="162" y="9"/>
                  </a:cxn>
                  <a:cxn ang="0">
                    <a:pos x="138" y="18"/>
                  </a:cxn>
                  <a:cxn ang="0">
                    <a:pos x="97" y="18"/>
                  </a:cxn>
                  <a:cxn ang="0">
                    <a:pos x="105" y="44"/>
                  </a:cxn>
                  <a:cxn ang="0">
                    <a:pos x="114" y="53"/>
                  </a:cxn>
                  <a:cxn ang="0">
                    <a:pos x="114" y="71"/>
                  </a:cxn>
                  <a:cxn ang="0">
                    <a:pos x="105" y="89"/>
                  </a:cxn>
                  <a:cxn ang="0">
                    <a:pos x="81" y="125"/>
                  </a:cxn>
                  <a:cxn ang="0">
                    <a:pos x="49" y="142"/>
                  </a:cxn>
                  <a:cxn ang="0">
                    <a:pos x="24" y="160"/>
                  </a:cxn>
                  <a:cxn ang="0">
                    <a:pos x="41" y="178"/>
                  </a:cxn>
                  <a:cxn ang="0">
                    <a:pos x="49" y="205"/>
                  </a:cxn>
                  <a:cxn ang="0">
                    <a:pos x="16" y="214"/>
                  </a:cxn>
                </a:cxnLst>
                <a:rect l="0" t="0" r="r" b="b"/>
                <a:pathLst>
                  <a:path w="478" h="472">
                    <a:moveTo>
                      <a:pt x="0" y="214"/>
                    </a:moveTo>
                    <a:lnTo>
                      <a:pt x="8" y="214"/>
                    </a:lnTo>
                    <a:lnTo>
                      <a:pt x="16" y="223"/>
                    </a:lnTo>
                    <a:lnTo>
                      <a:pt x="24" y="232"/>
                    </a:lnTo>
                    <a:lnTo>
                      <a:pt x="33" y="232"/>
                    </a:lnTo>
                    <a:lnTo>
                      <a:pt x="41" y="232"/>
                    </a:lnTo>
                    <a:lnTo>
                      <a:pt x="41" y="240"/>
                    </a:lnTo>
                    <a:lnTo>
                      <a:pt x="33" y="240"/>
                    </a:lnTo>
                    <a:lnTo>
                      <a:pt x="16" y="240"/>
                    </a:lnTo>
                    <a:lnTo>
                      <a:pt x="24" y="249"/>
                    </a:lnTo>
                    <a:lnTo>
                      <a:pt x="33" y="258"/>
                    </a:lnTo>
                    <a:lnTo>
                      <a:pt x="33" y="258"/>
                    </a:lnTo>
                    <a:lnTo>
                      <a:pt x="41" y="267"/>
                    </a:lnTo>
                    <a:lnTo>
                      <a:pt x="57" y="267"/>
                    </a:lnTo>
                    <a:lnTo>
                      <a:pt x="57" y="258"/>
                    </a:lnTo>
                    <a:lnTo>
                      <a:pt x="65" y="258"/>
                    </a:lnTo>
                    <a:lnTo>
                      <a:pt x="73" y="240"/>
                    </a:lnTo>
                    <a:lnTo>
                      <a:pt x="73" y="240"/>
                    </a:lnTo>
                    <a:lnTo>
                      <a:pt x="73" y="249"/>
                    </a:lnTo>
                    <a:lnTo>
                      <a:pt x="73" y="258"/>
                    </a:lnTo>
                    <a:lnTo>
                      <a:pt x="81" y="267"/>
                    </a:lnTo>
                    <a:lnTo>
                      <a:pt x="81" y="285"/>
                    </a:lnTo>
                    <a:lnTo>
                      <a:pt x="81" y="294"/>
                    </a:lnTo>
                    <a:lnTo>
                      <a:pt x="81" y="303"/>
                    </a:lnTo>
                    <a:lnTo>
                      <a:pt x="89" y="321"/>
                    </a:lnTo>
                    <a:lnTo>
                      <a:pt x="89" y="339"/>
                    </a:lnTo>
                    <a:lnTo>
                      <a:pt x="97" y="356"/>
                    </a:lnTo>
                    <a:lnTo>
                      <a:pt x="105" y="365"/>
                    </a:lnTo>
                    <a:lnTo>
                      <a:pt x="114" y="401"/>
                    </a:lnTo>
                    <a:lnTo>
                      <a:pt x="130" y="428"/>
                    </a:lnTo>
                    <a:lnTo>
                      <a:pt x="138" y="463"/>
                    </a:lnTo>
                    <a:lnTo>
                      <a:pt x="154" y="472"/>
                    </a:lnTo>
                    <a:lnTo>
                      <a:pt x="162" y="472"/>
                    </a:lnTo>
                    <a:lnTo>
                      <a:pt x="162" y="472"/>
                    </a:lnTo>
                    <a:lnTo>
                      <a:pt x="170" y="463"/>
                    </a:lnTo>
                    <a:lnTo>
                      <a:pt x="170" y="454"/>
                    </a:lnTo>
                    <a:lnTo>
                      <a:pt x="178" y="454"/>
                    </a:lnTo>
                    <a:lnTo>
                      <a:pt x="178" y="445"/>
                    </a:lnTo>
                    <a:lnTo>
                      <a:pt x="187" y="437"/>
                    </a:lnTo>
                    <a:lnTo>
                      <a:pt x="195" y="437"/>
                    </a:lnTo>
                    <a:lnTo>
                      <a:pt x="195" y="410"/>
                    </a:lnTo>
                    <a:lnTo>
                      <a:pt x="203" y="401"/>
                    </a:lnTo>
                    <a:lnTo>
                      <a:pt x="203" y="392"/>
                    </a:lnTo>
                    <a:lnTo>
                      <a:pt x="203" y="356"/>
                    </a:lnTo>
                    <a:lnTo>
                      <a:pt x="203" y="356"/>
                    </a:lnTo>
                    <a:lnTo>
                      <a:pt x="203" y="347"/>
                    </a:lnTo>
                    <a:lnTo>
                      <a:pt x="211" y="347"/>
                    </a:lnTo>
                    <a:lnTo>
                      <a:pt x="219" y="339"/>
                    </a:lnTo>
                    <a:lnTo>
                      <a:pt x="227" y="339"/>
                    </a:lnTo>
                    <a:lnTo>
                      <a:pt x="235" y="339"/>
                    </a:lnTo>
                    <a:lnTo>
                      <a:pt x="235" y="330"/>
                    </a:lnTo>
                    <a:lnTo>
                      <a:pt x="251" y="321"/>
                    </a:lnTo>
                    <a:lnTo>
                      <a:pt x="259" y="312"/>
                    </a:lnTo>
                    <a:lnTo>
                      <a:pt x="268" y="303"/>
                    </a:lnTo>
                    <a:lnTo>
                      <a:pt x="268" y="303"/>
                    </a:lnTo>
                    <a:lnTo>
                      <a:pt x="284" y="285"/>
                    </a:lnTo>
                    <a:lnTo>
                      <a:pt x="292" y="285"/>
                    </a:lnTo>
                    <a:lnTo>
                      <a:pt x="300" y="276"/>
                    </a:lnTo>
                    <a:lnTo>
                      <a:pt x="316" y="267"/>
                    </a:lnTo>
                    <a:lnTo>
                      <a:pt x="308" y="258"/>
                    </a:lnTo>
                    <a:lnTo>
                      <a:pt x="316" y="258"/>
                    </a:lnTo>
                    <a:lnTo>
                      <a:pt x="332" y="249"/>
                    </a:lnTo>
                    <a:lnTo>
                      <a:pt x="332" y="240"/>
                    </a:lnTo>
                    <a:lnTo>
                      <a:pt x="332" y="249"/>
                    </a:lnTo>
                    <a:lnTo>
                      <a:pt x="340" y="249"/>
                    </a:lnTo>
                    <a:lnTo>
                      <a:pt x="332" y="214"/>
                    </a:lnTo>
                    <a:lnTo>
                      <a:pt x="332" y="205"/>
                    </a:lnTo>
                    <a:lnTo>
                      <a:pt x="332" y="196"/>
                    </a:lnTo>
                    <a:lnTo>
                      <a:pt x="324" y="196"/>
                    </a:lnTo>
                    <a:lnTo>
                      <a:pt x="324" y="187"/>
                    </a:lnTo>
                    <a:lnTo>
                      <a:pt x="332" y="187"/>
                    </a:lnTo>
                    <a:lnTo>
                      <a:pt x="332" y="178"/>
                    </a:lnTo>
                    <a:lnTo>
                      <a:pt x="332" y="178"/>
                    </a:lnTo>
                    <a:lnTo>
                      <a:pt x="340" y="169"/>
                    </a:lnTo>
                    <a:lnTo>
                      <a:pt x="340" y="178"/>
                    </a:lnTo>
                    <a:lnTo>
                      <a:pt x="340" y="169"/>
                    </a:lnTo>
                    <a:lnTo>
                      <a:pt x="349" y="178"/>
                    </a:lnTo>
                    <a:lnTo>
                      <a:pt x="357" y="169"/>
                    </a:lnTo>
                    <a:lnTo>
                      <a:pt x="357" y="187"/>
                    </a:lnTo>
                    <a:lnTo>
                      <a:pt x="357" y="187"/>
                    </a:lnTo>
                    <a:lnTo>
                      <a:pt x="389" y="187"/>
                    </a:lnTo>
                    <a:lnTo>
                      <a:pt x="397" y="187"/>
                    </a:lnTo>
                    <a:lnTo>
                      <a:pt x="397" y="196"/>
                    </a:lnTo>
                    <a:lnTo>
                      <a:pt x="389" y="205"/>
                    </a:lnTo>
                    <a:lnTo>
                      <a:pt x="381" y="205"/>
                    </a:lnTo>
                    <a:lnTo>
                      <a:pt x="381" y="214"/>
                    </a:lnTo>
                    <a:lnTo>
                      <a:pt x="381" y="223"/>
                    </a:lnTo>
                    <a:lnTo>
                      <a:pt x="389" y="223"/>
                    </a:lnTo>
                    <a:lnTo>
                      <a:pt x="397" y="214"/>
                    </a:lnTo>
                    <a:lnTo>
                      <a:pt x="397" y="214"/>
                    </a:lnTo>
                    <a:lnTo>
                      <a:pt x="397" y="232"/>
                    </a:lnTo>
                    <a:lnTo>
                      <a:pt x="405" y="249"/>
                    </a:lnTo>
                    <a:lnTo>
                      <a:pt x="413" y="240"/>
                    </a:lnTo>
                    <a:lnTo>
                      <a:pt x="413" y="240"/>
                    </a:lnTo>
                    <a:lnTo>
                      <a:pt x="413" y="232"/>
                    </a:lnTo>
                    <a:lnTo>
                      <a:pt x="413" y="232"/>
                    </a:lnTo>
                    <a:lnTo>
                      <a:pt x="413" y="214"/>
                    </a:lnTo>
                    <a:lnTo>
                      <a:pt x="422" y="214"/>
                    </a:lnTo>
                    <a:lnTo>
                      <a:pt x="430" y="214"/>
                    </a:lnTo>
                    <a:lnTo>
                      <a:pt x="438" y="187"/>
                    </a:lnTo>
                    <a:lnTo>
                      <a:pt x="446" y="178"/>
                    </a:lnTo>
                    <a:lnTo>
                      <a:pt x="446" y="169"/>
                    </a:lnTo>
                    <a:lnTo>
                      <a:pt x="446" y="169"/>
                    </a:lnTo>
                    <a:lnTo>
                      <a:pt x="454" y="160"/>
                    </a:lnTo>
                    <a:lnTo>
                      <a:pt x="462" y="160"/>
                    </a:lnTo>
                    <a:lnTo>
                      <a:pt x="470" y="151"/>
                    </a:lnTo>
                    <a:lnTo>
                      <a:pt x="478" y="151"/>
                    </a:lnTo>
                    <a:lnTo>
                      <a:pt x="478" y="151"/>
                    </a:lnTo>
                    <a:lnTo>
                      <a:pt x="478" y="142"/>
                    </a:lnTo>
                    <a:lnTo>
                      <a:pt x="478" y="134"/>
                    </a:lnTo>
                    <a:lnTo>
                      <a:pt x="478" y="134"/>
                    </a:lnTo>
                    <a:lnTo>
                      <a:pt x="470" y="134"/>
                    </a:lnTo>
                    <a:lnTo>
                      <a:pt x="462" y="125"/>
                    </a:lnTo>
                    <a:lnTo>
                      <a:pt x="462" y="116"/>
                    </a:lnTo>
                    <a:lnTo>
                      <a:pt x="454" y="116"/>
                    </a:lnTo>
                    <a:lnTo>
                      <a:pt x="446" y="116"/>
                    </a:lnTo>
                    <a:lnTo>
                      <a:pt x="438" y="116"/>
                    </a:lnTo>
                    <a:lnTo>
                      <a:pt x="413" y="134"/>
                    </a:lnTo>
                    <a:lnTo>
                      <a:pt x="405" y="142"/>
                    </a:lnTo>
                    <a:lnTo>
                      <a:pt x="389" y="142"/>
                    </a:lnTo>
                    <a:lnTo>
                      <a:pt x="389" y="151"/>
                    </a:lnTo>
                    <a:lnTo>
                      <a:pt x="397" y="151"/>
                    </a:lnTo>
                    <a:lnTo>
                      <a:pt x="397" y="151"/>
                    </a:lnTo>
                    <a:lnTo>
                      <a:pt x="397" y="160"/>
                    </a:lnTo>
                    <a:lnTo>
                      <a:pt x="389" y="160"/>
                    </a:lnTo>
                    <a:lnTo>
                      <a:pt x="381" y="160"/>
                    </a:lnTo>
                    <a:lnTo>
                      <a:pt x="365" y="160"/>
                    </a:lnTo>
                    <a:lnTo>
                      <a:pt x="357" y="160"/>
                    </a:lnTo>
                    <a:lnTo>
                      <a:pt x="349" y="160"/>
                    </a:lnTo>
                    <a:lnTo>
                      <a:pt x="340" y="160"/>
                    </a:lnTo>
                    <a:lnTo>
                      <a:pt x="340" y="160"/>
                    </a:lnTo>
                    <a:lnTo>
                      <a:pt x="332" y="160"/>
                    </a:lnTo>
                    <a:lnTo>
                      <a:pt x="332" y="160"/>
                    </a:lnTo>
                    <a:lnTo>
                      <a:pt x="332" y="169"/>
                    </a:lnTo>
                    <a:lnTo>
                      <a:pt x="316" y="169"/>
                    </a:lnTo>
                    <a:lnTo>
                      <a:pt x="292" y="169"/>
                    </a:lnTo>
                    <a:lnTo>
                      <a:pt x="292" y="160"/>
                    </a:lnTo>
                    <a:lnTo>
                      <a:pt x="276" y="160"/>
                    </a:lnTo>
                    <a:lnTo>
                      <a:pt x="268" y="151"/>
                    </a:lnTo>
                    <a:lnTo>
                      <a:pt x="243" y="151"/>
                    </a:lnTo>
                    <a:lnTo>
                      <a:pt x="243" y="151"/>
                    </a:lnTo>
                    <a:lnTo>
                      <a:pt x="227" y="142"/>
                    </a:lnTo>
                    <a:lnTo>
                      <a:pt x="211" y="134"/>
                    </a:lnTo>
                    <a:lnTo>
                      <a:pt x="203" y="125"/>
                    </a:lnTo>
                    <a:lnTo>
                      <a:pt x="211" y="107"/>
                    </a:lnTo>
                    <a:lnTo>
                      <a:pt x="219" y="98"/>
                    </a:lnTo>
                    <a:lnTo>
                      <a:pt x="219" y="98"/>
                    </a:lnTo>
                    <a:lnTo>
                      <a:pt x="211" y="98"/>
                    </a:lnTo>
                    <a:lnTo>
                      <a:pt x="203" y="98"/>
                    </a:lnTo>
                    <a:lnTo>
                      <a:pt x="195" y="89"/>
                    </a:lnTo>
                    <a:lnTo>
                      <a:pt x="187" y="89"/>
                    </a:lnTo>
                    <a:lnTo>
                      <a:pt x="178" y="89"/>
                    </a:lnTo>
                    <a:lnTo>
                      <a:pt x="178" y="80"/>
                    </a:lnTo>
                    <a:lnTo>
                      <a:pt x="178" y="71"/>
                    </a:lnTo>
                    <a:lnTo>
                      <a:pt x="170" y="62"/>
                    </a:lnTo>
                    <a:lnTo>
                      <a:pt x="170" y="62"/>
                    </a:lnTo>
                    <a:lnTo>
                      <a:pt x="178" y="62"/>
                    </a:lnTo>
                    <a:lnTo>
                      <a:pt x="187" y="62"/>
                    </a:lnTo>
                    <a:lnTo>
                      <a:pt x="187" y="53"/>
                    </a:lnTo>
                    <a:lnTo>
                      <a:pt x="187" y="53"/>
                    </a:lnTo>
                    <a:lnTo>
                      <a:pt x="187" y="44"/>
                    </a:lnTo>
                    <a:lnTo>
                      <a:pt x="178" y="44"/>
                    </a:lnTo>
                    <a:lnTo>
                      <a:pt x="178" y="36"/>
                    </a:lnTo>
                    <a:lnTo>
                      <a:pt x="187" y="36"/>
                    </a:lnTo>
                    <a:lnTo>
                      <a:pt x="187" y="36"/>
                    </a:lnTo>
                    <a:lnTo>
                      <a:pt x="195" y="18"/>
                    </a:lnTo>
                    <a:lnTo>
                      <a:pt x="203" y="18"/>
                    </a:lnTo>
                    <a:lnTo>
                      <a:pt x="203" y="9"/>
                    </a:lnTo>
                    <a:lnTo>
                      <a:pt x="195" y="9"/>
                    </a:lnTo>
                    <a:lnTo>
                      <a:pt x="187" y="0"/>
                    </a:lnTo>
                    <a:lnTo>
                      <a:pt x="178" y="0"/>
                    </a:lnTo>
                    <a:lnTo>
                      <a:pt x="162" y="9"/>
                    </a:lnTo>
                    <a:lnTo>
                      <a:pt x="162" y="9"/>
                    </a:lnTo>
                    <a:lnTo>
                      <a:pt x="154" y="18"/>
                    </a:lnTo>
                    <a:lnTo>
                      <a:pt x="146" y="18"/>
                    </a:lnTo>
                    <a:lnTo>
                      <a:pt x="138" y="18"/>
                    </a:lnTo>
                    <a:lnTo>
                      <a:pt x="130" y="27"/>
                    </a:lnTo>
                    <a:lnTo>
                      <a:pt x="122" y="18"/>
                    </a:lnTo>
                    <a:lnTo>
                      <a:pt x="105" y="18"/>
                    </a:lnTo>
                    <a:lnTo>
                      <a:pt x="97" y="18"/>
                    </a:lnTo>
                    <a:lnTo>
                      <a:pt x="97" y="27"/>
                    </a:lnTo>
                    <a:lnTo>
                      <a:pt x="105" y="36"/>
                    </a:lnTo>
                    <a:lnTo>
                      <a:pt x="97" y="36"/>
                    </a:lnTo>
                    <a:lnTo>
                      <a:pt x="105" y="44"/>
                    </a:lnTo>
                    <a:lnTo>
                      <a:pt x="97" y="44"/>
                    </a:lnTo>
                    <a:lnTo>
                      <a:pt x="97" y="53"/>
                    </a:lnTo>
                    <a:lnTo>
                      <a:pt x="105" y="53"/>
                    </a:lnTo>
                    <a:lnTo>
                      <a:pt x="114" y="53"/>
                    </a:lnTo>
                    <a:lnTo>
                      <a:pt x="114" y="62"/>
                    </a:lnTo>
                    <a:lnTo>
                      <a:pt x="122" y="62"/>
                    </a:lnTo>
                    <a:lnTo>
                      <a:pt x="122" y="71"/>
                    </a:lnTo>
                    <a:lnTo>
                      <a:pt x="114" y="71"/>
                    </a:lnTo>
                    <a:lnTo>
                      <a:pt x="114" y="71"/>
                    </a:lnTo>
                    <a:lnTo>
                      <a:pt x="105" y="80"/>
                    </a:lnTo>
                    <a:lnTo>
                      <a:pt x="114" y="89"/>
                    </a:lnTo>
                    <a:lnTo>
                      <a:pt x="105" y="89"/>
                    </a:lnTo>
                    <a:lnTo>
                      <a:pt x="97" y="98"/>
                    </a:lnTo>
                    <a:lnTo>
                      <a:pt x="97" y="107"/>
                    </a:lnTo>
                    <a:lnTo>
                      <a:pt x="89" y="107"/>
                    </a:lnTo>
                    <a:lnTo>
                      <a:pt x="81" y="125"/>
                    </a:lnTo>
                    <a:lnTo>
                      <a:pt x="73" y="125"/>
                    </a:lnTo>
                    <a:lnTo>
                      <a:pt x="65" y="142"/>
                    </a:lnTo>
                    <a:lnTo>
                      <a:pt x="57" y="142"/>
                    </a:lnTo>
                    <a:lnTo>
                      <a:pt x="49" y="142"/>
                    </a:lnTo>
                    <a:lnTo>
                      <a:pt x="49" y="142"/>
                    </a:lnTo>
                    <a:lnTo>
                      <a:pt x="41" y="142"/>
                    </a:lnTo>
                    <a:lnTo>
                      <a:pt x="24" y="151"/>
                    </a:lnTo>
                    <a:lnTo>
                      <a:pt x="24" y="160"/>
                    </a:lnTo>
                    <a:lnTo>
                      <a:pt x="24" y="160"/>
                    </a:lnTo>
                    <a:lnTo>
                      <a:pt x="33" y="169"/>
                    </a:lnTo>
                    <a:lnTo>
                      <a:pt x="33" y="178"/>
                    </a:lnTo>
                    <a:lnTo>
                      <a:pt x="41" y="178"/>
                    </a:lnTo>
                    <a:lnTo>
                      <a:pt x="41" y="178"/>
                    </a:lnTo>
                    <a:lnTo>
                      <a:pt x="49" y="187"/>
                    </a:lnTo>
                    <a:lnTo>
                      <a:pt x="49" y="196"/>
                    </a:lnTo>
                    <a:lnTo>
                      <a:pt x="49" y="205"/>
                    </a:lnTo>
                    <a:lnTo>
                      <a:pt x="41" y="205"/>
                    </a:lnTo>
                    <a:lnTo>
                      <a:pt x="33" y="205"/>
                    </a:lnTo>
                    <a:lnTo>
                      <a:pt x="16" y="205"/>
                    </a:lnTo>
                    <a:lnTo>
                      <a:pt x="16" y="214"/>
                    </a:lnTo>
                    <a:lnTo>
                      <a:pt x="8" y="214"/>
                    </a:lnTo>
                    <a:lnTo>
                      <a:pt x="0"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3" name="Freeform 211"/>
              <p:cNvSpPr>
                <a:spLocks/>
              </p:cNvSpPr>
              <p:nvPr/>
            </p:nvSpPr>
            <p:spPr bwMode="blackWhite">
              <a:xfrm>
                <a:off x="9270" y="2050"/>
                <a:ext cx="477" cy="483"/>
              </a:xfrm>
              <a:custGeom>
                <a:avLst/>
                <a:gdLst/>
                <a:ahLst/>
                <a:cxnLst>
                  <a:cxn ang="0">
                    <a:pos x="24" y="232"/>
                  </a:cxn>
                  <a:cxn ang="0">
                    <a:pos x="33" y="240"/>
                  </a:cxn>
                  <a:cxn ang="0">
                    <a:pos x="33" y="258"/>
                  </a:cxn>
                  <a:cxn ang="0">
                    <a:pos x="65" y="258"/>
                  </a:cxn>
                  <a:cxn ang="0">
                    <a:pos x="73" y="258"/>
                  </a:cxn>
                  <a:cxn ang="0">
                    <a:pos x="81" y="303"/>
                  </a:cxn>
                  <a:cxn ang="0">
                    <a:pos x="105" y="365"/>
                  </a:cxn>
                  <a:cxn ang="0">
                    <a:pos x="154" y="472"/>
                  </a:cxn>
                  <a:cxn ang="0">
                    <a:pos x="170" y="454"/>
                  </a:cxn>
                  <a:cxn ang="0">
                    <a:pos x="195" y="437"/>
                  </a:cxn>
                  <a:cxn ang="0">
                    <a:pos x="203" y="356"/>
                  </a:cxn>
                  <a:cxn ang="0">
                    <a:pos x="219" y="339"/>
                  </a:cxn>
                  <a:cxn ang="0">
                    <a:pos x="251" y="321"/>
                  </a:cxn>
                  <a:cxn ang="0">
                    <a:pos x="284" y="285"/>
                  </a:cxn>
                  <a:cxn ang="0">
                    <a:pos x="308" y="258"/>
                  </a:cxn>
                  <a:cxn ang="0">
                    <a:pos x="332" y="249"/>
                  </a:cxn>
                  <a:cxn ang="0">
                    <a:pos x="332" y="196"/>
                  </a:cxn>
                  <a:cxn ang="0">
                    <a:pos x="332" y="178"/>
                  </a:cxn>
                  <a:cxn ang="0">
                    <a:pos x="340" y="169"/>
                  </a:cxn>
                  <a:cxn ang="0">
                    <a:pos x="357" y="187"/>
                  </a:cxn>
                  <a:cxn ang="0">
                    <a:pos x="389" y="205"/>
                  </a:cxn>
                  <a:cxn ang="0">
                    <a:pos x="389" y="223"/>
                  </a:cxn>
                  <a:cxn ang="0">
                    <a:pos x="405" y="249"/>
                  </a:cxn>
                  <a:cxn ang="0">
                    <a:pos x="413" y="232"/>
                  </a:cxn>
                  <a:cxn ang="0">
                    <a:pos x="438" y="187"/>
                  </a:cxn>
                  <a:cxn ang="0">
                    <a:pos x="454" y="160"/>
                  </a:cxn>
                  <a:cxn ang="0">
                    <a:pos x="478" y="151"/>
                  </a:cxn>
                  <a:cxn ang="0">
                    <a:pos x="470" y="134"/>
                  </a:cxn>
                  <a:cxn ang="0">
                    <a:pos x="446" y="116"/>
                  </a:cxn>
                  <a:cxn ang="0">
                    <a:pos x="389" y="142"/>
                  </a:cxn>
                  <a:cxn ang="0">
                    <a:pos x="397" y="160"/>
                  </a:cxn>
                  <a:cxn ang="0">
                    <a:pos x="357" y="160"/>
                  </a:cxn>
                  <a:cxn ang="0">
                    <a:pos x="332" y="160"/>
                  </a:cxn>
                  <a:cxn ang="0">
                    <a:pos x="292" y="169"/>
                  </a:cxn>
                  <a:cxn ang="0">
                    <a:pos x="243" y="151"/>
                  </a:cxn>
                  <a:cxn ang="0">
                    <a:pos x="203" y="125"/>
                  </a:cxn>
                  <a:cxn ang="0">
                    <a:pos x="211" y="98"/>
                  </a:cxn>
                  <a:cxn ang="0">
                    <a:pos x="178" y="89"/>
                  </a:cxn>
                  <a:cxn ang="0">
                    <a:pos x="170" y="62"/>
                  </a:cxn>
                  <a:cxn ang="0">
                    <a:pos x="187" y="53"/>
                  </a:cxn>
                  <a:cxn ang="0">
                    <a:pos x="187" y="36"/>
                  </a:cxn>
                  <a:cxn ang="0">
                    <a:pos x="203" y="9"/>
                  </a:cxn>
                  <a:cxn ang="0">
                    <a:pos x="162" y="9"/>
                  </a:cxn>
                  <a:cxn ang="0">
                    <a:pos x="138" y="18"/>
                  </a:cxn>
                  <a:cxn ang="0">
                    <a:pos x="97" y="18"/>
                  </a:cxn>
                  <a:cxn ang="0">
                    <a:pos x="105" y="44"/>
                  </a:cxn>
                  <a:cxn ang="0">
                    <a:pos x="114" y="53"/>
                  </a:cxn>
                  <a:cxn ang="0">
                    <a:pos x="114" y="71"/>
                  </a:cxn>
                  <a:cxn ang="0">
                    <a:pos x="105" y="89"/>
                  </a:cxn>
                  <a:cxn ang="0">
                    <a:pos x="81" y="125"/>
                  </a:cxn>
                  <a:cxn ang="0">
                    <a:pos x="49" y="142"/>
                  </a:cxn>
                  <a:cxn ang="0">
                    <a:pos x="24" y="160"/>
                  </a:cxn>
                  <a:cxn ang="0">
                    <a:pos x="41" y="178"/>
                  </a:cxn>
                  <a:cxn ang="0">
                    <a:pos x="49" y="205"/>
                  </a:cxn>
                  <a:cxn ang="0">
                    <a:pos x="16" y="214"/>
                  </a:cxn>
                </a:cxnLst>
                <a:rect l="0" t="0" r="r" b="b"/>
                <a:pathLst>
                  <a:path w="478" h="472">
                    <a:moveTo>
                      <a:pt x="0" y="214"/>
                    </a:moveTo>
                    <a:lnTo>
                      <a:pt x="8" y="214"/>
                    </a:lnTo>
                    <a:lnTo>
                      <a:pt x="16" y="223"/>
                    </a:lnTo>
                    <a:lnTo>
                      <a:pt x="24" y="232"/>
                    </a:lnTo>
                    <a:lnTo>
                      <a:pt x="33" y="232"/>
                    </a:lnTo>
                    <a:lnTo>
                      <a:pt x="41" y="232"/>
                    </a:lnTo>
                    <a:lnTo>
                      <a:pt x="41" y="240"/>
                    </a:lnTo>
                    <a:lnTo>
                      <a:pt x="33" y="240"/>
                    </a:lnTo>
                    <a:lnTo>
                      <a:pt x="16" y="240"/>
                    </a:lnTo>
                    <a:lnTo>
                      <a:pt x="24" y="249"/>
                    </a:lnTo>
                    <a:lnTo>
                      <a:pt x="33" y="258"/>
                    </a:lnTo>
                    <a:lnTo>
                      <a:pt x="33" y="258"/>
                    </a:lnTo>
                    <a:lnTo>
                      <a:pt x="41" y="267"/>
                    </a:lnTo>
                    <a:lnTo>
                      <a:pt x="57" y="267"/>
                    </a:lnTo>
                    <a:lnTo>
                      <a:pt x="57" y="258"/>
                    </a:lnTo>
                    <a:lnTo>
                      <a:pt x="65" y="258"/>
                    </a:lnTo>
                    <a:lnTo>
                      <a:pt x="73" y="240"/>
                    </a:lnTo>
                    <a:lnTo>
                      <a:pt x="73" y="240"/>
                    </a:lnTo>
                    <a:lnTo>
                      <a:pt x="73" y="249"/>
                    </a:lnTo>
                    <a:lnTo>
                      <a:pt x="73" y="258"/>
                    </a:lnTo>
                    <a:lnTo>
                      <a:pt x="81" y="267"/>
                    </a:lnTo>
                    <a:lnTo>
                      <a:pt x="81" y="285"/>
                    </a:lnTo>
                    <a:lnTo>
                      <a:pt x="81" y="294"/>
                    </a:lnTo>
                    <a:lnTo>
                      <a:pt x="81" y="303"/>
                    </a:lnTo>
                    <a:lnTo>
                      <a:pt x="89" y="321"/>
                    </a:lnTo>
                    <a:lnTo>
                      <a:pt x="89" y="339"/>
                    </a:lnTo>
                    <a:lnTo>
                      <a:pt x="97" y="356"/>
                    </a:lnTo>
                    <a:lnTo>
                      <a:pt x="105" y="365"/>
                    </a:lnTo>
                    <a:lnTo>
                      <a:pt x="114" y="401"/>
                    </a:lnTo>
                    <a:lnTo>
                      <a:pt x="130" y="428"/>
                    </a:lnTo>
                    <a:lnTo>
                      <a:pt x="138" y="463"/>
                    </a:lnTo>
                    <a:lnTo>
                      <a:pt x="154" y="472"/>
                    </a:lnTo>
                    <a:lnTo>
                      <a:pt x="162" y="472"/>
                    </a:lnTo>
                    <a:lnTo>
                      <a:pt x="162" y="472"/>
                    </a:lnTo>
                    <a:lnTo>
                      <a:pt x="170" y="463"/>
                    </a:lnTo>
                    <a:lnTo>
                      <a:pt x="170" y="454"/>
                    </a:lnTo>
                    <a:lnTo>
                      <a:pt x="178" y="454"/>
                    </a:lnTo>
                    <a:lnTo>
                      <a:pt x="178" y="445"/>
                    </a:lnTo>
                    <a:lnTo>
                      <a:pt x="187" y="437"/>
                    </a:lnTo>
                    <a:lnTo>
                      <a:pt x="195" y="437"/>
                    </a:lnTo>
                    <a:lnTo>
                      <a:pt x="195" y="410"/>
                    </a:lnTo>
                    <a:lnTo>
                      <a:pt x="203" y="401"/>
                    </a:lnTo>
                    <a:lnTo>
                      <a:pt x="203" y="392"/>
                    </a:lnTo>
                    <a:lnTo>
                      <a:pt x="203" y="356"/>
                    </a:lnTo>
                    <a:lnTo>
                      <a:pt x="203" y="356"/>
                    </a:lnTo>
                    <a:lnTo>
                      <a:pt x="203" y="347"/>
                    </a:lnTo>
                    <a:lnTo>
                      <a:pt x="211" y="347"/>
                    </a:lnTo>
                    <a:lnTo>
                      <a:pt x="219" y="339"/>
                    </a:lnTo>
                    <a:lnTo>
                      <a:pt x="227" y="339"/>
                    </a:lnTo>
                    <a:lnTo>
                      <a:pt x="235" y="339"/>
                    </a:lnTo>
                    <a:lnTo>
                      <a:pt x="235" y="330"/>
                    </a:lnTo>
                    <a:lnTo>
                      <a:pt x="251" y="321"/>
                    </a:lnTo>
                    <a:lnTo>
                      <a:pt x="259" y="312"/>
                    </a:lnTo>
                    <a:lnTo>
                      <a:pt x="268" y="303"/>
                    </a:lnTo>
                    <a:lnTo>
                      <a:pt x="268" y="303"/>
                    </a:lnTo>
                    <a:lnTo>
                      <a:pt x="284" y="285"/>
                    </a:lnTo>
                    <a:lnTo>
                      <a:pt x="292" y="285"/>
                    </a:lnTo>
                    <a:lnTo>
                      <a:pt x="300" y="276"/>
                    </a:lnTo>
                    <a:lnTo>
                      <a:pt x="316" y="267"/>
                    </a:lnTo>
                    <a:lnTo>
                      <a:pt x="308" y="258"/>
                    </a:lnTo>
                    <a:lnTo>
                      <a:pt x="316" y="258"/>
                    </a:lnTo>
                    <a:lnTo>
                      <a:pt x="332" y="249"/>
                    </a:lnTo>
                    <a:lnTo>
                      <a:pt x="332" y="240"/>
                    </a:lnTo>
                    <a:lnTo>
                      <a:pt x="332" y="249"/>
                    </a:lnTo>
                    <a:lnTo>
                      <a:pt x="340" y="249"/>
                    </a:lnTo>
                    <a:lnTo>
                      <a:pt x="332" y="214"/>
                    </a:lnTo>
                    <a:lnTo>
                      <a:pt x="332" y="205"/>
                    </a:lnTo>
                    <a:lnTo>
                      <a:pt x="332" y="196"/>
                    </a:lnTo>
                    <a:lnTo>
                      <a:pt x="324" y="196"/>
                    </a:lnTo>
                    <a:lnTo>
                      <a:pt x="324" y="187"/>
                    </a:lnTo>
                    <a:lnTo>
                      <a:pt x="332" y="187"/>
                    </a:lnTo>
                    <a:lnTo>
                      <a:pt x="332" y="178"/>
                    </a:lnTo>
                    <a:lnTo>
                      <a:pt x="332" y="178"/>
                    </a:lnTo>
                    <a:lnTo>
                      <a:pt x="340" y="169"/>
                    </a:lnTo>
                    <a:lnTo>
                      <a:pt x="340" y="178"/>
                    </a:lnTo>
                    <a:lnTo>
                      <a:pt x="340" y="169"/>
                    </a:lnTo>
                    <a:lnTo>
                      <a:pt x="349" y="178"/>
                    </a:lnTo>
                    <a:lnTo>
                      <a:pt x="357" y="169"/>
                    </a:lnTo>
                    <a:lnTo>
                      <a:pt x="357" y="187"/>
                    </a:lnTo>
                    <a:lnTo>
                      <a:pt x="357" y="187"/>
                    </a:lnTo>
                    <a:lnTo>
                      <a:pt x="389" y="187"/>
                    </a:lnTo>
                    <a:lnTo>
                      <a:pt x="397" y="187"/>
                    </a:lnTo>
                    <a:lnTo>
                      <a:pt x="397" y="196"/>
                    </a:lnTo>
                    <a:lnTo>
                      <a:pt x="389" y="205"/>
                    </a:lnTo>
                    <a:lnTo>
                      <a:pt x="381" y="205"/>
                    </a:lnTo>
                    <a:lnTo>
                      <a:pt x="381" y="214"/>
                    </a:lnTo>
                    <a:lnTo>
                      <a:pt x="381" y="223"/>
                    </a:lnTo>
                    <a:lnTo>
                      <a:pt x="389" y="223"/>
                    </a:lnTo>
                    <a:lnTo>
                      <a:pt x="397" y="214"/>
                    </a:lnTo>
                    <a:lnTo>
                      <a:pt x="397" y="214"/>
                    </a:lnTo>
                    <a:lnTo>
                      <a:pt x="397" y="232"/>
                    </a:lnTo>
                    <a:lnTo>
                      <a:pt x="405" y="249"/>
                    </a:lnTo>
                    <a:lnTo>
                      <a:pt x="413" y="240"/>
                    </a:lnTo>
                    <a:lnTo>
                      <a:pt x="413" y="240"/>
                    </a:lnTo>
                    <a:lnTo>
                      <a:pt x="413" y="232"/>
                    </a:lnTo>
                    <a:lnTo>
                      <a:pt x="413" y="232"/>
                    </a:lnTo>
                    <a:lnTo>
                      <a:pt x="413" y="214"/>
                    </a:lnTo>
                    <a:lnTo>
                      <a:pt x="422" y="214"/>
                    </a:lnTo>
                    <a:lnTo>
                      <a:pt x="430" y="214"/>
                    </a:lnTo>
                    <a:lnTo>
                      <a:pt x="438" y="187"/>
                    </a:lnTo>
                    <a:lnTo>
                      <a:pt x="446" y="178"/>
                    </a:lnTo>
                    <a:lnTo>
                      <a:pt x="446" y="169"/>
                    </a:lnTo>
                    <a:lnTo>
                      <a:pt x="446" y="169"/>
                    </a:lnTo>
                    <a:lnTo>
                      <a:pt x="454" y="160"/>
                    </a:lnTo>
                    <a:lnTo>
                      <a:pt x="462" y="160"/>
                    </a:lnTo>
                    <a:lnTo>
                      <a:pt x="470" y="151"/>
                    </a:lnTo>
                    <a:lnTo>
                      <a:pt x="478" y="151"/>
                    </a:lnTo>
                    <a:lnTo>
                      <a:pt x="478" y="151"/>
                    </a:lnTo>
                    <a:lnTo>
                      <a:pt x="478" y="142"/>
                    </a:lnTo>
                    <a:lnTo>
                      <a:pt x="478" y="134"/>
                    </a:lnTo>
                    <a:lnTo>
                      <a:pt x="478" y="134"/>
                    </a:lnTo>
                    <a:lnTo>
                      <a:pt x="470" y="134"/>
                    </a:lnTo>
                    <a:lnTo>
                      <a:pt x="462" y="125"/>
                    </a:lnTo>
                    <a:lnTo>
                      <a:pt x="462" y="116"/>
                    </a:lnTo>
                    <a:lnTo>
                      <a:pt x="454" y="116"/>
                    </a:lnTo>
                    <a:lnTo>
                      <a:pt x="446" y="116"/>
                    </a:lnTo>
                    <a:lnTo>
                      <a:pt x="438" y="116"/>
                    </a:lnTo>
                    <a:lnTo>
                      <a:pt x="413" y="134"/>
                    </a:lnTo>
                    <a:lnTo>
                      <a:pt x="405" y="142"/>
                    </a:lnTo>
                    <a:lnTo>
                      <a:pt x="389" y="142"/>
                    </a:lnTo>
                    <a:lnTo>
                      <a:pt x="389" y="151"/>
                    </a:lnTo>
                    <a:lnTo>
                      <a:pt x="397" y="151"/>
                    </a:lnTo>
                    <a:lnTo>
                      <a:pt x="397" y="151"/>
                    </a:lnTo>
                    <a:lnTo>
                      <a:pt x="397" y="160"/>
                    </a:lnTo>
                    <a:lnTo>
                      <a:pt x="389" y="160"/>
                    </a:lnTo>
                    <a:lnTo>
                      <a:pt x="381" y="160"/>
                    </a:lnTo>
                    <a:lnTo>
                      <a:pt x="365" y="160"/>
                    </a:lnTo>
                    <a:lnTo>
                      <a:pt x="357" y="160"/>
                    </a:lnTo>
                    <a:lnTo>
                      <a:pt x="349" y="160"/>
                    </a:lnTo>
                    <a:lnTo>
                      <a:pt x="340" y="160"/>
                    </a:lnTo>
                    <a:lnTo>
                      <a:pt x="340" y="160"/>
                    </a:lnTo>
                    <a:lnTo>
                      <a:pt x="332" y="160"/>
                    </a:lnTo>
                    <a:lnTo>
                      <a:pt x="332" y="160"/>
                    </a:lnTo>
                    <a:lnTo>
                      <a:pt x="332" y="169"/>
                    </a:lnTo>
                    <a:lnTo>
                      <a:pt x="316" y="169"/>
                    </a:lnTo>
                    <a:lnTo>
                      <a:pt x="292" y="169"/>
                    </a:lnTo>
                    <a:lnTo>
                      <a:pt x="292" y="160"/>
                    </a:lnTo>
                    <a:lnTo>
                      <a:pt x="276" y="160"/>
                    </a:lnTo>
                    <a:lnTo>
                      <a:pt x="268" y="151"/>
                    </a:lnTo>
                    <a:lnTo>
                      <a:pt x="243" y="151"/>
                    </a:lnTo>
                    <a:lnTo>
                      <a:pt x="243" y="151"/>
                    </a:lnTo>
                    <a:lnTo>
                      <a:pt x="227" y="142"/>
                    </a:lnTo>
                    <a:lnTo>
                      <a:pt x="211" y="134"/>
                    </a:lnTo>
                    <a:lnTo>
                      <a:pt x="203" y="125"/>
                    </a:lnTo>
                    <a:lnTo>
                      <a:pt x="211" y="107"/>
                    </a:lnTo>
                    <a:lnTo>
                      <a:pt x="219" y="98"/>
                    </a:lnTo>
                    <a:lnTo>
                      <a:pt x="219" y="98"/>
                    </a:lnTo>
                    <a:lnTo>
                      <a:pt x="211" y="98"/>
                    </a:lnTo>
                    <a:lnTo>
                      <a:pt x="203" y="98"/>
                    </a:lnTo>
                    <a:lnTo>
                      <a:pt x="195" y="89"/>
                    </a:lnTo>
                    <a:lnTo>
                      <a:pt x="187" y="89"/>
                    </a:lnTo>
                    <a:lnTo>
                      <a:pt x="178" y="89"/>
                    </a:lnTo>
                    <a:lnTo>
                      <a:pt x="178" y="80"/>
                    </a:lnTo>
                    <a:lnTo>
                      <a:pt x="178" y="71"/>
                    </a:lnTo>
                    <a:lnTo>
                      <a:pt x="170" y="62"/>
                    </a:lnTo>
                    <a:lnTo>
                      <a:pt x="170" y="62"/>
                    </a:lnTo>
                    <a:lnTo>
                      <a:pt x="178" y="62"/>
                    </a:lnTo>
                    <a:lnTo>
                      <a:pt x="187" y="62"/>
                    </a:lnTo>
                    <a:lnTo>
                      <a:pt x="187" y="53"/>
                    </a:lnTo>
                    <a:lnTo>
                      <a:pt x="187" y="53"/>
                    </a:lnTo>
                    <a:lnTo>
                      <a:pt x="187" y="44"/>
                    </a:lnTo>
                    <a:lnTo>
                      <a:pt x="178" y="44"/>
                    </a:lnTo>
                    <a:lnTo>
                      <a:pt x="178" y="36"/>
                    </a:lnTo>
                    <a:lnTo>
                      <a:pt x="187" y="36"/>
                    </a:lnTo>
                    <a:lnTo>
                      <a:pt x="187" y="36"/>
                    </a:lnTo>
                    <a:lnTo>
                      <a:pt x="195" y="18"/>
                    </a:lnTo>
                    <a:lnTo>
                      <a:pt x="203" y="18"/>
                    </a:lnTo>
                    <a:lnTo>
                      <a:pt x="203" y="9"/>
                    </a:lnTo>
                    <a:lnTo>
                      <a:pt x="195" y="9"/>
                    </a:lnTo>
                    <a:lnTo>
                      <a:pt x="187" y="0"/>
                    </a:lnTo>
                    <a:lnTo>
                      <a:pt x="178" y="0"/>
                    </a:lnTo>
                    <a:lnTo>
                      <a:pt x="162" y="9"/>
                    </a:lnTo>
                    <a:lnTo>
                      <a:pt x="162" y="9"/>
                    </a:lnTo>
                    <a:lnTo>
                      <a:pt x="154" y="18"/>
                    </a:lnTo>
                    <a:lnTo>
                      <a:pt x="146" y="18"/>
                    </a:lnTo>
                    <a:lnTo>
                      <a:pt x="138" y="18"/>
                    </a:lnTo>
                    <a:lnTo>
                      <a:pt x="130" y="27"/>
                    </a:lnTo>
                    <a:lnTo>
                      <a:pt x="122" y="18"/>
                    </a:lnTo>
                    <a:lnTo>
                      <a:pt x="105" y="18"/>
                    </a:lnTo>
                    <a:lnTo>
                      <a:pt x="97" y="18"/>
                    </a:lnTo>
                    <a:lnTo>
                      <a:pt x="97" y="27"/>
                    </a:lnTo>
                    <a:lnTo>
                      <a:pt x="105" y="36"/>
                    </a:lnTo>
                    <a:lnTo>
                      <a:pt x="97" y="36"/>
                    </a:lnTo>
                    <a:lnTo>
                      <a:pt x="105" y="44"/>
                    </a:lnTo>
                    <a:lnTo>
                      <a:pt x="97" y="44"/>
                    </a:lnTo>
                    <a:lnTo>
                      <a:pt x="97" y="53"/>
                    </a:lnTo>
                    <a:lnTo>
                      <a:pt x="105" y="53"/>
                    </a:lnTo>
                    <a:lnTo>
                      <a:pt x="114" y="53"/>
                    </a:lnTo>
                    <a:lnTo>
                      <a:pt x="114" y="62"/>
                    </a:lnTo>
                    <a:lnTo>
                      <a:pt x="122" y="62"/>
                    </a:lnTo>
                    <a:lnTo>
                      <a:pt x="122" y="71"/>
                    </a:lnTo>
                    <a:lnTo>
                      <a:pt x="114" y="71"/>
                    </a:lnTo>
                    <a:lnTo>
                      <a:pt x="114" y="71"/>
                    </a:lnTo>
                    <a:lnTo>
                      <a:pt x="105" y="80"/>
                    </a:lnTo>
                    <a:lnTo>
                      <a:pt x="114" y="89"/>
                    </a:lnTo>
                    <a:lnTo>
                      <a:pt x="105" y="89"/>
                    </a:lnTo>
                    <a:lnTo>
                      <a:pt x="97" y="98"/>
                    </a:lnTo>
                    <a:lnTo>
                      <a:pt x="97" y="107"/>
                    </a:lnTo>
                    <a:lnTo>
                      <a:pt x="89" y="107"/>
                    </a:lnTo>
                    <a:lnTo>
                      <a:pt x="81" y="125"/>
                    </a:lnTo>
                    <a:lnTo>
                      <a:pt x="73" y="125"/>
                    </a:lnTo>
                    <a:lnTo>
                      <a:pt x="65" y="142"/>
                    </a:lnTo>
                    <a:lnTo>
                      <a:pt x="57" y="142"/>
                    </a:lnTo>
                    <a:lnTo>
                      <a:pt x="49" y="142"/>
                    </a:lnTo>
                    <a:lnTo>
                      <a:pt x="49" y="142"/>
                    </a:lnTo>
                    <a:lnTo>
                      <a:pt x="41" y="142"/>
                    </a:lnTo>
                    <a:lnTo>
                      <a:pt x="24" y="151"/>
                    </a:lnTo>
                    <a:lnTo>
                      <a:pt x="24" y="160"/>
                    </a:lnTo>
                    <a:lnTo>
                      <a:pt x="24" y="160"/>
                    </a:lnTo>
                    <a:lnTo>
                      <a:pt x="33" y="169"/>
                    </a:lnTo>
                    <a:lnTo>
                      <a:pt x="33" y="178"/>
                    </a:lnTo>
                    <a:lnTo>
                      <a:pt x="41" y="178"/>
                    </a:lnTo>
                    <a:lnTo>
                      <a:pt x="41" y="178"/>
                    </a:lnTo>
                    <a:lnTo>
                      <a:pt x="49" y="187"/>
                    </a:lnTo>
                    <a:lnTo>
                      <a:pt x="49" y="196"/>
                    </a:lnTo>
                    <a:lnTo>
                      <a:pt x="49" y="205"/>
                    </a:lnTo>
                    <a:lnTo>
                      <a:pt x="41" y="205"/>
                    </a:lnTo>
                    <a:lnTo>
                      <a:pt x="33" y="205"/>
                    </a:lnTo>
                    <a:lnTo>
                      <a:pt x="16" y="205"/>
                    </a:lnTo>
                    <a:lnTo>
                      <a:pt x="16" y="214"/>
                    </a:lnTo>
                    <a:lnTo>
                      <a:pt x="8" y="214"/>
                    </a:lnTo>
                    <a:lnTo>
                      <a:pt x="0"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4" name="Freeform 212"/>
              <p:cNvSpPr>
                <a:spLocks/>
              </p:cNvSpPr>
              <p:nvPr/>
            </p:nvSpPr>
            <p:spPr bwMode="blackWhite">
              <a:xfrm>
                <a:off x="9473" y="2147"/>
                <a:ext cx="132" cy="70"/>
              </a:xfrm>
              <a:custGeom>
                <a:avLst/>
                <a:gdLst/>
                <a:ahLst/>
                <a:cxnLst>
                  <a:cxn ang="0">
                    <a:pos x="129" y="44"/>
                  </a:cxn>
                  <a:cxn ang="0">
                    <a:pos x="129" y="53"/>
                  </a:cxn>
                  <a:cxn ang="0">
                    <a:pos x="129" y="62"/>
                  </a:cxn>
                  <a:cxn ang="0">
                    <a:pos x="129" y="71"/>
                  </a:cxn>
                  <a:cxn ang="0">
                    <a:pos x="113" y="71"/>
                  </a:cxn>
                  <a:cxn ang="0">
                    <a:pos x="89" y="71"/>
                  </a:cxn>
                  <a:cxn ang="0">
                    <a:pos x="89" y="62"/>
                  </a:cxn>
                  <a:cxn ang="0">
                    <a:pos x="73" y="62"/>
                  </a:cxn>
                  <a:cxn ang="0">
                    <a:pos x="65" y="53"/>
                  </a:cxn>
                  <a:cxn ang="0">
                    <a:pos x="40" y="53"/>
                  </a:cxn>
                  <a:cxn ang="0">
                    <a:pos x="40" y="53"/>
                  </a:cxn>
                  <a:cxn ang="0">
                    <a:pos x="24" y="44"/>
                  </a:cxn>
                  <a:cxn ang="0">
                    <a:pos x="8" y="36"/>
                  </a:cxn>
                  <a:cxn ang="0">
                    <a:pos x="0" y="27"/>
                  </a:cxn>
                  <a:cxn ang="0">
                    <a:pos x="8" y="9"/>
                  </a:cxn>
                  <a:cxn ang="0">
                    <a:pos x="16" y="0"/>
                  </a:cxn>
                  <a:cxn ang="0">
                    <a:pos x="16" y="9"/>
                  </a:cxn>
                  <a:cxn ang="0">
                    <a:pos x="16" y="0"/>
                  </a:cxn>
                  <a:cxn ang="0">
                    <a:pos x="32" y="9"/>
                  </a:cxn>
                  <a:cxn ang="0">
                    <a:pos x="48" y="9"/>
                  </a:cxn>
                  <a:cxn ang="0">
                    <a:pos x="48" y="18"/>
                  </a:cxn>
                  <a:cxn ang="0">
                    <a:pos x="48" y="27"/>
                  </a:cxn>
                  <a:cxn ang="0">
                    <a:pos x="56" y="27"/>
                  </a:cxn>
                  <a:cxn ang="0">
                    <a:pos x="56" y="18"/>
                  </a:cxn>
                  <a:cxn ang="0">
                    <a:pos x="65" y="27"/>
                  </a:cxn>
                  <a:cxn ang="0">
                    <a:pos x="73" y="27"/>
                  </a:cxn>
                  <a:cxn ang="0">
                    <a:pos x="73" y="36"/>
                  </a:cxn>
                  <a:cxn ang="0">
                    <a:pos x="81" y="36"/>
                  </a:cxn>
                  <a:cxn ang="0">
                    <a:pos x="89" y="36"/>
                  </a:cxn>
                  <a:cxn ang="0">
                    <a:pos x="89" y="44"/>
                  </a:cxn>
                  <a:cxn ang="0">
                    <a:pos x="105" y="44"/>
                  </a:cxn>
                  <a:cxn ang="0">
                    <a:pos x="105" y="44"/>
                  </a:cxn>
                  <a:cxn ang="0">
                    <a:pos x="113" y="44"/>
                  </a:cxn>
                  <a:cxn ang="0">
                    <a:pos x="121" y="44"/>
                  </a:cxn>
                  <a:cxn ang="0">
                    <a:pos x="129" y="44"/>
                  </a:cxn>
                </a:cxnLst>
                <a:rect l="0" t="0" r="r" b="b"/>
                <a:pathLst>
                  <a:path w="129" h="71">
                    <a:moveTo>
                      <a:pt x="129" y="44"/>
                    </a:moveTo>
                    <a:lnTo>
                      <a:pt x="129" y="53"/>
                    </a:lnTo>
                    <a:lnTo>
                      <a:pt x="129" y="62"/>
                    </a:lnTo>
                    <a:lnTo>
                      <a:pt x="129" y="71"/>
                    </a:lnTo>
                    <a:lnTo>
                      <a:pt x="113" y="71"/>
                    </a:lnTo>
                    <a:lnTo>
                      <a:pt x="89" y="71"/>
                    </a:lnTo>
                    <a:lnTo>
                      <a:pt x="89" y="62"/>
                    </a:lnTo>
                    <a:lnTo>
                      <a:pt x="73" y="62"/>
                    </a:lnTo>
                    <a:lnTo>
                      <a:pt x="65" y="53"/>
                    </a:lnTo>
                    <a:lnTo>
                      <a:pt x="40" y="53"/>
                    </a:lnTo>
                    <a:lnTo>
                      <a:pt x="40" y="53"/>
                    </a:lnTo>
                    <a:lnTo>
                      <a:pt x="24" y="44"/>
                    </a:lnTo>
                    <a:lnTo>
                      <a:pt x="8" y="36"/>
                    </a:lnTo>
                    <a:lnTo>
                      <a:pt x="0" y="27"/>
                    </a:lnTo>
                    <a:lnTo>
                      <a:pt x="8" y="9"/>
                    </a:lnTo>
                    <a:lnTo>
                      <a:pt x="16" y="0"/>
                    </a:lnTo>
                    <a:lnTo>
                      <a:pt x="16" y="9"/>
                    </a:lnTo>
                    <a:lnTo>
                      <a:pt x="16" y="0"/>
                    </a:lnTo>
                    <a:lnTo>
                      <a:pt x="32" y="9"/>
                    </a:lnTo>
                    <a:lnTo>
                      <a:pt x="48" y="9"/>
                    </a:lnTo>
                    <a:lnTo>
                      <a:pt x="48" y="18"/>
                    </a:lnTo>
                    <a:lnTo>
                      <a:pt x="48" y="27"/>
                    </a:lnTo>
                    <a:lnTo>
                      <a:pt x="56" y="27"/>
                    </a:lnTo>
                    <a:lnTo>
                      <a:pt x="56" y="18"/>
                    </a:lnTo>
                    <a:lnTo>
                      <a:pt x="65" y="27"/>
                    </a:lnTo>
                    <a:lnTo>
                      <a:pt x="73" y="27"/>
                    </a:lnTo>
                    <a:lnTo>
                      <a:pt x="73" y="36"/>
                    </a:lnTo>
                    <a:lnTo>
                      <a:pt x="81" y="36"/>
                    </a:lnTo>
                    <a:lnTo>
                      <a:pt x="89" y="36"/>
                    </a:lnTo>
                    <a:lnTo>
                      <a:pt x="89" y="44"/>
                    </a:lnTo>
                    <a:lnTo>
                      <a:pt x="105" y="44"/>
                    </a:lnTo>
                    <a:lnTo>
                      <a:pt x="105" y="44"/>
                    </a:lnTo>
                    <a:lnTo>
                      <a:pt x="113" y="44"/>
                    </a:lnTo>
                    <a:lnTo>
                      <a:pt x="121" y="44"/>
                    </a:lnTo>
                    <a:lnTo>
                      <a:pt x="129" y="4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5" name="Freeform 213"/>
              <p:cNvSpPr>
                <a:spLocks/>
              </p:cNvSpPr>
              <p:nvPr/>
            </p:nvSpPr>
            <p:spPr bwMode="blackWhite">
              <a:xfrm>
                <a:off x="9473" y="2147"/>
                <a:ext cx="132" cy="70"/>
              </a:xfrm>
              <a:custGeom>
                <a:avLst/>
                <a:gdLst/>
                <a:ahLst/>
                <a:cxnLst>
                  <a:cxn ang="0">
                    <a:pos x="129" y="44"/>
                  </a:cxn>
                  <a:cxn ang="0">
                    <a:pos x="129" y="53"/>
                  </a:cxn>
                  <a:cxn ang="0">
                    <a:pos x="129" y="62"/>
                  </a:cxn>
                  <a:cxn ang="0">
                    <a:pos x="129" y="71"/>
                  </a:cxn>
                  <a:cxn ang="0">
                    <a:pos x="113" y="71"/>
                  </a:cxn>
                  <a:cxn ang="0">
                    <a:pos x="89" y="71"/>
                  </a:cxn>
                  <a:cxn ang="0">
                    <a:pos x="89" y="62"/>
                  </a:cxn>
                  <a:cxn ang="0">
                    <a:pos x="73" y="62"/>
                  </a:cxn>
                  <a:cxn ang="0">
                    <a:pos x="65" y="53"/>
                  </a:cxn>
                  <a:cxn ang="0">
                    <a:pos x="40" y="53"/>
                  </a:cxn>
                  <a:cxn ang="0">
                    <a:pos x="40" y="53"/>
                  </a:cxn>
                  <a:cxn ang="0">
                    <a:pos x="24" y="44"/>
                  </a:cxn>
                  <a:cxn ang="0">
                    <a:pos x="8" y="36"/>
                  </a:cxn>
                  <a:cxn ang="0">
                    <a:pos x="0" y="27"/>
                  </a:cxn>
                  <a:cxn ang="0">
                    <a:pos x="8" y="9"/>
                  </a:cxn>
                  <a:cxn ang="0">
                    <a:pos x="16" y="0"/>
                  </a:cxn>
                  <a:cxn ang="0">
                    <a:pos x="16" y="9"/>
                  </a:cxn>
                  <a:cxn ang="0">
                    <a:pos x="16" y="0"/>
                  </a:cxn>
                  <a:cxn ang="0">
                    <a:pos x="32" y="9"/>
                  </a:cxn>
                  <a:cxn ang="0">
                    <a:pos x="48" y="9"/>
                  </a:cxn>
                  <a:cxn ang="0">
                    <a:pos x="48" y="18"/>
                  </a:cxn>
                  <a:cxn ang="0">
                    <a:pos x="48" y="27"/>
                  </a:cxn>
                  <a:cxn ang="0">
                    <a:pos x="56" y="27"/>
                  </a:cxn>
                  <a:cxn ang="0">
                    <a:pos x="56" y="18"/>
                  </a:cxn>
                  <a:cxn ang="0">
                    <a:pos x="65" y="27"/>
                  </a:cxn>
                  <a:cxn ang="0">
                    <a:pos x="73" y="27"/>
                  </a:cxn>
                  <a:cxn ang="0">
                    <a:pos x="73" y="36"/>
                  </a:cxn>
                  <a:cxn ang="0">
                    <a:pos x="81" y="36"/>
                  </a:cxn>
                  <a:cxn ang="0">
                    <a:pos x="89" y="36"/>
                  </a:cxn>
                  <a:cxn ang="0">
                    <a:pos x="89" y="44"/>
                  </a:cxn>
                  <a:cxn ang="0">
                    <a:pos x="105" y="44"/>
                  </a:cxn>
                  <a:cxn ang="0">
                    <a:pos x="105" y="44"/>
                  </a:cxn>
                  <a:cxn ang="0">
                    <a:pos x="113" y="44"/>
                  </a:cxn>
                  <a:cxn ang="0">
                    <a:pos x="121" y="44"/>
                  </a:cxn>
                  <a:cxn ang="0">
                    <a:pos x="129" y="44"/>
                  </a:cxn>
                </a:cxnLst>
                <a:rect l="0" t="0" r="r" b="b"/>
                <a:pathLst>
                  <a:path w="129" h="71">
                    <a:moveTo>
                      <a:pt x="129" y="44"/>
                    </a:moveTo>
                    <a:lnTo>
                      <a:pt x="129" y="53"/>
                    </a:lnTo>
                    <a:lnTo>
                      <a:pt x="129" y="62"/>
                    </a:lnTo>
                    <a:lnTo>
                      <a:pt x="129" y="71"/>
                    </a:lnTo>
                    <a:lnTo>
                      <a:pt x="113" y="71"/>
                    </a:lnTo>
                    <a:lnTo>
                      <a:pt x="89" y="71"/>
                    </a:lnTo>
                    <a:lnTo>
                      <a:pt x="89" y="62"/>
                    </a:lnTo>
                    <a:lnTo>
                      <a:pt x="73" y="62"/>
                    </a:lnTo>
                    <a:lnTo>
                      <a:pt x="65" y="53"/>
                    </a:lnTo>
                    <a:lnTo>
                      <a:pt x="40" y="53"/>
                    </a:lnTo>
                    <a:lnTo>
                      <a:pt x="40" y="53"/>
                    </a:lnTo>
                    <a:lnTo>
                      <a:pt x="24" y="44"/>
                    </a:lnTo>
                    <a:lnTo>
                      <a:pt x="8" y="36"/>
                    </a:lnTo>
                    <a:lnTo>
                      <a:pt x="0" y="27"/>
                    </a:lnTo>
                    <a:lnTo>
                      <a:pt x="8" y="9"/>
                    </a:lnTo>
                    <a:lnTo>
                      <a:pt x="16" y="0"/>
                    </a:lnTo>
                    <a:lnTo>
                      <a:pt x="16" y="9"/>
                    </a:lnTo>
                    <a:lnTo>
                      <a:pt x="16" y="0"/>
                    </a:lnTo>
                    <a:lnTo>
                      <a:pt x="32" y="9"/>
                    </a:lnTo>
                    <a:lnTo>
                      <a:pt x="48" y="9"/>
                    </a:lnTo>
                    <a:lnTo>
                      <a:pt x="48" y="18"/>
                    </a:lnTo>
                    <a:lnTo>
                      <a:pt x="48" y="27"/>
                    </a:lnTo>
                    <a:lnTo>
                      <a:pt x="56" y="27"/>
                    </a:lnTo>
                    <a:lnTo>
                      <a:pt x="56" y="18"/>
                    </a:lnTo>
                    <a:lnTo>
                      <a:pt x="65" y="27"/>
                    </a:lnTo>
                    <a:lnTo>
                      <a:pt x="73" y="27"/>
                    </a:lnTo>
                    <a:lnTo>
                      <a:pt x="73" y="36"/>
                    </a:lnTo>
                    <a:lnTo>
                      <a:pt x="81" y="36"/>
                    </a:lnTo>
                    <a:lnTo>
                      <a:pt x="89" y="36"/>
                    </a:lnTo>
                    <a:lnTo>
                      <a:pt x="89" y="44"/>
                    </a:lnTo>
                    <a:lnTo>
                      <a:pt x="105" y="44"/>
                    </a:lnTo>
                    <a:lnTo>
                      <a:pt x="105" y="44"/>
                    </a:lnTo>
                    <a:lnTo>
                      <a:pt x="113" y="44"/>
                    </a:lnTo>
                    <a:lnTo>
                      <a:pt x="121" y="44"/>
                    </a:lnTo>
                    <a:lnTo>
                      <a:pt x="129" y="4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6" name="Freeform 214"/>
              <p:cNvSpPr>
                <a:spLocks/>
              </p:cNvSpPr>
              <p:nvPr/>
            </p:nvSpPr>
            <p:spPr bwMode="blackWhite">
              <a:xfrm>
                <a:off x="9594" y="2192"/>
                <a:ext cx="10" cy="26"/>
              </a:xfrm>
              <a:custGeom>
                <a:avLst/>
                <a:gdLst/>
                <a:ahLst/>
                <a:cxnLst>
                  <a:cxn ang="0">
                    <a:pos x="0" y="9"/>
                  </a:cxn>
                  <a:cxn ang="0">
                    <a:pos x="16" y="18"/>
                  </a:cxn>
                  <a:cxn ang="0">
                    <a:pos x="16" y="9"/>
                  </a:cxn>
                  <a:cxn ang="0">
                    <a:pos x="16" y="9"/>
                  </a:cxn>
                  <a:cxn ang="0">
                    <a:pos x="16" y="0"/>
                  </a:cxn>
                  <a:cxn ang="0">
                    <a:pos x="16" y="0"/>
                  </a:cxn>
                  <a:cxn ang="0">
                    <a:pos x="8" y="0"/>
                  </a:cxn>
                  <a:cxn ang="0">
                    <a:pos x="0" y="9"/>
                  </a:cxn>
                </a:cxnLst>
                <a:rect l="0" t="0" r="r" b="b"/>
                <a:pathLst>
                  <a:path w="16" h="18">
                    <a:moveTo>
                      <a:pt x="0" y="9"/>
                    </a:moveTo>
                    <a:lnTo>
                      <a:pt x="16" y="18"/>
                    </a:lnTo>
                    <a:lnTo>
                      <a:pt x="16" y="9"/>
                    </a:lnTo>
                    <a:lnTo>
                      <a:pt x="16" y="9"/>
                    </a:lnTo>
                    <a:lnTo>
                      <a:pt x="16" y="0"/>
                    </a:lnTo>
                    <a:lnTo>
                      <a:pt x="16"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7" name="Freeform 215"/>
              <p:cNvSpPr>
                <a:spLocks/>
              </p:cNvSpPr>
              <p:nvPr/>
            </p:nvSpPr>
            <p:spPr bwMode="blackWhite">
              <a:xfrm>
                <a:off x="9594" y="2192"/>
                <a:ext cx="10" cy="26"/>
              </a:xfrm>
              <a:custGeom>
                <a:avLst/>
                <a:gdLst/>
                <a:ahLst/>
                <a:cxnLst>
                  <a:cxn ang="0">
                    <a:pos x="0" y="9"/>
                  </a:cxn>
                  <a:cxn ang="0">
                    <a:pos x="16" y="18"/>
                  </a:cxn>
                  <a:cxn ang="0">
                    <a:pos x="16" y="9"/>
                  </a:cxn>
                  <a:cxn ang="0">
                    <a:pos x="16" y="9"/>
                  </a:cxn>
                  <a:cxn ang="0">
                    <a:pos x="16" y="0"/>
                  </a:cxn>
                  <a:cxn ang="0">
                    <a:pos x="16" y="0"/>
                  </a:cxn>
                  <a:cxn ang="0">
                    <a:pos x="8" y="0"/>
                  </a:cxn>
                  <a:cxn ang="0">
                    <a:pos x="0" y="9"/>
                  </a:cxn>
                </a:cxnLst>
                <a:rect l="0" t="0" r="r" b="b"/>
                <a:pathLst>
                  <a:path w="16" h="18">
                    <a:moveTo>
                      <a:pt x="0" y="9"/>
                    </a:moveTo>
                    <a:lnTo>
                      <a:pt x="16" y="18"/>
                    </a:lnTo>
                    <a:lnTo>
                      <a:pt x="16" y="9"/>
                    </a:lnTo>
                    <a:lnTo>
                      <a:pt x="16" y="9"/>
                    </a:lnTo>
                    <a:lnTo>
                      <a:pt x="16" y="0"/>
                    </a:lnTo>
                    <a:lnTo>
                      <a:pt x="16"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8" name="Freeform 216"/>
              <p:cNvSpPr>
                <a:spLocks/>
              </p:cNvSpPr>
              <p:nvPr/>
            </p:nvSpPr>
            <p:spPr bwMode="blackWhite">
              <a:xfrm>
                <a:off x="9610" y="2184"/>
                <a:ext cx="67" cy="34"/>
              </a:xfrm>
              <a:custGeom>
                <a:avLst/>
                <a:gdLst/>
                <a:ahLst/>
                <a:cxnLst>
                  <a:cxn ang="0">
                    <a:pos x="49" y="8"/>
                  </a:cxn>
                  <a:cxn ang="0">
                    <a:pos x="49" y="8"/>
                  </a:cxn>
                  <a:cxn ang="0">
                    <a:pos x="33" y="8"/>
                  </a:cxn>
                  <a:cxn ang="0">
                    <a:pos x="25" y="0"/>
                  </a:cxn>
                  <a:cxn ang="0">
                    <a:pos x="17" y="0"/>
                  </a:cxn>
                  <a:cxn ang="0">
                    <a:pos x="17" y="0"/>
                  </a:cxn>
                  <a:cxn ang="0">
                    <a:pos x="0" y="17"/>
                  </a:cxn>
                  <a:cxn ang="0">
                    <a:pos x="0" y="26"/>
                  </a:cxn>
                  <a:cxn ang="0">
                    <a:pos x="0" y="26"/>
                  </a:cxn>
                  <a:cxn ang="0">
                    <a:pos x="9" y="26"/>
                  </a:cxn>
                  <a:cxn ang="0">
                    <a:pos x="17" y="26"/>
                  </a:cxn>
                  <a:cxn ang="0">
                    <a:pos x="25" y="26"/>
                  </a:cxn>
                  <a:cxn ang="0">
                    <a:pos x="41" y="26"/>
                  </a:cxn>
                  <a:cxn ang="0">
                    <a:pos x="49" y="26"/>
                  </a:cxn>
                  <a:cxn ang="0">
                    <a:pos x="57" y="26"/>
                  </a:cxn>
                  <a:cxn ang="0">
                    <a:pos x="57" y="17"/>
                  </a:cxn>
                  <a:cxn ang="0">
                    <a:pos x="57" y="17"/>
                  </a:cxn>
                  <a:cxn ang="0">
                    <a:pos x="49" y="17"/>
                  </a:cxn>
                  <a:cxn ang="0">
                    <a:pos x="49" y="8"/>
                  </a:cxn>
                </a:cxnLst>
                <a:rect l="0" t="0" r="r" b="b"/>
                <a:pathLst>
                  <a:path w="57" h="26">
                    <a:moveTo>
                      <a:pt x="49" y="8"/>
                    </a:moveTo>
                    <a:lnTo>
                      <a:pt x="49" y="8"/>
                    </a:lnTo>
                    <a:lnTo>
                      <a:pt x="33" y="8"/>
                    </a:lnTo>
                    <a:lnTo>
                      <a:pt x="25" y="0"/>
                    </a:lnTo>
                    <a:lnTo>
                      <a:pt x="17" y="0"/>
                    </a:lnTo>
                    <a:lnTo>
                      <a:pt x="17" y="0"/>
                    </a:lnTo>
                    <a:lnTo>
                      <a:pt x="0" y="17"/>
                    </a:lnTo>
                    <a:lnTo>
                      <a:pt x="0" y="26"/>
                    </a:lnTo>
                    <a:lnTo>
                      <a:pt x="0" y="26"/>
                    </a:lnTo>
                    <a:lnTo>
                      <a:pt x="9" y="26"/>
                    </a:lnTo>
                    <a:lnTo>
                      <a:pt x="17" y="26"/>
                    </a:lnTo>
                    <a:lnTo>
                      <a:pt x="25" y="26"/>
                    </a:lnTo>
                    <a:lnTo>
                      <a:pt x="41" y="26"/>
                    </a:lnTo>
                    <a:lnTo>
                      <a:pt x="49" y="26"/>
                    </a:lnTo>
                    <a:lnTo>
                      <a:pt x="57" y="26"/>
                    </a:lnTo>
                    <a:lnTo>
                      <a:pt x="57" y="17"/>
                    </a:lnTo>
                    <a:lnTo>
                      <a:pt x="57" y="17"/>
                    </a:lnTo>
                    <a:lnTo>
                      <a:pt x="49" y="17"/>
                    </a:lnTo>
                    <a:lnTo>
                      <a:pt x="49"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9" name="Freeform 217"/>
              <p:cNvSpPr>
                <a:spLocks/>
              </p:cNvSpPr>
              <p:nvPr/>
            </p:nvSpPr>
            <p:spPr bwMode="blackWhite">
              <a:xfrm>
                <a:off x="9594" y="2219"/>
                <a:ext cx="81" cy="104"/>
              </a:xfrm>
              <a:custGeom>
                <a:avLst/>
                <a:gdLst/>
                <a:ahLst/>
                <a:cxnLst>
                  <a:cxn ang="0">
                    <a:pos x="81" y="71"/>
                  </a:cxn>
                  <a:cxn ang="0">
                    <a:pos x="73" y="63"/>
                  </a:cxn>
                  <a:cxn ang="0">
                    <a:pos x="73" y="45"/>
                  </a:cxn>
                  <a:cxn ang="0">
                    <a:pos x="65" y="45"/>
                  </a:cxn>
                  <a:cxn ang="0">
                    <a:pos x="65" y="54"/>
                  </a:cxn>
                  <a:cxn ang="0">
                    <a:pos x="57" y="54"/>
                  </a:cxn>
                  <a:cxn ang="0">
                    <a:pos x="57" y="45"/>
                  </a:cxn>
                  <a:cxn ang="0">
                    <a:pos x="57" y="36"/>
                  </a:cxn>
                  <a:cxn ang="0">
                    <a:pos x="65" y="36"/>
                  </a:cxn>
                  <a:cxn ang="0">
                    <a:pos x="73" y="27"/>
                  </a:cxn>
                  <a:cxn ang="0">
                    <a:pos x="65" y="18"/>
                  </a:cxn>
                  <a:cxn ang="0">
                    <a:pos x="65" y="18"/>
                  </a:cxn>
                  <a:cxn ang="0">
                    <a:pos x="33" y="18"/>
                  </a:cxn>
                  <a:cxn ang="0">
                    <a:pos x="33" y="18"/>
                  </a:cxn>
                  <a:cxn ang="0">
                    <a:pos x="33" y="0"/>
                  </a:cxn>
                  <a:cxn ang="0">
                    <a:pos x="25" y="9"/>
                  </a:cxn>
                  <a:cxn ang="0">
                    <a:pos x="16" y="0"/>
                  </a:cxn>
                  <a:cxn ang="0">
                    <a:pos x="16" y="0"/>
                  </a:cxn>
                  <a:cxn ang="0">
                    <a:pos x="16" y="0"/>
                  </a:cxn>
                  <a:cxn ang="0">
                    <a:pos x="8" y="9"/>
                  </a:cxn>
                  <a:cxn ang="0">
                    <a:pos x="8" y="9"/>
                  </a:cxn>
                  <a:cxn ang="0">
                    <a:pos x="8" y="18"/>
                  </a:cxn>
                  <a:cxn ang="0">
                    <a:pos x="0" y="18"/>
                  </a:cxn>
                  <a:cxn ang="0">
                    <a:pos x="0" y="27"/>
                  </a:cxn>
                  <a:cxn ang="0">
                    <a:pos x="8" y="27"/>
                  </a:cxn>
                  <a:cxn ang="0">
                    <a:pos x="8" y="36"/>
                  </a:cxn>
                  <a:cxn ang="0">
                    <a:pos x="8" y="45"/>
                  </a:cxn>
                  <a:cxn ang="0">
                    <a:pos x="16" y="80"/>
                  </a:cxn>
                  <a:cxn ang="0">
                    <a:pos x="41" y="80"/>
                  </a:cxn>
                  <a:cxn ang="0">
                    <a:pos x="57" y="63"/>
                  </a:cxn>
                  <a:cxn ang="0">
                    <a:pos x="65" y="71"/>
                  </a:cxn>
                  <a:cxn ang="0">
                    <a:pos x="73" y="89"/>
                  </a:cxn>
                  <a:cxn ang="0">
                    <a:pos x="73" y="98"/>
                  </a:cxn>
                  <a:cxn ang="0">
                    <a:pos x="73" y="98"/>
                  </a:cxn>
                  <a:cxn ang="0">
                    <a:pos x="73" y="89"/>
                  </a:cxn>
                  <a:cxn ang="0">
                    <a:pos x="81" y="80"/>
                  </a:cxn>
                  <a:cxn ang="0">
                    <a:pos x="81" y="71"/>
                  </a:cxn>
                </a:cxnLst>
                <a:rect l="0" t="0" r="r" b="b"/>
                <a:pathLst>
                  <a:path w="81" h="98">
                    <a:moveTo>
                      <a:pt x="81" y="71"/>
                    </a:moveTo>
                    <a:lnTo>
                      <a:pt x="73" y="63"/>
                    </a:lnTo>
                    <a:lnTo>
                      <a:pt x="73" y="45"/>
                    </a:lnTo>
                    <a:lnTo>
                      <a:pt x="65" y="45"/>
                    </a:lnTo>
                    <a:lnTo>
                      <a:pt x="65" y="54"/>
                    </a:lnTo>
                    <a:lnTo>
                      <a:pt x="57" y="54"/>
                    </a:lnTo>
                    <a:lnTo>
                      <a:pt x="57" y="45"/>
                    </a:lnTo>
                    <a:lnTo>
                      <a:pt x="57" y="36"/>
                    </a:lnTo>
                    <a:lnTo>
                      <a:pt x="65" y="36"/>
                    </a:lnTo>
                    <a:lnTo>
                      <a:pt x="73" y="27"/>
                    </a:lnTo>
                    <a:lnTo>
                      <a:pt x="65" y="18"/>
                    </a:lnTo>
                    <a:lnTo>
                      <a:pt x="65" y="18"/>
                    </a:lnTo>
                    <a:lnTo>
                      <a:pt x="33" y="18"/>
                    </a:lnTo>
                    <a:lnTo>
                      <a:pt x="33" y="18"/>
                    </a:lnTo>
                    <a:lnTo>
                      <a:pt x="33" y="0"/>
                    </a:lnTo>
                    <a:lnTo>
                      <a:pt x="25" y="9"/>
                    </a:lnTo>
                    <a:lnTo>
                      <a:pt x="16" y="0"/>
                    </a:lnTo>
                    <a:lnTo>
                      <a:pt x="16" y="0"/>
                    </a:lnTo>
                    <a:lnTo>
                      <a:pt x="16" y="0"/>
                    </a:lnTo>
                    <a:lnTo>
                      <a:pt x="8" y="9"/>
                    </a:lnTo>
                    <a:lnTo>
                      <a:pt x="8" y="9"/>
                    </a:lnTo>
                    <a:lnTo>
                      <a:pt x="8" y="18"/>
                    </a:lnTo>
                    <a:lnTo>
                      <a:pt x="0" y="18"/>
                    </a:lnTo>
                    <a:lnTo>
                      <a:pt x="0" y="27"/>
                    </a:lnTo>
                    <a:lnTo>
                      <a:pt x="8" y="27"/>
                    </a:lnTo>
                    <a:lnTo>
                      <a:pt x="8" y="36"/>
                    </a:lnTo>
                    <a:lnTo>
                      <a:pt x="8" y="45"/>
                    </a:lnTo>
                    <a:lnTo>
                      <a:pt x="16" y="80"/>
                    </a:lnTo>
                    <a:lnTo>
                      <a:pt x="41" y="80"/>
                    </a:lnTo>
                    <a:lnTo>
                      <a:pt x="57" y="63"/>
                    </a:lnTo>
                    <a:lnTo>
                      <a:pt x="65" y="71"/>
                    </a:lnTo>
                    <a:lnTo>
                      <a:pt x="73" y="89"/>
                    </a:lnTo>
                    <a:lnTo>
                      <a:pt x="73" y="98"/>
                    </a:lnTo>
                    <a:lnTo>
                      <a:pt x="73" y="98"/>
                    </a:lnTo>
                    <a:lnTo>
                      <a:pt x="73" y="89"/>
                    </a:lnTo>
                    <a:lnTo>
                      <a:pt x="81" y="80"/>
                    </a:lnTo>
                    <a:lnTo>
                      <a:pt x="81" y="7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0" name="Freeform 218"/>
              <p:cNvSpPr>
                <a:spLocks/>
              </p:cNvSpPr>
              <p:nvPr/>
            </p:nvSpPr>
            <p:spPr bwMode="blackWhite">
              <a:xfrm>
                <a:off x="9667" y="2184"/>
                <a:ext cx="146" cy="314"/>
              </a:xfrm>
              <a:custGeom>
                <a:avLst/>
                <a:gdLst/>
                <a:ahLst/>
                <a:cxnLst>
                  <a:cxn ang="0">
                    <a:pos x="106" y="151"/>
                  </a:cxn>
                  <a:cxn ang="0">
                    <a:pos x="97" y="151"/>
                  </a:cxn>
                  <a:cxn ang="0">
                    <a:pos x="97" y="187"/>
                  </a:cxn>
                  <a:cxn ang="0">
                    <a:pos x="106" y="196"/>
                  </a:cxn>
                  <a:cxn ang="0">
                    <a:pos x="106" y="205"/>
                  </a:cxn>
                  <a:cxn ang="0">
                    <a:pos x="106" y="213"/>
                  </a:cxn>
                  <a:cxn ang="0">
                    <a:pos x="97" y="231"/>
                  </a:cxn>
                  <a:cxn ang="0">
                    <a:pos x="114" y="240"/>
                  </a:cxn>
                  <a:cxn ang="0">
                    <a:pos x="114" y="258"/>
                  </a:cxn>
                  <a:cxn ang="0">
                    <a:pos x="114" y="285"/>
                  </a:cxn>
                  <a:cxn ang="0">
                    <a:pos x="106" y="303"/>
                  </a:cxn>
                  <a:cxn ang="0">
                    <a:pos x="106" y="294"/>
                  </a:cxn>
                  <a:cxn ang="0">
                    <a:pos x="106" y="276"/>
                  </a:cxn>
                  <a:cxn ang="0">
                    <a:pos x="106" y="258"/>
                  </a:cxn>
                  <a:cxn ang="0">
                    <a:pos x="97" y="231"/>
                  </a:cxn>
                  <a:cxn ang="0">
                    <a:pos x="81" y="196"/>
                  </a:cxn>
                  <a:cxn ang="0">
                    <a:pos x="73" y="205"/>
                  </a:cxn>
                  <a:cxn ang="0">
                    <a:pos x="57" y="213"/>
                  </a:cxn>
                  <a:cxn ang="0">
                    <a:pos x="33" y="205"/>
                  </a:cxn>
                  <a:cxn ang="0">
                    <a:pos x="33" y="160"/>
                  </a:cxn>
                  <a:cxn ang="0">
                    <a:pos x="25" y="160"/>
                  </a:cxn>
                  <a:cxn ang="0">
                    <a:pos x="25" y="142"/>
                  </a:cxn>
                  <a:cxn ang="0">
                    <a:pos x="0" y="124"/>
                  </a:cxn>
                  <a:cxn ang="0">
                    <a:pos x="0" y="124"/>
                  </a:cxn>
                  <a:cxn ang="0">
                    <a:pos x="8" y="106"/>
                  </a:cxn>
                  <a:cxn ang="0">
                    <a:pos x="16" y="106"/>
                  </a:cxn>
                  <a:cxn ang="0">
                    <a:pos x="16" y="89"/>
                  </a:cxn>
                  <a:cxn ang="0">
                    <a:pos x="25" y="80"/>
                  </a:cxn>
                  <a:cxn ang="0">
                    <a:pos x="41" y="53"/>
                  </a:cxn>
                  <a:cxn ang="0">
                    <a:pos x="49" y="35"/>
                  </a:cxn>
                  <a:cxn ang="0">
                    <a:pos x="57" y="26"/>
                  </a:cxn>
                  <a:cxn ang="0">
                    <a:pos x="73" y="17"/>
                  </a:cxn>
                  <a:cxn ang="0">
                    <a:pos x="81" y="17"/>
                  </a:cxn>
                  <a:cxn ang="0">
                    <a:pos x="81" y="0"/>
                  </a:cxn>
                  <a:cxn ang="0">
                    <a:pos x="97" y="8"/>
                  </a:cxn>
                  <a:cxn ang="0">
                    <a:pos x="106" y="17"/>
                  </a:cxn>
                  <a:cxn ang="0">
                    <a:pos x="106" y="26"/>
                  </a:cxn>
                  <a:cxn ang="0">
                    <a:pos x="97" y="53"/>
                  </a:cxn>
                  <a:cxn ang="0">
                    <a:pos x="89" y="80"/>
                  </a:cxn>
                  <a:cxn ang="0">
                    <a:pos x="106" y="71"/>
                  </a:cxn>
                  <a:cxn ang="0">
                    <a:pos x="122" y="89"/>
                  </a:cxn>
                  <a:cxn ang="0">
                    <a:pos x="130" y="106"/>
                  </a:cxn>
                  <a:cxn ang="0">
                    <a:pos x="138" y="115"/>
                  </a:cxn>
                  <a:cxn ang="0">
                    <a:pos x="146" y="115"/>
                  </a:cxn>
                  <a:cxn ang="0">
                    <a:pos x="130" y="133"/>
                  </a:cxn>
                </a:cxnLst>
                <a:rect l="0" t="0" r="r" b="b"/>
                <a:pathLst>
                  <a:path w="146" h="303">
                    <a:moveTo>
                      <a:pt x="130" y="133"/>
                    </a:moveTo>
                    <a:lnTo>
                      <a:pt x="106" y="151"/>
                    </a:lnTo>
                    <a:lnTo>
                      <a:pt x="97" y="151"/>
                    </a:lnTo>
                    <a:lnTo>
                      <a:pt x="97" y="151"/>
                    </a:lnTo>
                    <a:lnTo>
                      <a:pt x="89" y="169"/>
                    </a:lnTo>
                    <a:lnTo>
                      <a:pt x="97" y="187"/>
                    </a:lnTo>
                    <a:lnTo>
                      <a:pt x="97" y="187"/>
                    </a:lnTo>
                    <a:lnTo>
                      <a:pt x="106" y="196"/>
                    </a:lnTo>
                    <a:lnTo>
                      <a:pt x="106" y="205"/>
                    </a:lnTo>
                    <a:lnTo>
                      <a:pt x="106" y="205"/>
                    </a:lnTo>
                    <a:lnTo>
                      <a:pt x="106" y="213"/>
                    </a:lnTo>
                    <a:lnTo>
                      <a:pt x="106" y="213"/>
                    </a:lnTo>
                    <a:lnTo>
                      <a:pt x="97" y="222"/>
                    </a:lnTo>
                    <a:lnTo>
                      <a:pt x="97" y="231"/>
                    </a:lnTo>
                    <a:lnTo>
                      <a:pt x="97" y="231"/>
                    </a:lnTo>
                    <a:lnTo>
                      <a:pt x="114" y="240"/>
                    </a:lnTo>
                    <a:lnTo>
                      <a:pt x="114" y="249"/>
                    </a:lnTo>
                    <a:lnTo>
                      <a:pt x="114" y="258"/>
                    </a:lnTo>
                    <a:lnTo>
                      <a:pt x="122" y="276"/>
                    </a:lnTo>
                    <a:lnTo>
                      <a:pt x="114" y="285"/>
                    </a:lnTo>
                    <a:lnTo>
                      <a:pt x="114" y="294"/>
                    </a:lnTo>
                    <a:lnTo>
                      <a:pt x="106" y="303"/>
                    </a:lnTo>
                    <a:lnTo>
                      <a:pt x="106" y="294"/>
                    </a:lnTo>
                    <a:lnTo>
                      <a:pt x="106" y="294"/>
                    </a:lnTo>
                    <a:lnTo>
                      <a:pt x="106" y="285"/>
                    </a:lnTo>
                    <a:lnTo>
                      <a:pt x="106" y="276"/>
                    </a:lnTo>
                    <a:lnTo>
                      <a:pt x="106" y="267"/>
                    </a:lnTo>
                    <a:lnTo>
                      <a:pt x="106" y="258"/>
                    </a:lnTo>
                    <a:lnTo>
                      <a:pt x="97" y="249"/>
                    </a:lnTo>
                    <a:lnTo>
                      <a:pt x="97" y="231"/>
                    </a:lnTo>
                    <a:lnTo>
                      <a:pt x="89" y="205"/>
                    </a:lnTo>
                    <a:lnTo>
                      <a:pt x="81" y="196"/>
                    </a:lnTo>
                    <a:lnTo>
                      <a:pt x="73" y="196"/>
                    </a:lnTo>
                    <a:lnTo>
                      <a:pt x="73" y="205"/>
                    </a:lnTo>
                    <a:lnTo>
                      <a:pt x="57" y="205"/>
                    </a:lnTo>
                    <a:lnTo>
                      <a:pt x="57" y="213"/>
                    </a:lnTo>
                    <a:lnTo>
                      <a:pt x="41" y="213"/>
                    </a:lnTo>
                    <a:lnTo>
                      <a:pt x="33" y="205"/>
                    </a:lnTo>
                    <a:lnTo>
                      <a:pt x="41" y="187"/>
                    </a:lnTo>
                    <a:lnTo>
                      <a:pt x="33" y="160"/>
                    </a:lnTo>
                    <a:lnTo>
                      <a:pt x="25" y="160"/>
                    </a:lnTo>
                    <a:lnTo>
                      <a:pt x="25" y="160"/>
                    </a:lnTo>
                    <a:lnTo>
                      <a:pt x="25" y="151"/>
                    </a:lnTo>
                    <a:lnTo>
                      <a:pt x="25" y="142"/>
                    </a:lnTo>
                    <a:lnTo>
                      <a:pt x="16" y="142"/>
                    </a:lnTo>
                    <a:lnTo>
                      <a:pt x="0" y="124"/>
                    </a:lnTo>
                    <a:lnTo>
                      <a:pt x="0" y="124"/>
                    </a:lnTo>
                    <a:lnTo>
                      <a:pt x="0" y="124"/>
                    </a:lnTo>
                    <a:lnTo>
                      <a:pt x="8" y="115"/>
                    </a:lnTo>
                    <a:lnTo>
                      <a:pt x="8" y="106"/>
                    </a:lnTo>
                    <a:lnTo>
                      <a:pt x="16" y="106"/>
                    </a:lnTo>
                    <a:lnTo>
                      <a:pt x="16" y="106"/>
                    </a:lnTo>
                    <a:lnTo>
                      <a:pt x="16" y="98"/>
                    </a:lnTo>
                    <a:lnTo>
                      <a:pt x="16" y="89"/>
                    </a:lnTo>
                    <a:lnTo>
                      <a:pt x="16" y="80"/>
                    </a:lnTo>
                    <a:lnTo>
                      <a:pt x="25" y="80"/>
                    </a:lnTo>
                    <a:lnTo>
                      <a:pt x="33" y="80"/>
                    </a:lnTo>
                    <a:lnTo>
                      <a:pt x="41" y="53"/>
                    </a:lnTo>
                    <a:lnTo>
                      <a:pt x="49" y="44"/>
                    </a:lnTo>
                    <a:lnTo>
                      <a:pt x="49" y="35"/>
                    </a:lnTo>
                    <a:lnTo>
                      <a:pt x="49" y="35"/>
                    </a:lnTo>
                    <a:lnTo>
                      <a:pt x="57" y="26"/>
                    </a:lnTo>
                    <a:lnTo>
                      <a:pt x="65" y="17"/>
                    </a:lnTo>
                    <a:lnTo>
                      <a:pt x="73" y="17"/>
                    </a:lnTo>
                    <a:lnTo>
                      <a:pt x="81" y="17"/>
                    </a:lnTo>
                    <a:lnTo>
                      <a:pt x="81" y="17"/>
                    </a:lnTo>
                    <a:lnTo>
                      <a:pt x="81" y="8"/>
                    </a:lnTo>
                    <a:lnTo>
                      <a:pt x="81" y="0"/>
                    </a:lnTo>
                    <a:lnTo>
                      <a:pt x="89" y="0"/>
                    </a:lnTo>
                    <a:lnTo>
                      <a:pt x="97" y="8"/>
                    </a:lnTo>
                    <a:lnTo>
                      <a:pt x="97" y="8"/>
                    </a:lnTo>
                    <a:lnTo>
                      <a:pt x="106" y="17"/>
                    </a:lnTo>
                    <a:lnTo>
                      <a:pt x="106" y="26"/>
                    </a:lnTo>
                    <a:lnTo>
                      <a:pt x="106" y="26"/>
                    </a:lnTo>
                    <a:lnTo>
                      <a:pt x="106" y="44"/>
                    </a:lnTo>
                    <a:lnTo>
                      <a:pt x="97" y="53"/>
                    </a:lnTo>
                    <a:lnTo>
                      <a:pt x="89" y="71"/>
                    </a:lnTo>
                    <a:lnTo>
                      <a:pt x="89" y="80"/>
                    </a:lnTo>
                    <a:lnTo>
                      <a:pt x="106" y="71"/>
                    </a:lnTo>
                    <a:lnTo>
                      <a:pt x="106" y="71"/>
                    </a:lnTo>
                    <a:lnTo>
                      <a:pt x="114" y="89"/>
                    </a:lnTo>
                    <a:lnTo>
                      <a:pt x="122" y="89"/>
                    </a:lnTo>
                    <a:lnTo>
                      <a:pt x="114" y="106"/>
                    </a:lnTo>
                    <a:lnTo>
                      <a:pt x="130" y="106"/>
                    </a:lnTo>
                    <a:lnTo>
                      <a:pt x="130" y="115"/>
                    </a:lnTo>
                    <a:lnTo>
                      <a:pt x="138" y="115"/>
                    </a:lnTo>
                    <a:lnTo>
                      <a:pt x="146" y="115"/>
                    </a:lnTo>
                    <a:lnTo>
                      <a:pt x="146" y="115"/>
                    </a:lnTo>
                    <a:lnTo>
                      <a:pt x="138" y="124"/>
                    </a:lnTo>
                    <a:lnTo>
                      <a:pt x="130" y="133"/>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1" name="Freeform 219"/>
              <p:cNvSpPr>
                <a:spLocks/>
              </p:cNvSpPr>
              <p:nvPr/>
            </p:nvSpPr>
            <p:spPr bwMode="blackWhite">
              <a:xfrm>
                <a:off x="9756" y="2317"/>
                <a:ext cx="136" cy="241"/>
              </a:xfrm>
              <a:custGeom>
                <a:avLst/>
                <a:gdLst/>
                <a:ahLst/>
                <a:cxnLst>
                  <a:cxn ang="0">
                    <a:pos x="81" y="143"/>
                  </a:cxn>
                  <a:cxn ang="0">
                    <a:pos x="65" y="134"/>
                  </a:cxn>
                  <a:cxn ang="0">
                    <a:pos x="57" y="125"/>
                  </a:cxn>
                  <a:cxn ang="0">
                    <a:pos x="41" y="125"/>
                  </a:cxn>
                  <a:cxn ang="0">
                    <a:pos x="33" y="152"/>
                  </a:cxn>
                  <a:cxn ang="0">
                    <a:pos x="25" y="170"/>
                  </a:cxn>
                  <a:cxn ang="0">
                    <a:pos x="25" y="187"/>
                  </a:cxn>
                  <a:cxn ang="0">
                    <a:pos x="41" y="196"/>
                  </a:cxn>
                  <a:cxn ang="0">
                    <a:pos x="49" y="223"/>
                  </a:cxn>
                  <a:cxn ang="0">
                    <a:pos x="65" y="223"/>
                  </a:cxn>
                  <a:cxn ang="0">
                    <a:pos x="73" y="241"/>
                  </a:cxn>
                  <a:cxn ang="0">
                    <a:pos x="65" y="241"/>
                  </a:cxn>
                  <a:cxn ang="0">
                    <a:pos x="57" y="241"/>
                  </a:cxn>
                  <a:cxn ang="0">
                    <a:pos x="49" y="232"/>
                  </a:cxn>
                  <a:cxn ang="0">
                    <a:pos x="41" y="232"/>
                  </a:cxn>
                  <a:cxn ang="0">
                    <a:pos x="17" y="205"/>
                  </a:cxn>
                  <a:cxn ang="0">
                    <a:pos x="8" y="187"/>
                  </a:cxn>
                  <a:cxn ang="0">
                    <a:pos x="17" y="170"/>
                  </a:cxn>
                  <a:cxn ang="0">
                    <a:pos x="25" y="152"/>
                  </a:cxn>
                  <a:cxn ang="0">
                    <a:pos x="25" y="125"/>
                  </a:cxn>
                  <a:cxn ang="0">
                    <a:pos x="25" y="107"/>
                  </a:cxn>
                  <a:cxn ang="0">
                    <a:pos x="8" y="98"/>
                  </a:cxn>
                  <a:cxn ang="0">
                    <a:pos x="17" y="89"/>
                  </a:cxn>
                  <a:cxn ang="0">
                    <a:pos x="17" y="72"/>
                  </a:cxn>
                  <a:cxn ang="0">
                    <a:pos x="17" y="63"/>
                  </a:cxn>
                  <a:cxn ang="0">
                    <a:pos x="8" y="54"/>
                  </a:cxn>
                  <a:cxn ang="0">
                    <a:pos x="8" y="18"/>
                  </a:cxn>
                  <a:cxn ang="0">
                    <a:pos x="17" y="18"/>
                  </a:cxn>
                  <a:cxn ang="0">
                    <a:pos x="49" y="9"/>
                  </a:cxn>
                  <a:cxn ang="0">
                    <a:pos x="57" y="18"/>
                  </a:cxn>
                  <a:cxn ang="0">
                    <a:pos x="57" y="27"/>
                  </a:cxn>
                  <a:cxn ang="0">
                    <a:pos x="73" y="36"/>
                  </a:cxn>
                  <a:cxn ang="0">
                    <a:pos x="90" y="45"/>
                  </a:cxn>
                  <a:cxn ang="0">
                    <a:pos x="98" y="36"/>
                  </a:cxn>
                  <a:cxn ang="0">
                    <a:pos x="114" y="54"/>
                  </a:cxn>
                  <a:cxn ang="0">
                    <a:pos x="114" y="72"/>
                  </a:cxn>
                  <a:cxn ang="0">
                    <a:pos x="130" y="89"/>
                  </a:cxn>
                  <a:cxn ang="0">
                    <a:pos x="122" y="107"/>
                  </a:cxn>
                  <a:cxn ang="0">
                    <a:pos x="106" y="107"/>
                  </a:cxn>
                  <a:cxn ang="0">
                    <a:pos x="90" y="107"/>
                  </a:cxn>
                  <a:cxn ang="0">
                    <a:pos x="73" y="125"/>
                  </a:cxn>
                  <a:cxn ang="0">
                    <a:pos x="81" y="143"/>
                  </a:cxn>
                  <a:cxn ang="0">
                    <a:pos x="90" y="152"/>
                  </a:cxn>
                </a:cxnLst>
                <a:rect l="0" t="0" r="r" b="b"/>
                <a:pathLst>
                  <a:path w="130" h="241">
                    <a:moveTo>
                      <a:pt x="90" y="152"/>
                    </a:moveTo>
                    <a:lnTo>
                      <a:pt x="81" y="143"/>
                    </a:lnTo>
                    <a:lnTo>
                      <a:pt x="73" y="134"/>
                    </a:lnTo>
                    <a:lnTo>
                      <a:pt x="65" y="134"/>
                    </a:lnTo>
                    <a:lnTo>
                      <a:pt x="57" y="134"/>
                    </a:lnTo>
                    <a:lnTo>
                      <a:pt x="57" y="125"/>
                    </a:lnTo>
                    <a:lnTo>
                      <a:pt x="49" y="116"/>
                    </a:lnTo>
                    <a:lnTo>
                      <a:pt x="41" y="125"/>
                    </a:lnTo>
                    <a:lnTo>
                      <a:pt x="41" y="143"/>
                    </a:lnTo>
                    <a:lnTo>
                      <a:pt x="33" y="152"/>
                    </a:lnTo>
                    <a:lnTo>
                      <a:pt x="25" y="161"/>
                    </a:lnTo>
                    <a:lnTo>
                      <a:pt x="25" y="170"/>
                    </a:lnTo>
                    <a:lnTo>
                      <a:pt x="25" y="178"/>
                    </a:lnTo>
                    <a:lnTo>
                      <a:pt x="25" y="187"/>
                    </a:lnTo>
                    <a:lnTo>
                      <a:pt x="33" y="187"/>
                    </a:lnTo>
                    <a:lnTo>
                      <a:pt x="41" y="196"/>
                    </a:lnTo>
                    <a:lnTo>
                      <a:pt x="41" y="205"/>
                    </a:lnTo>
                    <a:lnTo>
                      <a:pt x="49" y="223"/>
                    </a:lnTo>
                    <a:lnTo>
                      <a:pt x="57" y="223"/>
                    </a:lnTo>
                    <a:lnTo>
                      <a:pt x="65" y="223"/>
                    </a:lnTo>
                    <a:lnTo>
                      <a:pt x="65" y="232"/>
                    </a:lnTo>
                    <a:lnTo>
                      <a:pt x="73" y="241"/>
                    </a:lnTo>
                    <a:lnTo>
                      <a:pt x="65" y="241"/>
                    </a:lnTo>
                    <a:lnTo>
                      <a:pt x="65" y="241"/>
                    </a:lnTo>
                    <a:lnTo>
                      <a:pt x="57" y="241"/>
                    </a:lnTo>
                    <a:lnTo>
                      <a:pt x="57" y="241"/>
                    </a:lnTo>
                    <a:lnTo>
                      <a:pt x="57" y="232"/>
                    </a:lnTo>
                    <a:lnTo>
                      <a:pt x="49" y="232"/>
                    </a:lnTo>
                    <a:lnTo>
                      <a:pt x="41" y="232"/>
                    </a:lnTo>
                    <a:lnTo>
                      <a:pt x="41" y="232"/>
                    </a:lnTo>
                    <a:lnTo>
                      <a:pt x="17" y="205"/>
                    </a:lnTo>
                    <a:lnTo>
                      <a:pt x="17" y="205"/>
                    </a:lnTo>
                    <a:lnTo>
                      <a:pt x="8" y="196"/>
                    </a:lnTo>
                    <a:lnTo>
                      <a:pt x="8" y="187"/>
                    </a:lnTo>
                    <a:lnTo>
                      <a:pt x="17" y="178"/>
                    </a:lnTo>
                    <a:lnTo>
                      <a:pt x="17" y="170"/>
                    </a:lnTo>
                    <a:lnTo>
                      <a:pt x="25" y="161"/>
                    </a:lnTo>
                    <a:lnTo>
                      <a:pt x="25" y="152"/>
                    </a:lnTo>
                    <a:lnTo>
                      <a:pt x="33" y="143"/>
                    </a:lnTo>
                    <a:lnTo>
                      <a:pt x="25" y="125"/>
                    </a:lnTo>
                    <a:lnTo>
                      <a:pt x="25" y="116"/>
                    </a:lnTo>
                    <a:lnTo>
                      <a:pt x="25" y="107"/>
                    </a:lnTo>
                    <a:lnTo>
                      <a:pt x="8" y="98"/>
                    </a:lnTo>
                    <a:lnTo>
                      <a:pt x="8" y="98"/>
                    </a:lnTo>
                    <a:lnTo>
                      <a:pt x="8" y="89"/>
                    </a:lnTo>
                    <a:lnTo>
                      <a:pt x="17" y="89"/>
                    </a:lnTo>
                    <a:lnTo>
                      <a:pt x="17" y="80"/>
                    </a:lnTo>
                    <a:lnTo>
                      <a:pt x="17" y="72"/>
                    </a:lnTo>
                    <a:lnTo>
                      <a:pt x="17" y="72"/>
                    </a:lnTo>
                    <a:lnTo>
                      <a:pt x="17" y="63"/>
                    </a:lnTo>
                    <a:lnTo>
                      <a:pt x="8" y="54"/>
                    </a:lnTo>
                    <a:lnTo>
                      <a:pt x="8" y="54"/>
                    </a:lnTo>
                    <a:lnTo>
                      <a:pt x="0" y="45"/>
                    </a:lnTo>
                    <a:lnTo>
                      <a:pt x="8" y="18"/>
                    </a:lnTo>
                    <a:lnTo>
                      <a:pt x="8" y="18"/>
                    </a:lnTo>
                    <a:lnTo>
                      <a:pt x="17" y="18"/>
                    </a:lnTo>
                    <a:lnTo>
                      <a:pt x="41" y="0"/>
                    </a:lnTo>
                    <a:lnTo>
                      <a:pt x="49" y="9"/>
                    </a:lnTo>
                    <a:lnTo>
                      <a:pt x="49" y="18"/>
                    </a:lnTo>
                    <a:lnTo>
                      <a:pt x="57" y="18"/>
                    </a:lnTo>
                    <a:lnTo>
                      <a:pt x="57" y="18"/>
                    </a:lnTo>
                    <a:lnTo>
                      <a:pt x="57" y="27"/>
                    </a:lnTo>
                    <a:lnTo>
                      <a:pt x="57" y="45"/>
                    </a:lnTo>
                    <a:lnTo>
                      <a:pt x="73" y="36"/>
                    </a:lnTo>
                    <a:lnTo>
                      <a:pt x="81" y="45"/>
                    </a:lnTo>
                    <a:lnTo>
                      <a:pt x="90" y="45"/>
                    </a:lnTo>
                    <a:lnTo>
                      <a:pt x="90" y="36"/>
                    </a:lnTo>
                    <a:lnTo>
                      <a:pt x="98" y="36"/>
                    </a:lnTo>
                    <a:lnTo>
                      <a:pt x="98" y="36"/>
                    </a:lnTo>
                    <a:lnTo>
                      <a:pt x="114" y="54"/>
                    </a:lnTo>
                    <a:lnTo>
                      <a:pt x="114" y="54"/>
                    </a:lnTo>
                    <a:lnTo>
                      <a:pt x="114" y="72"/>
                    </a:lnTo>
                    <a:lnTo>
                      <a:pt x="130" y="80"/>
                    </a:lnTo>
                    <a:lnTo>
                      <a:pt x="130" y="89"/>
                    </a:lnTo>
                    <a:lnTo>
                      <a:pt x="130" y="98"/>
                    </a:lnTo>
                    <a:lnTo>
                      <a:pt x="122" y="107"/>
                    </a:lnTo>
                    <a:lnTo>
                      <a:pt x="122" y="107"/>
                    </a:lnTo>
                    <a:lnTo>
                      <a:pt x="106" y="107"/>
                    </a:lnTo>
                    <a:lnTo>
                      <a:pt x="90" y="107"/>
                    </a:lnTo>
                    <a:lnTo>
                      <a:pt x="90" y="107"/>
                    </a:lnTo>
                    <a:lnTo>
                      <a:pt x="81" y="116"/>
                    </a:lnTo>
                    <a:lnTo>
                      <a:pt x="73" y="125"/>
                    </a:lnTo>
                    <a:lnTo>
                      <a:pt x="81" y="134"/>
                    </a:lnTo>
                    <a:lnTo>
                      <a:pt x="81" y="143"/>
                    </a:lnTo>
                    <a:lnTo>
                      <a:pt x="90" y="143"/>
                    </a:lnTo>
                    <a:lnTo>
                      <a:pt x="90" y="15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2" name="Freeform 220"/>
              <p:cNvSpPr>
                <a:spLocks/>
              </p:cNvSpPr>
              <p:nvPr/>
            </p:nvSpPr>
            <p:spPr bwMode="blackWhite">
              <a:xfrm>
                <a:off x="9756" y="2317"/>
                <a:ext cx="136" cy="241"/>
              </a:xfrm>
              <a:custGeom>
                <a:avLst/>
                <a:gdLst/>
                <a:ahLst/>
                <a:cxnLst>
                  <a:cxn ang="0">
                    <a:pos x="81" y="143"/>
                  </a:cxn>
                  <a:cxn ang="0">
                    <a:pos x="65" y="134"/>
                  </a:cxn>
                  <a:cxn ang="0">
                    <a:pos x="57" y="125"/>
                  </a:cxn>
                  <a:cxn ang="0">
                    <a:pos x="41" y="125"/>
                  </a:cxn>
                  <a:cxn ang="0">
                    <a:pos x="33" y="152"/>
                  </a:cxn>
                  <a:cxn ang="0">
                    <a:pos x="25" y="170"/>
                  </a:cxn>
                  <a:cxn ang="0">
                    <a:pos x="25" y="187"/>
                  </a:cxn>
                  <a:cxn ang="0">
                    <a:pos x="41" y="196"/>
                  </a:cxn>
                  <a:cxn ang="0">
                    <a:pos x="49" y="223"/>
                  </a:cxn>
                  <a:cxn ang="0">
                    <a:pos x="65" y="223"/>
                  </a:cxn>
                  <a:cxn ang="0">
                    <a:pos x="73" y="241"/>
                  </a:cxn>
                  <a:cxn ang="0">
                    <a:pos x="65" y="241"/>
                  </a:cxn>
                  <a:cxn ang="0">
                    <a:pos x="57" y="241"/>
                  </a:cxn>
                  <a:cxn ang="0">
                    <a:pos x="49" y="232"/>
                  </a:cxn>
                  <a:cxn ang="0">
                    <a:pos x="41" y="232"/>
                  </a:cxn>
                  <a:cxn ang="0">
                    <a:pos x="17" y="205"/>
                  </a:cxn>
                  <a:cxn ang="0">
                    <a:pos x="8" y="187"/>
                  </a:cxn>
                  <a:cxn ang="0">
                    <a:pos x="17" y="170"/>
                  </a:cxn>
                  <a:cxn ang="0">
                    <a:pos x="25" y="152"/>
                  </a:cxn>
                  <a:cxn ang="0">
                    <a:pos x="25" y="125"/>
                  </a:cxn>
                  <a:cxn ang="0">
                    <a:pos x="25" y="107"/>
                  </a:cxn>
                  <a:cxn ang="0">
                    <a:pos x="8" y="98"/>
                  </a:cxn>
                  <a:cxn ang="0">
                    <a:pos x="17" y="89"/>
                  </a:cxn>
                  <a:cxn ang="0">
                    <a:pos x="17" y="72"/>
                  </a:cxn>
                  <a:cxn ang="0">
                    <a:pos x="17" y="63"/>
                  </a:cxn>
                  <a:cxn ang="0">
                    <a:pos x="8" y="54"/>
                  </a:cxn>
                  <a:cxn ang="0">
                    <a:pos x="8" y="18"/>
                  </a:cxn>
                  <a:cxn ang="0">
                    <a:pos x="17" y="18"/>
                  </a:cxn>
                  <a:cxn ang="0">
                    <a:pos x="49" y="9"/>
                  </a:cxn>
                  <a:cxn ang="0">
                    <a:pos x="57" y="18"/>
                  </a:cxn>
                  <a:cxn ang="0">
                    <a:pos x="57" y="27"/>
                  </a:cxn>
                  <a:cxn ang="0">
                    <a:pos x="73" y="36"/>
                  </a:cxn>
                  <a:cxn ang="0">
                    <a:pos x="90" y="45"/>
                  </a:cxn>
                  <a:cxn ang="0">
                    <a:pos x="98" y="36"/>
                  </a:cxn>
                  <a:cxn ang="0">
                    <a:pos x="114" y="54"/>
                  </a:cxn>
                  <a:cxn ang="0">
                    <a:pos x="114" y="72"/>
                  </a:cxn>
                  <a:cxn ang="0">
                    <a:pos x="130" y="89"/>
                  </a:cxn>
                  <a:cxn ang="0">
                    <a:pos x="122" y="107"/>
                  </a:cxn>
                  <a:cxn ang="0">
                    <a:pos x="106" y="107"/>
                  </a:cxn>
                  <a:cxn ang="0">
                    <a:pos x="90" y="107"/>
                  </a:cxn>
                  <a:cxn ang="0">
                    <a:pos x="73" y="125"/>
                  </a:cxn>
                  <a:cxn ang="0">
                    <a:pos x="81" y="143"/>
                  </a:cxn>
                  <a:cxn ang="0">
                    <a:pos x="90" y="152"/>
                  </a:cxn>
                </a:cxnLst>
                <a:rect l="0" t="0" r="r" b="b"/>
                <a:pathLst>
                  <a:path w="130" h="241">
                    <a:moveTo>
                      <a:pt x="90" y="152"/>
                    </a:moveTo>
                    <a:lnTo>
                      <a:pt x="81" y="143"/>
                    </a:lnTo>
                    <a:lnTo>
                      <a:pt x="73" y="134"/>
                    </a:lnTo>
                    <a:lnTo>
                      <a:pt x="65" y="134"/>
                    </a:lnTo>
                    <a:lnTo>
                      <a:pt x="57" y="134"/>
                    </a:lnTo>
                    <a:lnTo>
                      <a:pt x="57" y="125"/>
                    </a:lnTo>
                    <a:lnTo>
                      <a:pt x="49" y="116"/>
                    </a:lnTo>
                    <a:lnTo>
                      <a:pt x="41" y="125"/>
                    </a:lnTo>
                    <a:lnTo>
                      <a:pt x="41" y="143"/>
                    </a:lnTo>
                    <a:lnTo>
                      <a:pt x="33" y="152"/>
                    </a:lnTo>
                    <a:lnTo>
                      <a:pt x="25" y="161"/>
                    </a:lnTo>
                    <a:lnTo>
                      <a:pt x="25" y="170"/>
                    </a:lnTo>
                    <a:lnTo>
                      <a:pt x="25" y="178"/>
                    </a:lnTo>
                    <a:lnTo>
                      <a:pt x="25" y="187"/>
                    </a:lnTo>
                    <a:lnTo>
                      <a:pt x="33" y="187"/>
                    </a:lnTo>
                    <a:lnTo>
                      <a:pt x="41" y="196"/>
                    </a:lnTo>
                    <a:lnTo>
                      <a:pt x="41" y="205"/>
                    </a:lnTo>
                    <a:lnTo>
                      <a:pt x="49" y="223"/>
                    </a:lnTo>
                    <a:lnTo>
                      <a:pt x="57" y="223"/>
                    </a:lnTo>
                    <a:lnTo>
                      <a:pt x="65" y="223"/>
                    </a:lnTo>
                    <a:lnTo>
                      <a:pt x="65" y="232"/>
                    </a:lnTo>
                    <a:lnTo>
                      <a:pt x="73" y="241"/>
                    </a:lnTo>
                    <a:lnTo>
                      <a:pt x="65" y="241"/>
                    </a:lnTo>
                    <a:lnTo>
                      <a:pt x="65" y="241"/>
                    </a:lnTo>
                    <a:lnTo>
                      <a:pt x="57" y="241"/>
                    </a:lnTo>
                    <a:lnTo>
                      <a:pt x="57" y="241"/>
                    </a:lnTo>
                    <a:lnTo>
                      <a:pt x="57" y="232"/>
                    </a:lnTo>
                    <a:lnTo>
                      <a:pt x="49" y="232"/>
                    </a:lnTo>
                    <a:lnTo>
                      <a:pt x="41" y="232"/>
                    </a:lnTo>
                    <a:lnTo>
                      <a:pt x="41" y="232"/>
                    </a:lnTo>
                    <a:lnTo>
                      <a:pt x="17" y="205"/>
                    </a:lnTo>
                    <a:lnTo>
                      <a:pt x="17" y="205"/>
                    </a:lnTo>
                    <a:lnTo>
                      <a:pt x="8" y="196"/>
                    </a:lnTo>
                    <a:lnTo>
                      <a:pt x="8" y="187"/>
                    </a:lnTo>
                    <a:lnTo>
                      <a:pt x="17" y="178"/>
                    </a:lnTo>
                    <a:lnTo>
                      <a:pt x="17" y="170"/>
                    </a:lnTo>
                    <a:lnTo>
                      <a:pt x="25" y="161"/>
                    </a:lnTo>
                    <a:lnTo>
                      <a:pt x="25" y="152"/>
                    </a:lnTo>
                    <a:lnTo>
                      <a:pt x="33" y="143"/>
                    </a:lnTo>
                    <a:lnTo>
                      <a:pt x="25" y="125"/>
                    </a:lnTo>
                    <a:lnTo>
                      <a:pt x="25" y="116"/>
                    </a:lnTo>
                    <a:lnTo>
                      <a:pt x="25" y="107"/>
                    </a:lnTo>
                    <a:lnTo>
                      <a:pt x="8" y="98"/>
                    </a:lnTo>
                    <a:lnTo>
                      <a:pt x="8" y="98"/>
                    </a:lnTo>
                    <a:lnTo>
                      <a:pt x="8" y="89"/>
                    </a:lnTo>
                    <a:lnTo>
                      <a:pt x="17" y="89"/>
                    </a:lnTo>
                    <a:lnTo>
                      <a:pt x="17" y="80"/>
                    </a:lnTo>
                    <a:lnTo>
                      <a:pt x="17" y="72"/>
                    </a:lnTo>
                    <a:lnTo>
                      <a:pt x="17" y="72"/>
                    </a:lnTo>
                    <a:lnTo>
                      <a:pt x="17" y="63"/>
                    </a:lnTo>
                    <a:lnTo>
                      <a:pt x="8" y="54"/>
                    </a:lnTo>
                    <a:lnTo>
                      <a:pt x="8" y="54"/>
                    </a:lnTo>
                    <a:lnTo>
                      <a:pt x="0" y="45"/>
                    </a:lnTo>
                    <a:lnTo>
                      <a:pt x="8" y="18"/>
                    </a:lnTo>
                    <a:lnTo>
                      <a:pt x="8" y="18"/>
                    </a:lnTo>
                    <a:lnTo>
                      <a:pt x="17" y="18"/>
                    </a:lnTo>
                    <a:lnTo>
                      <a:pt x="41" y="0"/>
                    </a:lnTo>
                    <a:lnTo>
                      <a:pt x="49" y="9"/>
                    </a:lnTo>
                    <a:lnTo>
                      <a:pt x="49" y="18"/>
                    </a:lnTo>
                    <a:lnTo>
                      <a:pt x="57" y="18"/>
                    </a:lnTo>
                    <a:lnTo>
                      <a:pt x="57" y="18"/>
                    </a:lnTo>
                    <a:lnTo>
                      <a:pt x="57" y="27"/>
                    </a:lnTo>
                    <a:lnTo>
                      <a:pt x="57" y="45"/>
                    </a:lnTo>
                    <a:lnTo>
                      <a:pt x="73" y="36"/>
                    </a:lnTo>
                    <a:lnTo>
                      <a:pt x="81" y="45"/>
                    </a:lnTo>
                    <a:lnTo>
                      <a:pt x="90" y="45"/>
                    </a:lnTo>
                    <a:lnTo>
                      <a:pt x="90" y="36"/>
                    </a:lnTo>
                    <a:lnTo>
                      <a:pt x="98" y="36"/>
                    </a:lnTo>
                    <a:lnTo>
                      <a:pt x="98" y="36"/>
                    </a:lnTo>
                    <a:lnTo>
                      <a:pt x="114" y="54"/>
                    </a:lnTo>
                    <a:lnTo>
                      <a:pt x="114" y="54"/>
                    </a:lnTo>
                    <a:lnTo>
                      <a:pt x="114" y="72"/>
                    </a:lnTo>
                    <a:lnTo>
                      <a:pt x="130" y="80"/>
                    </a:lnTo>
                    <a:lnTo>
                      <a:pt x="130" y="89"/>
                    </a:lnTo>
                    <a:lnTo>
                      <a:pt x="130" y="98"/>
                    </a:lnTo>
                    <a:lnTo>
                      <a:pt x="122" y="107"/>
                    </a:lnTo>
                    <a:lnTo>
                      <a:pt x="122" y="107"/>
                    </a:lnTo>
                    <a:lnTo>
                      <a:pt x="106" y="107"/>
                    </a:lnTo>
                    <a:lnTo>
                      <a:pt x="90" y="107"/>
                    </a:lnTo>
                    <a:lnTo>
                      <a:pt x="90" y="107"/>
                    </a:lnTo>
                    <a:lnTo>
                      <a:pt x="81" y="116"/>
                    </a:lnTo>
                    <a:lnTo>
                      <a:pt x="73" y="125"/>
                    </a:lnTo>
                    <a:lnTo>
                      <a:pt x="81" y="134"/>
                    </a:lnTo>
                    <a:lnTo>
                      <a:pt x="81" y="143"/>
                    </a:lnTo>
                    <a:lnTo>
                      <a:pt x="90" y="143"/>
                    </a:lnTo>
                    <a:lnTo>
                      <a:pt x="90" y="15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3" name="Freeform 221"/>
              <p:cNvSpPr>
                <a:spLocks/>
              </p:cNvSpPr>
              <p:nvPr/>
            </p:nvSpPr>
            <p:spPr bwMode="blackWhite">
              <a:xfrm>
                <a:off x="9797" y="2282"/>
                <a:ext cx="121" cy="142"/>
              </a:xfrm>
              <a:custGeom>
                <a:avLst/>
                <a:gdLst/>
                <a:ahLst/>
                <a:cxnLst>
                  <a:cxn ang="0">
                    <a:pos x="0" y="35"/>
                  </a:cxn>
                  <a:cxn ang="0">
                    <a:pos x="8" y="44"/>
                  </a:cxn>
                  <a:cxn ang="0">
                    <a:pos x="8" y="53"/>
                  </a:cxn>
                  <a:cxn ang="0">
                    <a:pos x="16" y="53"/>
                  </a:cxn>
                  <a:cxn ang="0">
                    <a:pos x="16" y="53"/>
                  </a:cxn>
                  <a:cxn ang="0">
                    <a:pos x="16" y="62"/>
                  </a:cxn>
                  <a:cxn ang="0">
                    <a:pos x="16" y="80"/>
                  </a:cxn>
                  <a:cxn ang="0">
                    <a:pos x="32" y="71"/>
                  </a:cxn>
                  <a:cxn ang="0">
                    <a:pos x="40" y="80"/>
                  </a:cxn>
                  <a:cxn ang="0">
                    <a:pos x="49" y="80"/>
                  </a:cxn>
                  <a:cxn ang="0">
                    <a:pos x="49" y="71"/>
                  </a:cxn>
                  <a:cxn ang="0">
                    <a:pos x="57" y="71"/>
                  </a:cxn>
                  <a:cxn ang="0">
                    <a:pos x="57" y="71"/>
                  </a:cxn>
                  <a:cxn ang="0">
                    <a:pos x="73" y="89"/>
                  </a:cxn>
                  <a:cxn ang="0">
                    <a:pos x="73" y="89"/>
                  </a:cxn>
                  <a:cxn ang="0">
                    <a:pos x="73" y="107"/>
                  </a:cxn>
                  <a:cxn ang="0">
                    <a:pos x="89" y="115"/>
                  </a:cxn>
                  <a:cxn ang="0">
                    <a:pos x="89" y="124"/>
                  </a:cxn>
                  <a:cxn ang="0">
                    <a:pos x="89" y="133"/>
                  </a:cxn>
                  <a:cxn ang="0">
                    <a:pos x="81" y="142"/>
                  </a:cxn>
                  <a:cxn ang="0">
                    <a:pos x="89" y="142"/>
                  </a:cxn>
                  <a:cxn ang="0">
                    <a:pos x="97" y="142"/>
                  </a:cxn>
                  <a:cxn ang="0">
                    <a:pos x="97" y="142"/>
                  </a:cxn>
                  <a:cxn ang="0">
                    <a:pos x="105" y="133"/>
                  </a:cxn>
                  <a:cxn ang="0">
                    <a:pos x="113" y="142"/>
                  </a:cxn>
                  <a:cxn ang="0">
                    <a:pos x="113" y="133"/>
                  </a:cxn>
                  <a:cxn ang="0">
                    <a:pos x="121" y="133"/>
                  </a:cxn>
                  <a:cxn ang="0">
                    <a:pos x="121" y="124"/>
                  </a:cxn>
                  <a:cxn ang="0">
                    <a:pos x="121" y="115"/>
                  </a:cxn>
                  <a:cxn ang="0">
                    <a:pos x="113" y="107"/>
                  </a:cxn>
                  <a:cxn ang="0">
                    <a:pos x="105" y="98"/>
                  </a:cxn>
                  <a:cxn ang="0">
                    <a:pos x="97" y="89"/>
                  </a:cxn>
                  <a:cxn ang="0">
                    <a:pos x="97" y="89"/>
                  </a:cxn>
                  <a:cxn ang="0">
                    <a:pos x="81" y="62"/>
                  </a:cxn>
                  <a:cxn ang="0">
                    <a:pos x="65" y="53"/>
                  </a:cxn>
                  <a:cxn ang="0">
                    <a:pos x="65" y="53"/>
                  </a:cxn>
                  <a:cxn ang="0">
                    <a:pos x="73" y="53"/>
                  </a:cxn>
                  <a:cxn ang="0">
                    <a:pos x="73" y="44"/>
                  </a:cxn>
                  <a:cxn ang="0">
                    <a:pos x="73" y="35"/>
                  </a:cxn>
                  <a:cxn ang="0">
                    <a:pos x="65" y="26"/>
                  </a:cxn>
                  <a:cxn ang="0">
                    <a:pos x="57" y="35"/>
                  </a:cxn>
                  <a:cxn ang="0">
                    <a:pos x="49" y="26"/>
                  </a:cxn>
                  <a:cxn ang="0">
                    <a:pos x="49" y="26"/>
                  </a:cxn>
                  <a:cxn ang="0">
                    <a:pos x="49" y="17"/>
                  </a:cxn>
                  <a:cxn ang="0">
                    <a:pos x="32" y="8"/>
                  </a:cxn>
                  <a:cxn ang="0">
                    <a:pos x="32" y="0"/>
                  </a:cxn>
                  <a:cxn ang="0">
                    <a:pos x="24" y="0"/>
                  </a:cxn>
                  <a:cxn ang="0">
                    <a:pos x="24" y="8"/>
                  </a:cxn>
                  <a:cxn ang="0">
                    <a:pos x="24" y="17"/>
                  </a:cxn>
                  <a:cxn ang="0">
                    <a:pos x="24" y="26"/>
                  </a:cxn>
                  <a:cxn ang="0">
                    <a:pos x="16" y="26"/>
                  </a:cxn>
                  <a:cxn ang="0">
                    <a:pos x="16" y="17"/>
                  </a:cxn>
                  <a:cxn ang="0">
                    <a:pos x="8" y="26"/>
                  </a:cxn>
                  <a:cxn ang="0">
                    <a:pos x="0" y="35"/>
                  </a:cxn>
                </a:cxnLst>
                <a:rect l="0" t="0" r="r" b="b"/>
                <a:pathLst>
                  <a:path w="121" h="142">
                    <a:moveTo>
                      <a:pt x="0" y="35"/>
                    </a:moveTo>
                    <a:lnTo>
                      <a:pt x="8" y="44"/>
                    </a:lnTo>
                    <a:lnTo>
                      <a:pt x="8" y="53"/>
                    </a:lnTo>
                    <a:lnTo>
                      <a:pt x="16" y="53"/>
                    </a:lnTo>
                    <a:lnTo>
                      <a:pt x="16" y="53"/>
                    </a:lnTo>
                    <a:lnTo>
                      <a:pt x="16" y="62"/>
                    </a:lnTo>
                    <a:lnTo>
                      <a:pt x="16" y="80"/>
                    </a:lnTo>
                    <a:lnTo>
                      <a:pt x="32" y="71"/>
                    </a:lnTo>
                    <a:lnTo>
                      <a:pt x="40" y="80"/>
                    </a:lnTo>
                    <a:lnTo>
                      <a:pt x="49" y="80"/>
                    </a:lnTo>
                    <a:lnTo>
                      <a:pt x="49" y="71"/>
                    </a:lnTo>
                    <a:lnTo>
                      <a:pt x="57" y="71"/>
                    </a:lnTo>
                    <a:lnTo>
                      <a:pt x="57" y="71"/>
                    </a:lnTo>
                    <a:lnTo>
                      <a:pt x="73" y="89"/>
                    </a:lnTo>
                    <a:lnTo>
                      <a:pt x="73" y="89"/>
                    </a:lnTo>
                    <a:lnTo>
                      <a:pt x="73" y="107"/>
                    </a:lnTo>
                    <a:lnTo>
                      <a:pt x="89" y="115"/>
                    </a:lnTo>
                    <a:lnTo>
                      <a:pt x="89" y="124"/>
                    </a:lnTo>
                    <a:lnTo>
                      <a:pt x="89" y="133"/>
                    </a:lnTo>
                    <a:lnTo>
                      <a:pt x="81" y="142"/>
                    </a:lnTo>
                    <a:lnTo>
                      <a:pt x="89" y="142"/>
                    </a:lnTo>
                    <a:lnTo>
                      <a:pt x="97" y="142"/>
                    </a:lnTo>
                    <a:lnTo>
                      <a:pt x="97" y="142"/>
                    </a:lnTo>
                    <a:lnTo>
                      <a:pt x="105" y="133"/>
                    </a:lnTo>
                    <a:lnTo>
                      <a:pt x="113" y="142"/>
                    </a:lnTo>
                    <a:lnTo>
                      <a:pt x="113" y="133"/>
                    </a:lnTo>
                    <a:lnTo>
                      <a:pt x="121" y="133"/>
                    </a:lnTo>
                    <a:lnTo>
                      <a:pt x="121" y="124"/>
                    </a:lnTo>
                    <a:lnTo>
                      <a:pt x="121" y="115"/>
                    </a:lnTo>
                    <a:lnTo>
                      <a:pt x="113" y="107"/>
                    </a:lnTo>
                    <a:lnTo>
                      <a:pt x="105" y="98"/>
                    </a:lnTo>
                    <a:lnTo>
                      <a:pt x="97" y="89"/>
                    </a:lnTo>
                    <a:lnTo>
                      <a:pt x="97" y="89"/>
                    </a:lnTo>
                    <a:lnTo>
                      <a:pt x="81" y="62"/>
                    </a:lnTo>
                    <a:lnTo>
                      <a:pt x="65" y="53"/>
                    </a:lnTo>
                    <a:lnTo>
                      <a:pt x="65" y="53"/>
                    </a:lnTo>
                    <a:lnTo>
                      <a:pt x="73" y="53"/>
                    </a:lnTo>
                    <a:lnTo>
                      <a:pt x="73" y="44"/>
                    </a:lnTo>
                    <a:lnTo>
                      <a:pt x="73" y="35"/>
                    </a:lnTo>
                    <a:lnTo>
                      <a:pt x="65" y="26"/>
                    </a:lnTo>
                    <a:lnTo>
                      <a:pt x="57" y="35"/>
                    </a:lnTo>
                    <a:lnTo>
                      <a:pt x="49" y="26"/>
                    </a:lnTo>
                    <a:lnTo>
                      <a:pt x="49" y="26"/>
                    </a:lnTo>
                    <a:lnTo>
                      <a:pt x="49" y="17"/>
                    </a:lnTo>
                    <a:lnTo>
                      <a:pt x="32" y="8"/>
                    </a:lnTo>
                    <a:lnTo>
                      <a:pt x="32" y="0"/>
                    </a:lnTo>
                    <a:lnTo>
                      <a:pt x="24" y="0"/>
                    </a:lnTo>
                    <a:lnTo>
                      <a:pt x="24" y="8"/>
                    </a:lnTo>
                    <a:lnTo>
                      <a:pt x="24" y="17"/>
                    </a:lnTo>
                    <a:lnTo>
                      <a:pt x="24" y="26"/>
                    </a:lnTo>
                    <a:lnTo>
                      <a:pt x="16" y="26"/>
                    </a:lnTo>
                    <a:lnTo>
                      <a:pt x="16" y="17"/>
                    </a:lnTo>
                    <a:lnTo>
                      <a:pt x="8" y="26"/>
                    </a:lnTo>
                    <a:lnTo>
                      <a:pt x="0" y="35"/>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4" name="Freeform 222"/>
              <p:cNvSpPr>
                <a:spLocks/>
              </p:cNvSpPr>
              <p:nvPr/>
            </p:nvSpPr>
            <p:spPr bwMode="blackWhite">
              <a:xfrm>
                <a:off x="9829" y="2273"/>
                <a:ext cx="114" cy="240"/>
              </a:xfrm>
              <a:custGeom>
                <a:avLst/>
                <a:gdLst/>
                <a:ahLst/>
                <a:cxnLst>
                  <a:cxn ang="0">
                    <a:pos x="41" y="214"/>
                  </a:cxn>
                  <a:cxn ang="0">
                    <a:pos x="41" y="222"/>
                  </a:cxn>
                  <a:cxn ang="0">
                    <a:pos x="49" y="240"/>
                  </a:cxn>
                  <a:cxn ang="0">
                    <a:pos x="65" y="231"/>
                  </a:cxn>
                  <a:cxn ang="0">
                    <a:pos x="73" y="214"/>
                  </a:cxn>
                  <a:cxn ang="0">
                    <a:pos x="114" y="196"/>
                  </a:cxn>
                  <a:cxn ang="0">
                    <a:pos x="114" y="160"/>
                  </a:cxn>
                  <a:cxn ang="0">
                    <a:pos x="73" y="89"/>
                  </a:cxn>
                  <a:cxn ang="0">
                    <a:pos x="65" y="80"/>
                  </a:cxn>
                  <a:cxn ang="0">
                    <a:pos x="65" y="53"/>
                  </a:cxn>
                  <a:cxn ang="0">
                    <a:pos x="73" y="44"/>
                  </a:cxn>
                  <a:cxn ang="0">
                    <a:pos x="98" y="26"/>
                  </a:cxn>
                  <a:cxn ang="0">
                    <a:pos x="89" y="26"/>
                  </a:cxn>
                  <a:cxn ang="0">
                    <a:pos x="73" y="17"/>
                  </a:cxn>
                  <a:cxn ang="0">
                    <a:pos x="65" y="9"/>
                  </a:cxn>
                  <a:cxn ang="0">
                    <a:pos x="49" y="0"/>
                  </a:cxn>
                  <a:cxn ang="0">
                    <a:pos x="25" y="9"/>
                  </a:cxn>
                  <a:cxn ang="0">
                    <a:pos x="17" y="9"/>
                  </a:cxn>
                  <a:cxn ang="0">
                    <a:pos x="0" y="17"/>
                  </a:cxn>
                  <a:cxn ang="0">
                    <a:pos x="17" y="35"/>
                  </a:cxn>
                  <a:cxn ang="0">
                    <a:pos x="25" y="44"/>
                  </a:cxn>
                  <a:cxn ang="0">
                    <a:pos x="41" y="44"/>
                  </a:cxn>
                  <a:cxn ang="0">
                    <a:pos x="41" y="62"/>
                  </a:cxn>
                  <a:cxn ang="0">
                    <a:pos x="33" y="62"/>
                  </a:cxn>
                  <a:cxn ang="0">
                    <a:pos x="65" y="98"/>
                  </a:cxn>
                  <a:cxn ang="0">
                    <a:pos x="73" y="107"/>
                  </a:cxn>
                  <a:cxn ang="0">
                    <a:pos x="89" y="124"/>
                  </a:cxn>
                  <a:cxn ang="0">
                    <a:pos x="89" y="142"/>
                  </a:cxn>
                  <a:cxn ang="0">
                    <a:pos x="89" y="160"/>
                  </a:cxn>
                  <a:cxn ang="0">
                    <a:pos x="73" y="187"/>
                  </a:cxn>
                  <a:cxn ang="0">
                    <a:pos x="65" y="196"/>
                  </a:cxn>
                  <a:cxn ang="0">
                    <a:pos x="57" y="205"/>
                  </a:cxn>
                  <a:cxn ang="0">
                    <a:pos x="49" y="205"/>
                  </a:cxn>
                  <a:cxn ang="0">
                    <a:pos x="41" y="214"/>
                  </a:cxn>
                </a:cxnLst>
                <a:rect l="0" t="0" r="r" b="b"/>
                <a:pathLst>
                  <a:path w="114" h="240">
                    <a:moveTo>
                      <a:pt x="41" y="214"/>
                    </a:moveTo>
                    <a:lnTo>
                      <a:pt x="41" y="214"/>
                    </a:lnTo>
                    <a:lnTo>
                      <a:pt x="49" y="214"/>
                    </a:lnTo>
                    <a:lnTo>
                      <a:pt x="41" y="222"/>
                    </a:lnTo>
                    <a:lnTo>
                      <a:pt x="41" y="231"/>
                    </a:lnTo>
                    <a:lnTo>
                      <a:pt x="49" y="240"/>
                    </a:lnTo>
                    <a:lnTo>
                      <a:pt x="65" y="231"/>
                    </a:lnTo>
                    <a:lnTo>
                      <a:pt x="65" y="231"/>
                    </a:lnTo>
                    <a:lnTo>
                      <a:pt x="73" y="222"/>
                    </a:lnTo>
                    <a:lnTo>
                      <a:pt x="73" y="214"/>
                    </a:lnTo>
                    <a:lnTo>
                      <a:pt x="81" y="214"/>
                    </a:lnTo>
                    <a:lnTo>
                      <a:pt x="114" y="196"/>
                    </a:lnTo>
                    <a:lnTo>
                      <a:pt x="114" y="187"/>
                    </a:lnTo>
                    <a:lnTo>
                      <a:pt x="114" y="160"/>
                    </a:lnTo>
                    <a:lnTo>
                      <a:pt x="106" y="133"/>
                    </a:lnTo>
                    <a:lnTo>
                      <a:pt x="73" y="89"/>
                    </a:lnTo>
                    <a:lnTo>
                      <a:pt x="65" y="89"/>
                    </a:lnTo>
                    <a:lnTo>
                      <a:pt x="65" y="80"/>
                    </a:lnTo>
                    <a:lnTo>
                      <a:pt x="57" y="71"/>
                    </a:lnTo>
                    <a:lnTo>
                      <a:pt x="65" y="53"/>
                    </a:lnTo>
                    <a:lnTo>
                      <a:pt x="73" y="53"/>
                    </a:lnTo>
                    <a:lnTo>
                      <a:pt x="73" y="44"/>
                    </a:lnTo>
                    <a:lnTo>
                      <a:pt x="81" y="35"/>
                    </a:lnTo>
                    <a:lnTo>
                      <a:pt x="98" y="26"/>
                    </a:lnTo>
                    <a:lnTo>
                      <a:pt x="89" y="26"/>
                    </a:lnTo>
                    <a:lnTo>
                      <a:pt x="89" y="26"/>
                    </a:lnTo>
                    <a:lnTo>
                      <a:pt x="73" y="17"/>
                    </a:lnTo>
                    <a:lnTo>
                      <a:pt x="73" y="17"/>
                    </a:lnTo>
                    <a:lnTo>
                      <a:pt x="73" y="9"/>
                    </a:lnTo>
                    <a:lnTo>
                      <a:pt x="65" y="9"/>
                    </a:lnTo>
                    <a:lnTo>
                      <a:pt x="57" y="0"/>
                    </a:lnTo>
                    <a:lnTo>
                      <a:pt x="49" y="0"/>
                    </a:lnTo>
                    <a:lnTo>
                      <a:pt x="41" y="9"/>
                    </a:lnTo>
                    <a:lnTo>
                      <a:pt x="25" y="9"/>
                    </a:lnTo>
                    <a:lnTo>
                      <a:pt x="25" y="9"/>
                    </a:lnTo>
                    <a:lnTo>
                      <a:pt x="17" y="9"/>
                    </a:lnTo>
                    <a:lnTo>
                      <a:pt x="8" y="9"/>
                    </a:lnTo>
                    <a:lnTo>
                      <a:pt x="0" y="17"/>
                    </a:lnTo>
                    <a:lnTo>
                      <a:pt x="17" y="26"/>
                    </a:lnTo>
                    <a:lnTo>
                      <a:pt x="17" y="35"/>
                    </a:lnTo>
                    <a:lnTo>
                      <a:pt x="17" y="35"/>
                    </a:lnTo>
                    <a:lnTo>
                      <a:pt x="25" y="44"/>
                    </a:lnTo>
                    <a:lnTo>
                      <a:pt x="33" y="35"/>
                    </a:lnTo>
                    <a:lnTo>
                      <a:pt x="41" y="44"/>
                    </a:lnTo>
                    <a:lnTo>
                      <a:pt x="41" y="53"/>
                    </a:lnTo>
                    <a:lnTo>
                      <a:pt x="41" y="62"/>
                    </a:lnTo>
                    <a:lnTo>
                      <a:pt x="33" y="62"/>
                    </a:lnTo>
                    <a:lnTo>
                      <a:pt x="33" y="62"/>
                    </a:lnTo>
                    <a:lnTo>
                      <a:pt x="49" y="71"/>
                    </a:lnTo>
                    <a:lnTo>
                      <a:pt x="65" y="98"/>
                    </a:lnTo>
                    <a:lnTo>
                      <a:pt x="65" y="98"/>
                    </a:lnTo>
                    <a:lnTo>
                      <a:pt x="73" y="107"/>
                    </a:lnTo>
                    <a:lnTo>
                      <a:pt x="81" y="116"/>
                    </a:lnTo>
                    <a:lnTo>
                      <a:pt x="89" y="124"/>
                    </a:lnTo>
                    <a:lnTo>
                      <a:pt x="89" y="133"/>
                    </a:lnTo>
                    <a:lnTo>
                      <a:pt x="89" y="142"/>
                    </a:lnTo>
                    <a:lnTo>
                      <a:pt x="89" y="160"/>
                    </a:lnTo>
                    <a:lnTo>
                      <a:pt x="89" y="160"/>
                    </a:lnTo>
                    <a:lnTo>
                      <a:pt x="89" y="178"/>
                    </a:lnTo>
                    <a:lnTo>
                      <a:pt x="73" y="187"/>
                    </a:lnTo>
                    <a:lnTo>
                      <a:pt x="65" y="196"/>
                    </a:lnTo>
                    <a:lnTo>
                      <a:pt x="65" y="196"/>
                    </a:lnTo>
                    <a:lnTo>
                      <a:pt x="65" y="196"/>
                    </a:lnTo>
                    <a:lnTo>
                      <a:pt x="57" y="205"/>
                    </a:lnTo>
                    <a:lnTo>
                      <a:pt x="57" y="205"/>
                    </a:lnTo>
                    <a:lnTo>
                      <a:pt x="49" y="205"/>
                    </a:lnTo>
                    <a:lnTo>
                      <a:pt x="49" y="214"/>
                    </a:lnTo>
                    <a:lnTo>
                      <a:pt x="41"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5" name="Freeform 223"/>
              <p:cNvSpPr>
                <a:spLocks/>
              </p:cNvSpPr>
              <p:nvPr/>
            </p:nvSpPr>
            <p:spPr bwMode="blackWhite">
              <a:xfrm>
                <a:off x="9829" y="2273"/>
                <a:ext cx="114" cy="240"/>
              </a:xfrm>
              <a:custGeom>
                <a:avLst/>
                <a:gdLst/>
                <a:ahLst/>
                <a:cxnLst>
                  <a:cxn ang="0">
                    <a:pos x="41" y="214"/>
                  </a:cxn>
                  <a:cxn ang="0">
                    <a:pos x="41" y="222"/>
                  </a:cxn>
                  <a:cxn ang="0">
                    <a:pos x="49" y="240"/>
                  </a:cxn>
                  <a:cxn ang="0">
                    <a:pos x="65" y="231"/>
                  </a:cxn>
                  <a:cxn ang="0">
                    <a:pos x="73" y="214"/>
                  </a:cxn>
                  <a:cxn ang="0">
                    <a:pos x="114" y="196"/>
                  </a:cxn>
                  <a:cxn ang="0">
                    <a:pos x="114" y="160"/>
                  </a:cxn>
                  <a:cxn ang="0">
                    <a:pos x="73" y="89"/>
                  </a:cxn>
                  <a:cxn ang="0">
                    <a:pos x="65" y="80"/>
                  </a:cxn>
                  <a:cxn ang="0">
                    <a:pos x="65" y="53"/>
                  </a:cxn>
                  <a:cxn ang="0">
                    <a:pos x="73" y="44"/>
                  </a:cxn>
                  <a:cxn ang="0">
                    <a:pos x="98" y="26"/>
                  </a:cxn>
                  <a:cxn ang="0">
                    <a:pos x="89" y="26"/>
                  </a:cxn>
                  <a:cxn ang="0">
                    <a:pos x="73" y="17"/>
                  </a:cxn>
                  <a:cxn ang="0">
                    <a:pos x="65" y="9"/>
                  </a:cxn>
                  <a:cxn ang="0">
                    <a:pos x="49" y="0"/>
                  </a:cxn>
                  <a:cxn ang="0">
                    <a:pos x="25" y="9"/>
                  </a:cxn>
                  <a:cxn ang="0">
                    <a:pos x="17" y="9"/>
                  </a:cxn>
                  <a:cxn ang="0">
                    <a:pos x="0" y="17"/>
                  </a:cxn>
                  <a:cxn ang="0">
                    <a:pos x="17" y="35"/>
                  </a:cxn>
                  <a:cxn ang="0">
                    <a:pos x="25" y="44"/>
                  </a:cxn>
                  <a:cxn ang="0">
                    <a:pos x="41" y="44"/>
                  </a:cxn>
                  <a:cxn ang="0">
                    <a:pos x="41" y="62"/>
                  </a:cxn>
                  <a:cxn ang="0">
                    <a:pos x="33" y="62"/>
                  </a:cxn>
                  <a:cxn ang="0">
                    <a:pos x="65" y="98"/>
                  </a:cxn>
                  <a:cxn ang="0">
                    <a:pos x="73" y="107"/>
                  </a:cxn>
                  <a:cxn ang="0">
                    <a:pos x="89" y="124"/>
                  </a:cxn>
                  <a:cxn ang="0">
                    <a:pos x="89" y="142"/>
                  </a:cxn>
                  <a:cxn ang="0">
                    <a:pos x="89" y="160"/>
                  </a:cxn>
                  <a:cxn ang="0">
                    <a:pos x="73" y="187"/>
                  </a:cxn>
                  <a:cxn ang="0">
                    <a:pos x="65" y="196"/>
                  </a:cxn>
                  <a:cxn ang="0">
                    <a:pos x="57" y="205"/>
                  </a:cxn>
                  <a:cxn ang="0">
                    <a:pos x="49" y="205"/>
                  </a:cxn>
                  <a:cxn ang="0">
                    <a:pos x="41" y="214"/>
                  </a:cxn>
                </a:cxnLst>
                <a:rect l="0" t="0" r="r" b="b"/>
                <a:pathLst>
                  <a:path w="114" h="240">
                    <a:moveTo>
                      <a:pt x="41" y="214"/>
                    </a:moveTo>
                    <a:lnTo>
                      <a:pt x="41" y="214"/>
                    </a:lnTo>
                    <a:lnTo>
                      <a:pt x="49" y="214"/>
                    </a:lnTo>
                    <a:lnTo>
                      <a:pt x="41" y="222"/>
                    </a:lnTo>
                    <a:lnTo>
                      <a:pt x="41" y="231"/>
                    </a:lnTo>
                    <a:lnTo>
                      <a:pt x="49" y="240"/>
                    </a:lnTo>
                    <a:lnTo>
                      <a:pt x="65" y="231"/>
                    </a:lnTo>
                    <a:lnTo>
                      <a:pt x="65" y="231"/>
                    </a:lnTo>
                    <a:lnTo>
                      <a:pt x="73" y="222"/>
                    </a:lnTo>
                    <a:lnTo>
                      <a:pt x="73" y="214"/>
                    </a:lnTo>
                    <a:lnTo>
                      <a:pt x="81" y="214"/>
                    </a:lnTo>
                    <a:lnTo>
                      <a:pt x="114" y="196"/>
                    </a:lnTo>
                    <a:lnTo>
                      <a:pt x="114" y="187"/>
                    </a:lnTo>
                    <a:lnTo>
                      <a:pt x="114" y="160"/>
                    </a:lnTo>
                    <a:lnTo>
                      <a:pt x="106" y="133"/>
                    </a:lnTo>
                    <a:lnTo>
                      <a:pt x="73" y="89"/>
                    </a:lnTo>
                    <a:lnTo>
                      <a:pt x="65" y="89"/>
                    </a:lnTo>
                    <a:lnTo>
                      <a:pt x="65" y="80"/>
                    </a:lnTo>
                    <a:lnTo>
                      <a:pt x="57" y="71"/>
                    </a:lnTo>
                    <a:lnTo>
                      <a:pt x="65" y="53"/>
                    </a:lnTo>
                    <a:lnTo>
                      <a:pt x="73" y="53"/>
                    </a:lnTo>
                    <a:lnTo>
                      <a:pt x="73" y="44"/>
                    </a:lnTo>
                    <a:lnTo>
                      <a:pt x="81" y="35"/>
                    </a:lnTo>
                    <a:lnTo>
                      <a:pt x="98" y="26"/>
                    </a:lnTo>
                    <a:lnTo>
                      <a:pt x="89" y="26"/>
                    </a:lnTo>
                    <a:lnTo>
                      <a:pt x="89" y="26"/>
                    </a:lnTo>
                    <a:lnTo>
                      <a:pt x="73" y="17"/>
                    </a:lnTo>
                    <a:lnTo>
                      <a:pt x="73" y="17"/>
                    </a:lnTo>
                    <a:lnTo>
                      <a:pt x="73" y="9"/>
                    </a:lnTo>
                    <a:lnTo>
                      <a:pt x="65" y="9"/>
                    </a:lnTo>
                    <a:lnTo>
                      <a:pt x="57" y="0"/>
                    </a:lnTo>
                    <a:lnTo>
                      <a:pt x="49" y="0"/>
                    </a:lnTo>
                    <a:lnTo>
                      <a:pt x="41" y="9"/>
                    </a:lnTo>
                    <a:lnTo>
                      <a:pt x="25" y="9"/>
                    </a:lnTo>
                    <a:lnTo>
                      <a:pt x="25" y="9"/>
                    </a:lnTo>
                    <a:lnTo>
                      <a:pt x="17" y="9"/>
                    </a:lnTo>
                    <a:lnTo>
                      <a:pt x="8" y="9"/>
                    </a:lnTo>
                    <a:lnTo>
                      <a:pt x="0" y="17"/>
                    </a:lnTo>
                    <a:lnTo>
                      <a:pt x="17" y="26"/>
                    </a:lnTo>
                    <a:lnTo>
                      <a:pt x="17" y="35"/>
                    </a:lnTo>
                    <a:lnTo>
                      <a:pt x="17" y="35"/>
                    </a:lnTo>
                    <a:lnTo>
                      <a:pt x="25" y="44"/>
                    </a:lnTo>
                    <a:lnTo>
                      <a:pt x="33" y="35"/>
                    </a:lnTo>
                    <a:lnTo>
                      <a:pt x="41" y="44"/>
                    </a:lnTo>
                    <a:lnTo>
                      <a:pt x="41" y="53"/>
                    </a:lnTo>
                    <a:lnTo>
                      <a:pt x="41" y="62"/>
                    </a:lnTo>
                    <a:lnTo>
                      <a:pt x="33" y="62"/>
                    </a:lnTo>
                    <a:lnTo>
                      <a:pt x="33" y="62"/>
                    </a:lnTo>
                    <a:lnTo>
                      <a:pt x="49" y="71"/>
                    </a:lnTo>
                    <a:lnTo>
                      <a:pt x="65" y="98"/>
                    </a:lnTo>
                    <a:lnTo>
                      <a:pt x="65" y="98"/>
                    </a:lnTo>
                    <a:lnTo>
                      <a:pt x="73" y="107"/>
                    </a:lnTo>
                    <a:lnTo>
                      <a:pt x="81" y="116"/>
                    </a:lnTo>
                    <a:lnTo>
                      <a:pt x="89" y="124"/>
                    </a:lnTo>
                    <a:lnTo>
                      <a:pt x="89" y="133"/>
                    </a:lnTo>
                    <a:lnTo>
                      <a:pt x="89" y="142"/>
                    </a:lnTo>
                    <a:lnTo>
                      <a:pt x="89" y="160"/>
                    </a:lnTo>
                    <a:lnTo>
                      <a:pt x="89" y="160"/>
                    </a:lnTo>
                    <a:lnTo>
                      <a:pt x="89" y="178"/>
                    </a:lnTo>
                    <a:lnTo>
                      <a:pt x="73" y="187"/>
                    </a:lnTo>
                    <a:lnTo>
                      <a:pt x="65" y="196"/>
                    </a:lnTo>
                    <a:lnTo>
                      <a:pt x="65" y="196"/>
                    </a:lnTo>
                    <a:lnTo>
                      <a:pt x="65" y="196"/>
                    </a:lnTo>
                    <a:lnTo>
                      <a:pt x="57" y="205"/>
                    </a:lnTo>
                    <a:lnTo>
                      <a:pt x="57" y="205"/>
                    </a:lnTo>
                    <a:lnTo>
                      <a:pt x="49" y="205"/>
                    </a:lnTo>
                    <a:lnTo>
                      <a:pt x="49" y="214"/>
                    </a:lnTo>
                    <a:lnTo>
                      <a:pt x="41"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6" name="Freeform 224"/>
              <p:cNvSpPr>
                <a:spLocks/>
              </p:cNvSpPr>
              <p:nvPr/>
            </p:nvSpPr>
            <p:spPr bwMode="blackWhite">
              <a:xfrm>
                <a:off x="9675" y="2433"/>
                <a:ext cx="1" cy="36"/>
              </a:xfrm>
              <a:custGeom>
                <a:avLst/>
                <a:gdLst/>
                <a:ahLst/>
                <a:cxnLst>
                  <a:cxn ang="0">
                    <a:pos x="0" y="27"/>
                  </a:cxn>
                  <a:cxn ang="0">
                    <a:pos x="8" y="9"/>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8" y="9"/>
                  </a:cxn>
                  <a:cxn ang="0">
                    <a:pos x="8" y="9"/>
                  </a:cxn>
                  <a:cxn ang="0">
                    <a:pos x="8" y="18"/>
                  </a:cxn>
                  <a:cxn ang="0">
                    <a:pos x="8" y="18"/>
                  </a:cxn>
                  <a:cxn ang="0">
                    <a:pos x="8" y="18"/>
                  </a:cxn>
                  <a:cxn ang="0">
                    <a:pos x="8" y="18"/>
                  </a:cxn>
                  <a:cxn ang="0">
                    <a:pos x="8" y="18"/>
                  </a:cxn>
                  <a:cxn ang="0">
                    <a:pos x="8" y="18"/>
                  </a:cxn>
                  <a:cxn ang="0">
                    <a:pos x="8" y="18"/>
                  </a:cxn>
                  <a:cxn ang="0">
                    <a:pos x="8" y="18"/>
                  </a:cxn>
                  <a:cxn ang="0">
                    <a:pos x="8" y="18"/>
                  </a:cxn>
                  <a:cxn ang="0">
                    <a:pos x="8" y="27"/>
                  </a:cxn>
                  <a:cxn ang="0">
                    <a:pos x="8" y="27"/>
                  </a:cxn>
                  <a:cxn ang="0">
                    <a:pos x="0" y="27"/>
                  </a:cxn>
                  <a:cxn ang="0">
                    <a:pos x="0" y="27"/>
                  </a:cxn>
                  <a:cxn ang="0">
                    <a:pos x="0" y="27"/>
                  </a:cxn>
                  <a:cxn ang="0">
                    <a:pos x="0" y="27"/>
                  </a:cxn>
                  <a:cxn ang="0">
                    <a:pos x="0" y="27"/>
                  </a:cxn>
                  <a:cxn ang="0">
                    <a:pos x="0" y="27"/>
                  </a:cxn>
                  <a:cxn ang="0">
                    <a:pos x="0" y="27"/>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27"/>
                  </a:cxn>
                  <a:cxn ang="0">
                    <a:pos x="0" y="27"/>
                  </a:cxn>
                  <a:cxn ang="0">
                    <a:pos x="0" y="27"/>
                  </a:cxn>
                </a:cxnLst>
                <a:rect l="0" t="0" r="r" b="b"/>
                <a:pathLst>
                  <a:path w="8" h="36">
                    <a:moveTo>
                      <a:pt x="0" y="27"/>
                    </a:moveTo>
                    <a:lnTo>
                      <a:pt x="8" y="9"/>
                    </a:lnTo>
                    <a:lnTo>
                      <a:pt x="8" y="0"/>
                    </a:lnTo>
                    <a:lnTo>
                      <a:pt x="8" y="0"/>
                    </a:lnTo>
                    <a:lnTo>
                      <a:pt x="8" y="0"/>
                    </a:lnTo>
                    <a:lnTo>
                      <a:pt x="8" y="9"/>
                    </a:lnTo>
                    <a:lnTo>
                      <a:pt x="8" y="9"/>
                    </a:lnTo>
                    <a:lnTo>
                      <a:pt x="8" y="9"/>
                    </a:lnTo>
                    <a:lnTo>
                      <a:pt x="8" y="9"/>
                    </a:lnTo>
                    <a:lnTo>
                      <a:pt x="8" y="9"/>
                    </a:lnTo>
                    <a:lnTo>
                      <a:pt x="8" y="9"/>
                    </a:lnTo>
                    <a:lnTo>
                      <a:pt x="8" y="9"/>
                    </a:lnTo>
                    <a:lnTo>
                      <a:pt x="8" y="9"/>
                    </a:lnTo>
                    <a:lnTo>
                      <a:pt x="8" y="9"/>
                    </a:lnTo>
                    <a:lnTo>
                      <a:pt x="8" y="9"/>
                    </a:lnTo>
                    <a:lnTo>
                      <a:pt x="8" y="18"/>
                    </a:lnTo>
                    <a:lnTo>
                      <a:pt x="8" y="18"/>
                    </a:lnTo>
                    <a:lnTo>
                      <a:pt x="8" y="18"/>
                    </a:lnTo>
                    <a:lnTo>
                      <a:pt x="8" y="18"/>
                    </a:lnTo>
                    <a:lnTo>
                      <a:pt x="8" y="18"/>
                    </a:lnTo>
                    <a:lnTo>
                      <a:pt x="8" y="18"/>
                    </a:lnTo>
                    <a:lnTo>
                      <a:pt x="8" y="18"/>
                    </a:lnTo>
                    <a:lnTo>
                      <a:pt x="8" y="18"/>
                    </a:lnTo>
                    <a:lnTo>
                      <a:pt x="8" y="18"/>
                    </a:lnTo>
                    <a:lnTo>
                      <a:pt x="8" y="27"/>
                    </a:lnTo>
                    <a:lnTo>
                      <a:pt x="8" y="27"/>
                    </a:lnTo>
                    <a:lnTo>
                      <a:pt x="0" y="27"/>
                    </a:lnTo>
                    <a:lnTo>
                      <a:pt x="0" y="27"/>
                    </a:lnTo>
                    <a:lnTo>
                      <a:pt x="0" y="27"/>
                    </a:lnTo>
                    <a:lnTo>
                      <a:pt x="0" y="27"/>
                    </a:lnTo>
                    <a:lnTo>
                      <a:pt x="0" y="27"/>
                    </a:lnTo>
                    <a:lnTo>
                      <a:pt x="0" y="27"/>
                    </a:lnTo>
                    <a:lnTo>
                      <a:pt x="0" y="27"/>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27"/>
                    </a:lnTo>
                    <a:lnTo>
                      <a:pt x="0"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7" name="Freeform 225"/>
              <p:cNvSpPr>
                <a:spLocks/>
              </p:cNvSpPr>
              <p:nvPr/>
            </p:nvSpPr>
            <p:spPr bwMode="blackWhite">
              <a:xfrm>
                <a:off x="9675" y="2433"/>
                <a:ext cx="1" cy="36"/>
              </a:xfrm>
              <a:custGeom>
                <a:avLst/>
                <a:gdLst/>
                <a:ahLst/>
                <a:cxnLst>
                  <a:cxn ang="0">
                    <a:pos x="0" y="27"/>
                  </a:cxn>
                  <a:cxn ang="0">
                    <a:pos x="8" y="9"/>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8" y="9"/>
                  </a:cxn>
                  <a:cxn ang="0">
                    <a:pos x="8" y="9"/>
                  </a:cxn>
                  <a:cxn ang="0">
                    <a:pos x="8" y="18"/>
                  </a:cxn>
                  <a:cxn ang="0">
                    <a:pos x="8" y="18"/>
                  </a:cxn>
                  <a:cxn ang="0">
                    <a:pos x="8" y="18"/>
                  </a:cxn>
                  <a:cxn ang="0">
                    <a:pos x="8" y="18"/>
                  </a:cxn>
                  <a:cxn ang="0">
                    <a:pos x="8" y="18"/>
                  </a:cxn>
                  <a:cxn ang="0">
                    <a:pos x="8" y="18"/>
                  </a:cxn>
                  <a:cxn ang="0">
                    <a:pos x="8" y="18"/>
                  </a:cxn>
                  <a:cxn ang="0">
                    <a:pos x="8" y="18"/>
                  </a:cxn>
                  <a:cxn ang="0">
                    <a:pos x="8" y="18"/>
                  </a:cxn>
                  <a:cxn ang="0">
                    <a:pos x="8" y="27"/>
                  </a:cxn>
                  <a:cxn ang="0">
                    <a:pos x="8" y="27"/>
                  </a:cxn>
                  <a:cxn ang="0">
                    <a:pos x="0" y="27"/>
                  </a:cxn>
                  <a:cxn ang="0">
                    <a:pos x="0" y="27"/>
                  </a:cxn>
                  <a:cxn ang="0">
                    <a:pos x="0" y="27"/>
                  </a:cxn>
                  <a:cxn ang="0">
                    <a:pos x="0" y="27"/>
                  </a:cxn>
                  <a:cxn ang="0">
                    <a:pos x="0" y="27"/>
                  </a:cxn>
                  <a:cxn ang="0">
                    <a:pos x="0" y="27"/>
                  </a:cxn>
                  <a:cxn ang="0">
                    <a:pos x="0" y="27"/>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27"/>
                  </a:cxn>
                  <a:cxn ang="0">
                    <a:pos x="0" y="27"/>
                  </a:cxn>
                  <a:cxn ang="0">
                    <a:pos x="0" y="27"/>
                  </a:cxn>
                </a:cxnLst>
                <a:rect l="0" t="0" r="r" b="b"/>
                <a:pathLst>
                  <a:path w="8" h="36">
                    <a:moveTo>
                      <a:pt x="0" y="27"/>
                    </a:moveTo>
                    <a:lnTo>
                      <a:pt x="8" y="9"/>
                    </a:lnTo>
                    <a:lnTo>
                      <a:pt x="8" y="0"/>
                    </a:lnTo>
                    <a:lnTo>
                      <a:pt x="8" y="0"/>
                    </a:lnTo>
                    <a:lnTo>
                      <a:pt x="8" y="0"/>
                    </a:lnTo>
                    <a:lnTo>
                      <a:pt x="8" y="9"/>
                    </a:lnTo>
                    <a:lnTo>
                      <a:pt x="8" y="9"/>
                    </a:lnTo>
                    <a:lnTo>
                      <a:pt x="8" y="9"/>
                    </a:lnTo>
                    <a:lnTo>
                      <a:pt x="8" y="9"/>
                    </a:lnTo>
                    <a:lnTo>
                      <a:pt x="8" y="9"/>
                    </a:lnTo>
                    <a:lnTo>
                      <a:pt x="8" y="9"/>
                    </a:lnTo>
                    <a:lnTo>
                      <a:pt x="8" y="9"/>
                    </a:lnTo>
                    <a:lnTo>
                      <a:pt x="8" y="9"/>
                    </a:lnTo>
                    <a:lnTo>
                      <a:pt x="8" y="9"/>
                    </a:lnTo>
                    <a:lnTo>
                      <a:pt x="8" y="9"/>
                    </a:lnTo>
                    <a:lnTo>
                      <a:pt x="8" y="18"/>
                    </a:lnTo>
                    <a:lnTo>
                      <a:pt x="8" y="18"/>
                    </a:lnTo>
                    <a:lnTo>
                      <a:pt x="8" y="18"/>
                    </a:lnTo>
                    <a:lnTo>
                      <a:pt x="8" y="18"/>
                    </a:lnTo>
                    <a:lnTo>
                      <a:pt x="8" y="18"/>
                    </a:lnTo>
                    <a:lnTo>
                      <a:pt x="8" y="18"/>
                    </a:lnTo>
                    <a:lnTo>
                      <a:pt x="8" y="18"/>
                    </a:lnTo>
                    <a:lnTo>
                      <a:pt x="8" y="18"/>
                    </a:lnTo>
                    <a:lnTo>
                      <a:pt x="8" y="18"/>
                    </a:lnTo>
                    <a:lnTo>
                      <a:pt x="8" y="27"/>
                    </a:lnTo>
                    <a:lnTo>
                      <a:pt x="8" y="27"/>
                    </a:lnTo>
                    <a:lnTo>
                      <a:pt x="0" y="27"/>
                    </a:lnTo>
                    <a:lnTo>
                      <a:pt x="0" y="27"/>
                    </a:lnTo>
                    <a:lnTo>
                      <a:pt x="0" y="27"/>
                    </a:lnTo>
                    <a:lnTo>
                      <a:pt x="0" y="27"/>
                    </a:lnTo>
                    <a:lnTo>
                      <a:pt x="0" y="27"/>
                    </a:lnTo>
                    <a:lnTo>
                      <a:pt x="0" y="27"/>
                    </a:lnTo>
                    <a:lnTo>
                      <a:pt x="0" y="27"/>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27"/>
                    </a:lnTo>
                    <a:lnTo>
                      <a:pt x="0"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8" name="Freeform 226"/>
              <p:cNvSpPr>
                <a:spLocks/>
              </p:cNvSpPr>
              <p:nvPr/>
            </p:nvSpPr>
            <p:spPr bwMode="blackWhite">
              <a:xfrm>
                <a:off x="9724" y="2611"/>
                <a:ext cx="16" cy="9"/>
              </a:xfrm>
              <a:custGeom>
                <a:avLst/>
                <a:gdLst/>
                <a:ahLst/>
                <a:cxnLst>
                  <a:cxn ang="0">
                    <a:pos x="16" y="9"/>
                  </a:cxn>
                  <a:cxn ang="0">
                    <a:pos x="0" y="0"/>
                  </a:cxn>
                  <a:cxn ang="0">
                    <a:pos x="0" y="0"/>
                  </a:cxn>
                  <a:cxn ang="0">
                    <a:pos x="0" y="0"/>
                  </a:cxn>
                  <a:cxn ang="0">
                    <a:pos x="8" y="0"/>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16" y="9"/>
                  </a:cxn>
                </a:cxnLst>
                <a:rect l="0" t="0" r="r" b="b"/>
                <a:pathLst>
                  <a:path w="16" h="9">
                    <a:moveTo>
                      <a:pt x="16" y="9"/>
                    </a:moveTo>
                    <a:lnTo>
                      <a:pt x="0" y="0"/>
                    </a:lnTo>
                    <a:lnTo>
                      <a:pt x="0" y="0"/>
                    </a:lnTo>
                    <a:lnTo>
                      <a:pt x="0" y="0"/>
                    </a:lnTo>
                    <a:lnTo>
                      <a:pt x="8" y="0"/>
                    </a:lnTo>
                    <a:lnTo>
                      <a:pt x="8" y="0"/>
                    </a:lnTo>
                    <a:lnTo>
                      <a:pt x="8" y="0"/>
                    </a:lnTo>
                    <a:lnTo>
                      <a:pt x="8" y="0"/>
                    </a:lnTo>
                    <a:lnTo>
                      <a:pt x="8" y="9"/>
                    </a:lnTo>
                    <a:lnTo>
                      <a:pt x="8" y="9"/>
                    </a:lnTo>
                    <a:lnTo>
                      <a:pt x="8" y="9"/>
                    </a:lnTo>
                    <a:lnTo>
                      <a:pt x="8" y="9"/>
                    </a:lnTo>
                    <a:lnTo>
                      <a:pt x="8" y="9"/>
                    </a:lnTo>
                    <a:lnTo>
                      <a:pt x="8" y="9"/>
                    </a:lnTo>
                    <a:lnTo>
                      <a:pt x="8" y="9"/>
                    </a:lnTo>
                    <a:lnTo>
                      <a:pt x="8" y="9"/>
                    </a:lnTo>
                    <a:lnTo>
                      <a:pt x="16"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9" name="Freeform 227"/>
              <p:cNvSpPr>
                <a:spLocks/>
              </p:cNvSpPr>
              <p:nvPr/>
            </p:nvSpPr>
            <p:spPr bwMode="blackWhite">
              <a:xfrm>
                <a:off x="9724" y="2611"/>
                <a:ext cx="16" cy="9"/>
              </a:xfrm>
              <a:custGeom>
                <a:avLst/>
                <a:gdLst/>
                <a:ahLst/>
                <a:cxnLst>
                  <a:cxn ang="0">
                    <a:pos x="16" y="9"/>
                  </a:cxn>
                  <a:cxn ang="0">
                    <a:pos x="0" y="0"/>
                  </a:cxn>
                  <a:cxn ang="0">
                    <a:pos x="0" y="0"/>
                  </a:cxn>
                  <a:cxn ang="0">
                    <a:pos x="0" y="0"/>
                  </a:cxn>
                  <a:cxn ang="0">
                    <a:pos x="8" y="0"/>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16" y="9"/>
                  </a:cxn>
                </a:cxnLst>
                <a:rect l="0" t="0" r="r" b="b"/>
                <a:pathLst>
                  <a:path w="16" h="9">
                    <a:moveTo>
                      <a:pt x="16" y="9"/>
                    </a:moveTo>
                    <a:lnTo>
                      <a:pt x="0" y="0"/>
                    </a:lnTo>
                    <a:lnTo>
                      <a:pt x="0" y="0"/>
                    </a:lnTo>
                    <a:lnTo>
                      <a:pt x="0" y="0"/>
                    </a:lnTo>
                    <a:lnTo>
                      <a:pt x="8" y="0"/>
                    </a:lnTo>
                    <a:lnTo>
                      <a:pt x="8" y="0"/>
                    </a:lnTo>
                    <a:lnTo>
                      <a:pt x="8" y="0"/>
                    </a:lnTo>
                    <a:lnTo>
                      <a:pt x="8" y="0"/>
                    </a:lnTo>
                    <a:lnTo>
                      <a:pt x="8" y="9"/>
                    </a:lnTo>
                    <a:lnTo>
                      <a:pt x="8" y="9"/>
                    </a:lnTo>
                    <a:lnTo>
                      <a:pt x="8" y="9"/>
                    </a:lnTo>
                    <a:lnTo>
                      <a:pt x="8" y="9"/>
                    </a:lnTo>
                    <a:lnTo>
                      <a:pt x="8" y="9"/>
                    </a:lnTo>
                    <a:lnTo>
                      <a:pt x="8" y="9"/>
                    </a:lnTo>
                    <a:lnTo>
                      <a:pt x="8" y="9"/>
                    </a:lnTo>
                    <a:lnTo>
                      <a:pt x="8" y="9"/>
                    </a:lnTo>
                    <a:lnTo>
                      <a:pt x="16"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0" name="Freeform 228"/>
              <p:cNvSpPr>
                <a:spLocks/>
              </p:cNvSpPr>
              <p:nvPr/>
            </p:nvSpPr>
            <p:spPr bwMode="blackWhite">
              <a:xfrm>
                <a:off x="9747" y="2629"/>
                <a:ext cx="0" cy="18"/>
              </a:xfrm>
              <a:custGeom>
                <a:avLst/>
                <a:gdLst/>
                <a:ahLst/>
                <a:cxnLst>
                  <a:cxn ang="0">
                    <a:pos x="0" y="0"/>
                  </a:cxn>
                  <a:cxn ang="0">
                    <a:pos x="16" y="18"/>
                  </a:cxn>
                  <a:cxn ang="0">
                    <a:pos x="16" y="9"/>
                  </a:cxn>
                  <a:cxn ang="0">
                    <a:pos x="8" y="0"/>
                  </a:cxn>
                  <a:cxn ang="0">
                    <a:pos x="0" y="0"/>
                  </a:cxn>
                </a:cxnLst>
                <a:rect l="0" t="0" r="r" b="b"/>
                <a:pathLst>
                  <a:path w="16" h="18">
                    <a:moveTo>
                      <a:pt x="0" y="0"/>
                    </a:moveTo>
                    <a:lnTo>
                      <a:pt x="16" y="18"/>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1" name="Freeform 229"/>
              <p:cNvSpPr>
                <a:spLocks/>
              </p:cNvSpPr>
              <p:nvPr/>
            </p:nvSpPr>
            <p:spPr bwMode="blackWhite">
              <a:xfrm>
                <a:off x="9747" y="2629"/>
                <a:ext cx="0" cy="18"/>
              </a:xfrm>
              <a:custGeom>
                <a:avLst/>
                <a:gdLst/>
                <a:ahLst/>
                <a:cxnLst>
                  <a:cxn ang="0">
                    <a:pos x="0" y="0"/>
                  </a:cxn>
                  <a:cxn ang="0">
                    <a:pos x="16" y="18"/>
                  </a:cxn>
                  <a:cxn ang="0">
                    <a:pos x="16" y="9"/>
                  </a:cxn>
                  <a:cxn ang="0">
                    <a:pos x="8" y="0"/>
                  </a:cxn>
                  <a:cxn ang="0">
                    <a:pos x="0" y="0"/>
                  </a:cxn>
                </a:cxnLst>
                <a:rect l="0" t="0" r="r" b="b"/>
                <a:pathLst>
                  <a:path w="16" h="18">
                    <a:moveTo>
                      <a:pt x="0" y="0"/>
                    </a:moveTo>
                    <a:lnTo>
                      <a:pt x="16" y="18"/>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2" name="Freeform 230"/>
              <p:cNvSpPr>
                <a:spLocks/>
              </p:cNvSpPr>
              <p:nvPr/>
            </p:nvSpPr>
            <p:spPr bwMode="blackWhite">
              <a:xfrm>
                <a:off x="9773" y="2665"/>
                <a:ext cx="10" cy="18"/>
              </a:xfrm>
              <a:custGeom>
                <a:avLst/>
                <a:gdLst/>
                <a:ahLst/>
                <a:cxnLst>
                  <a:cxn ang="0">
                    <a:pos x="0" y="9"/>
                  </a:cxn>
                  <a:cxn ang="0">
                    <a:pos x="0" y="9"/>
                  </a:cxn>
                  <a:cxn ang="0">
                    <a:pos x="8" y="18"/>
                  </a:cxn>
                  <a:cxn ang="0">
                    <a:pos x="16" y="18"/>
                  </a:cxn>
                  <a:cxn ang="0">
                    <a:pos x="8" y="0"/>
                  </a:cxn>
                  <a:cxn ang="0">
                    <a:pos x="0" y="9"/>
                  </a:cxn>
                </a:cxnLst>
                <a:rect l="0" t="0" r="r" b="b"/>
                <a:pathLst>
                  <a:path w="16" h="18">
                    <a:moveTo>
                      <a:pt x="0" y="9"/>
                    </a:moveTo>
                    <a:lnTo>
                      <a:pt x="0" y="9"/>
                    </a:lnTo>
                    <a:lnTo>
                      <a:pt x="8" y="18"/>
                    </a:lnTo>
                    <a:lnTo>
                      <a:pt x="16" y="18"/>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3" name="Freeform 231"/>
              <p:cNvSpPr>
                <a:spLocks/>
              </p:cNvSpPr>
              <p:nvPr/>
            </p:nvSpPr>
            <p:spPr bwMode="blackWhite">
              <a:xfrm>
                <a:off x="9773" y="2665"/>
                <a:ext cx="10" cy="18"/>
              </a:xfrm>
              <a:custGeom>
                <a:avLst/>
                <a:gdLst/>
                <a:ahLst/>
                <a:cxnLst>
                  <a:cxn ang="0">
                    <a:pos x="0" y="9"/>
                  </a:cxn>
                  <a:cxn ang="0">
                    <a:pos x="0" y="9"/>
                  </a:cxn>
                  <a:cxn ang="0">
                    <a:pos x="8" y="18"/>
                  </a:cxn>
                  <a:cxn ang="0">
                    <a:pos x="16" y="18"/>
                  </a:cxn>
                  <a:cxn ang="0">
                    <a:pos x="8" y="0"/>
                  </a:cxn>
                  <a:cxn ang="0">
                    <a:pos x="0" y="9"/>
                  </a:cxn>
                </a:cxnLst>
                <a:rect l="0" t="0" r="r" b="b"/>
                <a:pathLst>
                  <a:path w="16" h="18">
                    <a:moveTo>
                      <a:pt x="0" y="9"/>
                    </a:moveTo>
                    <a:lnTo>
                      <a:pt x="0" y="9"/>
                    </a:lnTo>
                    <a:lnTo>
                      <a:pt x="8" y="18"/>
                    </a:lnTo>
                    <a:lnTo>
                      <a:pt x="16" y="18"/>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4" name="Freeform 232"/>
              <p:cNvSpPr>
                <a:spLocks/>
              </p:cNvSpPr>
              <p:nvPr/>
            </p:nvSpPr>
            <p:spPr bwMode="blackWhite">
              <a:xfrm>
                <a:off x="9465" y="2495"/>
                <a:ext cx="33" cy="63"/>
              </a:xfrm>
              <a:custGeom>
                <a:avLst/>
                <a:gdLst/>
                <a:ahLst/>
                <a:cxnLst>
                  <a:cxn ang="0">
                    <a:pos x="0" y="27"/>
                  </a:cxn>
                  <a:cxn ang="0">
                    <a:pos x="0" y="45"/>
                  </a:cxn>
                  <a:cxn ang="0">
                    <a:pos x="0" y="54"/>
                  </a:cxn>
                  <a:cxn ang="0">
                    <a:pos x="8" y="63"/>
                  </a:cxn>
                  <a:cxn ang="0">
                    <a:pos x="16" y="63"/>
                  </a:cxn>
                  <a:cxn ang="0">
                    <a:pos x="24" y="63"/>
                  </a:cxn>
                  <a:cxn ang="0">
                    <a:pos x="32" y="54"/>
                  </a:cxn>
                  <a:cxn ang="0">
                    <a:pos x="32" y="45"/>
                  </a:cxn>
                  <a:cxn ang="0">
                    <a:pos x="32" y="36"/>
                  </a:cxn>
                  <a:cxn ang="0">
                    <a:pos x="16" y="9"/>
                  </a:cxn>
                  <a:cxn ang="0">
                    <a:pos x="0" y="0"/>
                  </a:cxn>
                  <a:cxn ang="0">
                    <a:pos x="8" y="9"/>
                  </a:cxn>
                  <a:cxn ang="0">
                    <a:pos x="0" y="9"/>
                  </a:cxn>
                  <a:cxn ang="0">
                    <a:pos x="0" y="27"/>
                  </a:cxn>
                </a:cxnLst>
                <a:rect l="0" t="0" r="r" b="b"/>
                <a:pathLst>
                  <a:path w="32" h="63">
                    <a:moveTo>
                      <a:pt x="0" y="27"/>
                    </a:moveTo>
                    <a:lnTo>
                      <a:pt x="0" y="45"/>
                    </a:lnTo>
                    <a:lnTo>
                      <a:pt x="0" y="54"/>
                    </a:lnTo>
                    <a:lnTo>
                      <a:pt x="8" y="63"/>
                    </a:lnTo>
                    <a:lnTo>
                      <a:pt x="16" y="63"/>
                    </a:lnTo>
                    <a:lnTo>
                      <a:pt x="24" y="63"/>
                    </a:lnTo>
                    <a:lnTo>
                      <a:pt x="32" y="54"/>
                    </a:lnTo>
                    <a:lnTo>
                      <a:pt x="32" y="45"/>
                    </a:lnTo>
                    <a:lnTo>
                      <a:pt x="32" y="36"/>
                    </a:lnTo>
                    <a:lnTo>
                      <a:pt x="16" y="9"/>
                    </a:lnTo>
                    <a:lnTo>
                      <a:pt x="0" y="0"/>
                    </a:lnTo>
                    <a:lnTo>
                      <a:pt x="8" y="9"/>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5" name="Freeform 233"/>
              <p:cNvSpPr>
                <a:spLocks/>
              </p:cNvSpPr>
              <p:nvPr/>
            </p:nvSpPr>
            <p:spPr bwMode="blackWhite">
              <a:xfrm>
                <a:off x="9465" y="2495"/>
                <a:ext cx="33" cy="63"/>
              </a:xfrm>
              <a:custGeom>
                <a:avLst/>
                <a:gdLst/>
                <a:ahLst/>
                <a:cxnLst>
                  <a:cxn ang="0">
                    <a:pos x="0" y="27"/>
                  </a:cxn>
                  <a:cxn ang="0">
                    <a:pos x="0" y="45"/>
                  </a:cxn>
                  <a:cxn ang="0">
                    <a:pos x="0" y="54"/>
                  </a:cxn>
                  <a:cxn ang="0">
                    <a:pos x="8" y="63"/>
                  </a:cxn>
                  <a:cxn ang="0">
                    <a:pos x="16" y="63"/>
                  </a:cxn>
                  <a:cxn ang="0">
                    <a:pos x="24" y="63"/>
                  </a:cxn>
                  <a:cxn ang="0">
                    <a:pos x="32" y="54"/>
                  </a:cxn>
                  <a:cxn ang="0">
                    <a:pos x="32" y="45"/>
                  </a:cxn>
                  <a:cxn ang="0">
                    <a:pos x="32" y="36"/>
                  </a:cxn>
                  <a:cxn ang="0">
                    <a:pos x="16" y="9"/>
                  </a:cxn>
                  <a:cxn ang="0">
                    <a:pos x="0" y="0"/>
                  </a:cxn>
                  <a:cxn ang="0">
                    <a:pos x="8" y="9"/>
                  </a:cxn>
                  <a:cxn ang="0">
                    <a:pos x="0" y="9"/>
                  </a:cxn>
                  <a:cxn ang="0">
                    <a:pos x="0" y="27"/>
                  </a:cxn>
                </a:cxnLst>
                <a:rect l="0" t="0" r="r" b="b"/>
                <a:pathLst>
                  <a:path w="32" h="63">
                    <a:moveTo>
                      <a:pt x="0" y="27"/>
                    </a:moveTo>
                    <a:lnTo>
                      <a:pt x="0" y="45"/>
                    </a:lnTo>
                    <a:lnTo>
                      <a:pt x="0" y="54"/>
                    </a:lnTo>
                    <a:lnTo>
                      <a:pt x="8" y="63"/>
                    </a:lnTo>
                    <a:lnTo>
                      <a:pt x="16" y="63"/>
                    </a:lnTo>
                    <a:lnTo>
                      <a:pt x="24" y="63"/>
                    </a:lnTo>
                    <a:lnTo>
                      <a:pt x="32" y="54"/>
                    </a:lnTo>
                    <a:lnTo>
                      <a:pt x="32" y="45"/>
                    </a:lnTo>
                    <a:lnTo>
                      <a:pt x="32" y="36"/>
                    </a:lnTo>
                    <a:lnTo>
                      <a:pt x="16" y="9"/>
                    </a:lnTo>
                    <a:lnTo>
                      <a:pt x="0" y="0"/>
                    </a:lnTo>
                    <a:lnTo>
                      <a:pt x="8" y="9"/>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6" name="Freeform 234"/>
              <p:cNvSpPr>
                <a:spLocks/>
              </p:cNvSpPr>
              <p:nvPr/>
            </p:nvSpPr>
            <p:spPr bwMode="blackWhite">
              <a:xfrm>
                <a:off x="9935" y="2326"/>
                <a:ext cx="40" cy="32"/>
              </a:xfrm>
              <a:custGeom>
                <a:avLst/>
                <a:gdLst/>
                <a:ahLst/>
                <a:cxnLst>
                  <a:cxn ang="0">
                    <a:pos x="0" y="9"/>
                  </a:cxn>
                  <a:cxn ang="0">
                    <a:pos x="0" y="27"/>
                  </a:cxn>
                  <a:cxn ang="0">
                    <a:pos x="8" y="27"/>
                  </a:cxn>
                  <a:cxn ang="0">
                    <a:pos x="16" y="27"/>
                  </a:cxn>
                  <a:cxn ang="0">
                    <a:pos x="24" y="27"/>
                  </a:cxn>
                  <a:cxn ang="0">
                    <a:pos x="32" y="18"/>
                  </a:cxn>
                  <a:cxn ang="0">
                    <a:pos x="32" y="9"/>
                  </a:cxn>
                  <a:cxn ang="0">
                    <a:pos x="40" y="9"/>
                  </a:cxn>
                  <a:cxn ang="0">
                    <a:pos x="40" y="0"/>
                  </a:cxn>
                  <a:cxn ang="0">
                    <a:pos x="16" y="0"/>
                  </a:cxn>
                  <a:cxn ang="0">
                    <a:pos x="0" y="9"/>
                  </a:cxn>
                </a:cxnLst>
                <a:rect l="0" t="0" r="r" b="b"/>
                <a:pathLst>
                  <a:path w="40" h="27">
                    <a:moveTo>
                      <a:pt x="0" y="9"/>
                    </a:moveTo>
                    <a:lnTo>
                      <a:pt x="0" y="27"/>
                    </a:lnTo>
                    <a:lnTo>
                      <a:pt x="8" y="27"/>
                    </a:lnTo>
                    <a:lnTo>
                      <a:pt x="16" y="27"/>
                    </a:lnTo>
                    <a:lnTo>
                      <a:pt x="24" y="27"/>
                    </a:lnTo>
                    <a:lnTo>
                      <a:pt x="32" y="18"/>
                    </a:lnTo>
                    <a:lnTo>
                      <a:pt x="32" y="9"/>
                    </a:lnTo>
                    <a:lnTo>
                      <a:pt x="40" y="9"/>
                    </a:lnTo>
                    <a:lnTo>
                      <a:pt x="40" y="0"/>
                    </a:lnTo>
                    <a:lnTo>
                      <a:pt x="16"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7" name="Freeform 235"/>
              <p:cNvSpPr>
                <a:spLocks/>
              </p:cNvSpPr>
              <p:nvPr/>
            </p:nvSpPr>
            <p:spPr bwMode="blackWhite">
              <a:xfrm>
                <a:off x="10121" y="2237"/>
                <a:ext cx="32" cy="53"/>
              </a:xfrm>
              <a:custGeom>
                <a:avLst/>
                <a:gdLst/>
                <a:ahLst/>
                <a:cxnLst>
                  <a:cxn ang="0">
                    <a:pos x="0" y="27"/>
                  </a:cxn>
                  <a:cxn ang="0">
                    <a:pos x="0" y="36"/>
                  </a:cxn>
                  <a:cxn ang="0">
                    <a:pos x="8" y="45"/>
                  </a:cxn>
                  <a:cxn ang="0">
                    <a:pos x="8" y="53"/>
                  </a:cxn>
                  <a:cxn ang="0">
                    <a:pos x="16" y="53"/>
                  </a:cxn>
                  <a:cxn ang="0">
                    <a:pos x="16" y="45"/>
                  </a:cxn>
                  <a:cxn ang="0">
                    <a:pos x="24" y="36"/>
                  </a:cxn>
                  <a:cxn ang="0">
                    <a:pos x="32" y="9"/>
                  </a:cxn>
                  <a:cxn ang="0">
                    <a:pos x="32" y="0"/>
                  </a:cxn>
                  <a:cxn ang="0">
                    <a:pos x="24" y="0"/>
                  </a:cxn>
                  <a:cxn ang="0">
                    <a:pos x="16" y="9"/>
                  </a:cxn>
                  <a:cxn ang="0">
                    <a:pos x="0" y="27"/>
                  </a:cxn>
                </a:cxnLst>
                <a:rect l="0" t="0" r="r" b="b"/>
                <a:pathLst>
                  <a:path w="32" h="53">
                    <a:moveTo>
                      <a:pt x="0" y="27"/>
                    </a:moveTo>
                    <a:lnTo>
                      <a:pt x="0" y="36"/>
                    </a:lnTo>
                    <a:lnTo>
                      <a:pt x="8" y="45"/>
                    </a:lnTo>
                    <a:lnTo>
                      <a:pt x="8" y="53"/>
                    </a:lnTo>
                    <a:lnTo>
                      <a:pt x="16" y="53"/>
                    </a:lnTo>
                    <a:lnTo>
                      <a:pt x="16" y="45"/>
                    </a:lnTo>
                    <a:lnTo>
                      <a:pt x="24" y="36"/>
                    </a:lnTo>
                    <a:lnTo>
                      <a:pt x="32" y="9"/>
                    </a:lnTo>
                    <a:lnTo>
                      <a:pt x="32" y="0"/>
                    </a:lnTo>
                    <a:lnTo>
                      <a:pt x="24" y="0"/>
                    </a:lnTo>
                    <a:lnTo>
                      <a:pt x="16"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8" name="Freeform 236"/>
              <p:cNvSpPr>
                <a:spLocks/>
              </p:cNvSpPr>
              <p:nvPr/>
            </p:nvSpPr>
            <p:spPr bwMode="blackWhite">
              <a:xfrm>
                <a:off x="10275" y="2086"/>
                <a:ext cx="41" cy="62"/>
              </a:xfrm>
              <a:custGeom>
                <a:avLst/>
                <a:gdLst/>
                <a:ahLst/>
                <a:cxnLst>
                  <a:cxn ang="0">
                    <a:pos x="0" y="8"/>
                  </a:cxn>
                  <a:cxn ang="0">
                    <a:pos x="8" y="17"/>
                  </a:cxn>
                  <a:cxn ang="0">
                    <a:pos x="16" y="17"/>
                  </a:cxn>
                  <a:cxn ang="0">
                    <a:pos x="16" y="17"/>
                  </a:cxn>
                  <a:cxn ang="0">
                    <a:pos x="16" y="17"/>
                  </a:cxn>
                  <a:cxn ang="0">
                    <a:pos x="16" y="26"/>
                  </a:cxn>
                  <a:cxn ang="0">
                    <a:pos x="16" y="35"/>
                  </a:cxn>
                  <a:cxn ang="0">
                    <a:pos x="16" y="44"/>
                  </a:cxn>
                  <a:cxn ang="0">
                    <a:pos x="24" y="53"/>
                  </a:cxn>
                  <a:cxn ang="0">
                    <a:pos x="32" y="44"/>
                  </a:cxn>
                  <a:cxn ang="0">
                    <a:pos x="32" y="35"/>
                  </a:cxn>
                  <a:cxn ang="0">
                    <a:pos x="41" y="17"/>
                  </a:cxn>
                  <a:cxn ang="0">
                    <a:pos x="41" y="8"/>
                  </a:cxn>
                  <a:cxn ang="0">
                    <a:pos x="32" y="0"/>
                  </a:cxn>
                  <a:cxn ang="0">
                    <a:pos x="24" y="0"/>
                  </a:cxn>
                  <a:cxn ang="0">
                    <a:pos x="24" y="0"/>
                  </a:cxn>
                  <a:cxn ang="0">
                    <a:pos x="16" y="0"/>
                  </a:cxn>
                  <a:cxn ang="0">
                    <a:pos x="0" y="8"/>
                  </a:cxn>
                </a:cxnLst>
                <a:rect l="0" t="0" r="r" b="b"/>
                <a:pathLst>
                  <a:path w="41" h="53">
                    <a:moveTo>
                      <a:pt x="0" y="8"/>
                    </a:moveTo>
                    <a:lnTo>
                      <a:pt x="8" y="17"/>
                    </a:lnTo>
                    <a:lnTo>
                      <a:pt x="16" y="17"/>
                    </a:lnTo>
                    <a:lnTo>
                      <a:pt x="16" y="17"/>
                    </a:lnTo>
                    <a:lnTo>
                      <a:pt x="16" y="17"/>
                    </a:lnTo>
                    <a:lnTo>
                      <a:pt x="16" y="26"/>
                    </a:lnTo>
                    <a:lnTo>
                      <a:pt x="16" y="35"/>
                    </a:lnTo>
                    <a:lnTo>
                      <a:pt x="16" y="44"/>
                    </a:lnTo>
                    <a:lnTo>
                      <a:pt x="24" y="53"/>
                    </a:lnTo>
                    <a:lnTo>
                      <a:pt x="32" y="44"/>
                    </a:lnTo>
                    <a:lnTo>
                      <a:pt x="32" y="35"/>
                    </a:lnTo>
                    <a:lnTo>
                      <a:pt x="41" y="17"/>
                    </a:lnTo>
                    <a:lnTo>
                      <a:pt x="41" y="8"/>
                    </a:lnTo>
                    <a:lnTo>
                      <a:pt x="32" y="0"/>
                    </a:lnTo>
                    <a:lnTo>
                      <a:pt x="24" y="0"/>
                    </a:lnTo>
                    <a:lnTo>
                      <a:pt x="24" y="0"/>
                    </a:lnTo>
                    <a:lnTo>
                      <a:pt x="16"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9" name="Freeform 237"/>
              <p:cNvSpPr>
                <a:spLocks/>
              </p:cNvSpPr>
              <p:nvPr/>
            </p:nvSpPr>
            <p:spPr bwMode="blackWhite">
              <a:xfrm>
                <a:off x="10275" y="2086"/>
                <a:ext cx="41" cy="62"/>
              </a:xfrm>
              <a:custGeom>
                <a:avLst/>
                <a:gdLst/>
                <a:ahLst/>
                <a:cxnLst>
                  <a:cxn ang="0">
                    <a:pos x="0" y="8"/>
                  </a:cxn>
                  <a:cxn ang="0">
                    <a:pos x="8" y="17"/>
                  </a:cxn>
                  <a:cxn ang="0">
                    <a:pos x="16" y="17"/>
                  </a:cxn>
                  <a:cxn ang="0">
                    <a:pos x="16" y="17"/>
                  </a:cxn>
                  <a:cxn ang="0">
                    <a:pos x="16" y="17"/>
                  </a:cxn>
                  <a:cxn ang="0">
                    <a:pos x="16" y="26"/>
                  </a:cxn>
                  <a:cxn ang="0">
                    <a:pos x="16" y="35"/>
                  </a:cxn>
                  <a:cxn ang="0">
                    <a:pos x="16" y="44"/>
                  </a:cxn>
                  <a:cxn ang="0">
                    <a:pos x="24" y="53"/>
                  </a:cxn>
                  <a:cxn ang="0">
                    <a:pos x="32" y="44"/>
                  </a:cxn>
                  <a:cxn ang="0">
                    <a:pos x="32" y="35"/>
                  </a:cxn>
                  <a:cxn ang="0">
                    <a:pos x="41" y="17"/>
                  </a:cxn>
                  <a:cxn ang="0">
                    <a:pos x="41" y="8"/>
                  </a:cxn>
                  <a:cxn ang="0">
                    <a:pos x="32" y="0"/>
                  </a:cxn>
                  <a:cxn ang="0">
                    <a:pos x="24" y="0"/>
                  </a:cxn>
                  <a:cxn ang="0">
                    <a:pos x="24" y="0"/>
                  </a:cxn>
                  <a:cxn ang="0">
                    <a:pos x="16" y="0"/>
                  </a:cxn>
                  <a:cxn ang="0">
                    <a:pos x="0" y="8"/>
                  </a:cxn>
                </a:cxnLst>
                <a:rect l="0" t="0" r="r" b="b"/>
                <a:pathLst>
                  <a:path w="41" h="53">
                    <a:moveTo>
                      <a:pt x="0" y="8"/>
                    </a:moveTo>
                    <a:lnTo>
                      <a:pt x="8" y="17"/>
                    </a:lnTo>
                    <a:lnTo>
                      <a:pt x="16" y="17"/>
                    </a:lnTo>
                    <a:lnTo>
                      <a:pt x="16" y="17"/>
                    </a:lnTo>
                    <a:lnTo>
                      <a:pt x="16" y="17"/>
                    </a:lnTo>
                    <a:lnTo>
                      <a:pt x="16" y="26"/>
                    </a:lnTo>
                    <a:lnTo>
                      <a:pt x="16" y="35"/>
                    </a:lnTo>
                    <a:lnTo>
                      <a:pt x="16" y="44"/>
                    </a:lnTo>
                    <a:lnTo>
                      <a:pt x="24" y="53"/>
                    </a:lnTo>
                    <a:lnTo>
                      <a:pt x="32" y="44"/>
                    </a:lnTo>
                    <a:lnTo>
                      <a:pt x="32" y="35"/>
                    </a:lnTo>
                    <a:lnTo>
                      <a:pt x="41" y="17"/>
                    </a:lnTo>
                    <a:lnTo>
                      <a:pt x="41" y="8"/>
                    </a:lnTo>
                    <a:lnTo>
                      <a:pt x="32" y="0"/>
                    </a:lnTo>
                    <a:lnTo>
                      <a:pt x="24" y="0"/>
                    </a:lnTo>
                    <a:lnTo>
                      <a:pt x="24" y="0"/>
                    </a:lnTo>
                    <a:lnTo>
                      <a:pt x="16"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0" name="Freeform 238"/>
              <p:cNvSpPr>
                <a:spLocks/>
              </p:cNvSpPr>
              <p:nvPr/>
            </p:nvSpPr>
            <p:spPr bwMode="blackWhite">
              <a:xfrm>
                <a:off x="10324" y="2077"/>
                <a:ext cx="40" cy="26"/>
              </a:xfrm>
              <a:custGeom>
                <a:avLst/>
                <a:gdLst/>
                <a:ahLst/>
                <a:cxnLst>
                  <a:cxn ang="0">
                    <a:pos x="0" y="17"/>
                  </a:cxn>
                  <a:cxn ang="0">
                    <a:pos x="0" y="26"/>
                  </a:cxn>
                  <a:cxn ang="0">
                    <a:pos x="8" y="26"/>
                  </a:cxn>
                  <a:cxn ang="0">
                    <a:pos x="16" y="17"/>
                  </a:cxn>
                  <a:cxn ang="0">
                    <a:pos x="24" y="17"/>
                  </a:cxn>
                  <a:cxn ang="0">
                    <a:pos x="24" y="17"/>
                  </a:cxn>
                  <a:cxn ang="0">
                    <a:pos x="40" y="9"/>
                  </a:cxn>
                  <a:cxn ang="0">
                    <a:pos x="32" y="0"/>
                  </a:cxn>
                  <a:cxn ang="0">
                    <a:pos x="24" y="0"/>
                  </a:cxn>
                  <a:cxn ang="0">
                    <a:pos x="24" y="0"/>
                  </a:cxn>
                  <a:cxn ang="0">
                    <a:pos x="16" y="9"/>
                  </a:cxn>
                  <a:cxn ang="0">
                    <a:pos x="8" y="9"/>
                  </a:cxn>
                  <a:cxn ang="0">
                    <a:pos x="8" y="17"/>
                  </a:cxn>
                  <a:cxn ang="0">
                    <a:pos x="0" y="17"/>
                  </a:cxn>
                </a:cxnLst>
                <a:rect l="0" t="0" r="r" b="b"/>
                <a:pathLst>
                  <a:path w="40" h="26">
                    <a:moveTo>
                      <a:pt x="0" y="17"/>
                    </a:moveTo>
                    <a:lnTo>
                      <a:pt x="0" y="26"/>
                    </a:lnTo>
                    <a:lnTo>
                      <a:pt x="8" y="26"/>
                    </a:lnTo>
                    <a:lnTo>
                      <a:pt x="16" y="17"/>
                    </a:lnTo>
                    <a:lnTo>
                      <a:pt x="24" y="17"/>
                    </a:lnTo>
                    <a:lnTo>
                      <a:pt x="24" y="17"/>
                    </a:lnTo>
                    <a:lnTo>
                      <a:pt x="40" y="9"/>
                    </a:lnTo>
                    <a:lnTo>
                      <a:pt x="32" y="0"/>
                    </a:lnTo>
                    <a:lnTo>
                      <a:pt x="24" y="0"/>
                    </a:lnTo>
                    <a:lnTo>
                      <a:pt x="24" y="0"/>
                    </a:lnTo>
                    <a:lnTo>
                      <a:pt x="16" y="9"/>
                    </a:lnTo>
                    <a:lnTo>
                      <a:pt x="8" y="9"/>
                    </a:lnTo>
                    <a:lnTo>
                      <a:pt x="8" y="17"/>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1" name="Freeform 239"/>
              <p:cNvSpPr>
                <a:spLocks/>
              </p:cNvSpPr>
              <p:nvPr/>
            </p:nvSpPr>
            <p:spPr bwMode="blackWhite">
              <a:xfrm>
                <a:off x="10324" y="2077"/>
                <a:ext cx="40" cy="26"/>
              </a:xfrm>
              <a:custGeom>
                <a:avLst/>
                <a:gdLst/>
                <a:ahLst/>
                <a:cxnLst>
                  <a:cxn ang="0">
                    <a:pos x="0" y="17"/>
                  </a:cxn>
                  <a:cxn ang="0">
                    <a:pos x="0" y="26"/>
                  </a:cxn>
                  <a:cxn ang="0">
                    <a:pos x="8" y="26"/>
                  </a:cxn>
                  <a:cxn ang="0">
                    <a:pos x="16" y="17"/>
                  </a:cxn>
                  <a:cxn ang="0">
                    <a:pos x="24" y="17"/>
                  </a:cxn>
                  <a:cxn ang="0">
                    <a:pos x="24" y="17"/>
                  </a:cxn>
                  <a:cxn ang="0">
                    <a:pos x="40" y="9"/>
                  </a:cxn>
                  <a:cxn ang="0">
                    <a:pos x="32" y="0"/>
                  </a:cxn>
                  <a:cxn ang="0">
                    <a:pos x="24" y="0"/>
                  </a:cxn>
                  <a:cxn ang="0">
                    <a:pos x="24" y="0"/>
                  </a:cxn>
                  <a:cxn ang="0">
                    <a:pos x="16" y="9"/>
                  </a:cxn>
                  <a:cxn ang="0">
                    <a:pos x="8" y="9"/>
                  </a:cxn>
                  <a:cxn ang="0">
                    <a:pos x="8" y="17"/>
                  </a:cxn>
                  <a:cxn ang="0">
                    <a:pos x="0" y="17"/>
                  </a:cxn>
                </a:cxnLst>
                <a:rect l="0" t="0" r="r" b="b"/>
                <a:pathLst>
                  <a:path w="40" h="26">
                    <a:moveTo>
                      <a:pt x="0" y="17"/>
                    </a:moveTo>
                    <a:lnTo>
                      <a:pt x="0" y="26"/>
                    </a:lnTo>
                    <a:lnTo>
                      <a:pt x="8" y="26"/>
                    </a:lnTo>
                    <a:lnTo>
                      <a:pt x="16" y="17"/>
                    </a:lnTo>
                    <a:lnTo>
                      <a:pt x="24" y="17"/>
                    </a:lnTo>
                    <a:lnTo>
                      <a:pt x="24" y="17"/>
                    </a:lnTo>
                    <a:lnTo>
                      <a:pt x="40" y="9"/>
                    </a:lnTo>
                    <a:lnTo>
                      <a:pt x="32" y="0"/>
                    </a:lnTo>
                    <a:lnTo>
                      <a:pt x="24" y="0"/>
                    </a:lnTo>
                    <a:lnTo>
                      <a:pt x="24" y="0"/>
                    </a:lnTo>
                    <a:lnTo>
                      <a:pt x="16" y="9"/>
                    </a:lnTo>
                    <a:lnTo>
                      <a:pt x="8" y="9"/>
                    </a:lnTo>
                    <a:lnTo>
                      <a:pt x="8" y="17"/>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2" name="Freeform 240"/>
              <p:cNvSpPr>
                <a:spLocks/>
              </p:cNvSpPr>
              <p:nvPr/>
            </p:nvSpPr>
            <p:spPr bwMode="blackWhite">
              <a:xfrm>
                <a:off x="10299" y="1943"/>
                <a:ext cx="179" cy="151"/>
              </a:xfrm>
              <a:custGeom>
                <a:avLst/>
                <a:gdLst/>
                <a:ahLst/>
                <a:cxnLst>
                  <a:cxn ang="0">
                    <a:pos x="0" y="143"/>
                  </a:cxn>
                  <a:cxn ang="0">
                    <a:pos x="17" y="143"/>
                  </a:cxn>
                  <a:cxn ang="0">
                    <a:pos x="49" y="134"/>
                  </a:cxn>
                  <a:cxn ang="0">
                    <a:pos x="73" y="125"/>
                  </a:cxn>
                  <a:cxn ang="0">
                    <a:pos x="73" y="143"/>
                  </a:cxn>
                  <a:cxn ang="0">
                    <a:pos x="81" y="151"/>
                  </a:cxn>
                  <a:cxn ang="0">
                    <a:pos x="98" y="134"/>
                  </a:cxn>
                  <a:cxn ang="0">
                    <a:pos x="98" y="125"/>
                  </a:cxn>
                  <a:cxn ang="0">
                    <a:pos x="114" y="134"/>
                  </a:cxn>
                  <a:cxn ang="0">
                    <a:pos x="130" y="134"/>
                  </a:cxn>
                  <a:cxn ang="0">
                    <a:pos x="146" y="116"/>
                  </a:cxn>
                  <a:cxn ang="0">
                    <a:pos x="146" y="125"/>
                  </a:cxn>
                  <a:cxn ang="0">
                    <a:pos x="154" y="116"/>
                  </a:cxn>
                  <a:cxn ang="0">
                    <a:pos x="162" y="98"/>
                  </a:cxn>
                  <a:cxn ang="0">
                    <a:pos x="162" y="89"/>
                  </a:cxn>
                  <a:cxn ang="0">
                    <a:pos x="162" y="62"/>
                  </a:cxn>
                  <a:cxn ang="0">
                    <a:pos x="171" y="62"/>
                  </a:cxn>
                  <a:cxn ang="0">
                    <a:pos x="179" y="44"/>
                  </a:cxn>
                  <a:cxn ang="0">
                    <a:pos x="179" y="27"/>
                  </a:cxn>
                  <a:cxn ang="0">
                    <a:pos x="171" y="9"/>
                  </a:cxn>
                  <a:cxn ang="0">
                    <a:pos x="162" y="0"/>
                  </a:cxn>
                  <a:cxn ang="0">
                    <a:pos x="171" y="9"/>
                  </a:cxn>
                  <a:cxn ang="0">
                    <a:pos x="162" y="9"/>
                  </a:cxn>
                  <a:cxn ang="0">
                    <a:pos x="146" y="18"/>
                  </a:cxn>
                  <a:cxn ang="0">
                    <a:pos x="146" y="44"/>
                  </a:cxn>
                  <a:cxn ang="0">
                    <a:pos x="138" y="62"/>
                  </a:cxn>
                  <a:cxn ang="0">
                    <a:pos x="130" y="80"/>
                  </a:cxn>
                  <a:cxn ang="0">
                    <a:pos x="98" y="89"/>
                  </a:cxn>
                  <a:cxn ang="0">
                    <a:pos x="106" y="80"/>
                  </a:cxn>
                  <a:cxn ang="0">
                    <a:pos x="98" y="89"/>
                  </a:cxn>
                  <a:cxn ang="0">
                    <a:pos x="81" y="107"/>
                  </a:cxn>
                  <a:cxn ang="0">
                    <a:pos x="73" y="107"/>
                  </a:cxn>
                  <a:cxn ang="0">
                    <a:pos x="25" y="125"/>
                  </a:cxn>
                  <a:cxn ang="0">
                    <a:pos x="0" y="134"/>
                  </a:cxn>
                </a:cxnLst>
                <a:rect l="0" t="0" r="r" b="b"/>
                <a:pathLst>
                  <a:path w="179" h="151">
                    <a:moveTo>
                      <a:pt x="0" y="134"/>
                    </a:moveTo>
                    <a:lnTo>
                      <a:pt x="0" y="143"/>
                    </a:lnTo>
                    <a:lnTo>
                      <a:pt x="8" y="143"/>
                    </a:lnTo>
                    <a:lnTo>
                      <a:pt x="17" y="143"/>
                    </a:lnTo>
                    <a:lnTo>
                      <a:pt x="25" y="134"/>
                    </a:lnTo>
                    <a:lnTo>
                      <a:pt x="49" y="134"/>
                    </a:lnTo>
                    <a:lnTo>
                      <a:pt x="57" y="125"/>
                    </a:lnTo>
                    <a:lnTo>
                      <a:pt x="73" y="125"/>
                    </a:lnTo>
                    <a:lnTo>
                      <a:pt x="73" y="134"/>
                    </a:lnTo>
                    <a:lnTo>
                      <a:pt x="73" y="143"/>
                    </a:lnTo>
                    <a:lnTo>
                      <a:pt x="73" y="151"/>
                    </a:lnTo>
                    <a:lnTo>
                      <a:pt x="81" y="151"/>
                    </a:lnTo>
                    <a:lnTo>
                      <a:pt x="90" y="143"/>
                    </a:lnTo>
                    <a:lnTo>
                      <a:pt x="98" y="134"/>
                    </a:lnTo>
                    <a:lnTo>
                      <a:pt x="90" y="125"/>
                    </a:lnTo>
                    <a:lnTo>
                      <a:pt x="98" y="125"/>
                    </a:lnTo>
                    <a:lnTo>
                      <a:pt x="106" y="134"/>
                    </a:lnTo>
                    <a:lnTo>
                      <a:pt x="114" y="134"/>
                    </a:lnTo>
                    <a:lnTo>
                      <a:pt x="130" y="125"/>
                    </a:lnTo>
                    <a:lnTo>
                      <a:pt x="130" y="134"/>
                    </a:lnTo>
                    <a:lnTo>
                      <a:pt x="138" y="116"/>
                    </a:lnTo>
                    <a:lnTo>
                      <a:pt x="146" y="116"/>
                    </a:lnTo>
                    <a:lnTo>
                      <a:pt x="146" y="116"/>
                    </a:lnTo>
                    <a:lnTo>
                      <a:pt x="146" y="125"/>
                    </a:lnTo>
                    <a:lnTo>
                      <a:pt x="154" y="116"/>
                    </a:lnTo>
                    <a:lnTo>
                      <a:pt x="154" y="116"/>
                    </a:lnTo>
                    <a:lnTo>
                      <a:pt x="162" y="107"/>
                    </a:lnTo>
                    <a:lnTo>
                      <a:pt x="162" y="98"/>
                    </a:lnTo>
                    <a:lnTo>
                      <a:pt x="162" y="89"/>
                    </a:lnTo>
                    <a:lnTo>
                      <a:pt x="162" y="89"/>
                    </a:lnTo>
                    <a:lnTo>
                      <a:pt x="162" y="71"/>
                    </a:lnTo>
                    <a:lnTo>
                      <a:pt x="162" y="62"/>
                    </a:lnTo>
                    <a:lnTo>
                      <a:pt x="171" y="62"/>
                    </a:lnTo>
                    <a:lnTo>
                      <a:pt x="171" y="62"/>
                    </a:lnTo>
                    <a:lnTo>
                      <a:pt x="171" y="53"/>
                    </a:lnTo>
                    <a:lnTo>
                      <a:pt x="179" y="44"/>
                    </a:lnTo>
                    <a:lnTo>
                      <a:pt x="179" y="36"/>
                    </a:lnTo>
                    <a:lnTo>
                      <a:pt x="179" y="27"/>
                    </a:lnTo>
                    <a:lnTo>
                      <a:pt x="171" y="18"/>
                    </a:lnTo>
                    <a:lnTo>
                      <a:pt x="171" y="9"/>
                    </a:lnTo>
                    <a:lnTo>
                      <a:pt x="171" y="0"/>
                    </a:lnTo>
                    <a:lnTo>
                      <a:pt x="162" y="0"/>
                    </a:lnTo>
                    <a:lnTo>
                      <a:pt x="162" y="9"/>
                    </a:lnTo>
                    <a:lnTo>
                      <a:pt x="171" y="9"/>
                    </a:lnTo>
                    <a:lnTo>
                      <a:pt x="171" y="9"/>
                    </a:lnTo>
                    <a:lnTo>
                      <a:pt x="162" y="9"/>
                    </a:lnTo>
                    <a:lnTo>
                      <a:pt x="154" y="9"/>
                    </a:lnTo>
                    <a:lnTo>
                      <a:pt x="146" y="18"/>
                    </a:lnTo>
                    <a:lnTo>
                      <a:pt x="146" y="44"/>
                    </a:lnTo>
                    <a:lnTo>
                      <a:pt x="146" y="44"/>
                    </a:lnTo>
                    <a:lnTo>
                      <a:pt x="138" y="53"/>
                    </a:lnTo>
                    <a:lnTo>
                      <a:pt x="138" y="62"/>
                    </a:lnTo>
                    <a:lnTo>
                      <a:pt x="130" y="71"/>
                    </a:lnTo>
                    <a:lnTo>
                      <a:pt x="130" y="80"/>
                    </a:lnTo>
                    <a:lnTo>
                      <a:pt x="122" y="80"/>
                    </a:lnTo>
                    <a:lnTo>
                      <a:pt x="98" y="89"/>
                    </a:lnTo>
                    <a:lnTo>
                      <a:pt x="98" y="80"/>
                    </a:lnTo>
                    <a:lnTo>
                      <a:pt x="106" y="80"/>
                    </a:lnTo>
                    <a:lnTo>
                      <a:pt x="98" y="80"/>
                    </a:lnTo>
                    <a:lnTo>
                      <a:pt x="98" y="89"/>
                    </a:lnTo>
                    <a:lnTo>
                      <a:pt x="81" y="98"/>
                    </a:lnTo>
                    <a:lnTo>
                      <a:pt x="81" y="107"/>
                    </a:lnTo>
                    <a:lnTo>
                      <a:pt x="81" y="116"/>
                    </a:lnTo>
                    <a:lnTo>
                      <a:pt x="73" y="107"/>
                    </a:lnTo>
                    <a:lnTo>
                      <a:pt x="33" y="116"/>
                    </a:lnTo>
                    <a:lnTo>
                      <a:pt x="25" y="125"/>
                    </a:lnTo>
                    <a:lnTo>
                      <a:pt x="17" y="125"/>
                    </a:lnTo>
                    <a:lnTo>
                      <a:pt x="0" y="13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3" name="Freeform 241"/>
              <p:cNvSpPr>
                <a:spLocks/>
              </p:cNvSpPr>
              <p:nvPr/>
            </p:nvSpPr>
            <p:spPr bwMode="blackWhite">
              <a:xfrm>
                <a:off x="10299" y="1943"/>
                <a:ext cx="179" cy="151"/>
              </a:xfrm>
              <a:custGeom>
                <a:avLst/>
                <a:gdLst/>
                <a:ahLst/>
                <a:cxnLst>
                  <a:cxn ang="0">
                    <a:pos x="0" y="143"/>
                  </a:cxn>
                  <a:cxn ang="0">
                    <a:pos x="17" y="143"/>
                  </a:cxn>
                  <a:cxn ang="0">
                    <a:pos x="49" y="134"/>
                  </a:cxn>
                  <a:cxn ang="0">
                    <a:pos x="73" y="125"/>
                  </a:cxn>
                  <a:cxn ang="0">
                    <a:pos x="73" y="143"/>
                  </a:cxn>
                  <a:cxn ang="0">
                    <a:pos x="81" y="151"/>
                  </a:cxn>
                  <a:cxn ang="0">
                    <a:pos x="98" y="134"/>
                  </a:cxn>
                  <a:cxn ang="0">
                    <a:pos x="98" y="125"/>
                  </a:cxn>
                  <a:cxn ang="0">
                    <a:pos x="114" y="134"/>
                  </a:cxn>
                  <a:cxn ang="0">
                    <a:pos x="130" y="134"/>
                  </a:cxn>
                  <a:cxn ang="0">
                    <a:pos x="146" y="116"/>
                  </a:cxn>
                  <a:cxn ang="0">
                    <a:pos x="146" y="125"/>
                  </a:cxn>
                  <a:cxn ang="0">
                    <a:pos x="154" y="116"/>
                  </a:cxn>
                  <a:cxn ang="0">
                    <a:pos x="162" y="98"/>
                  </a:cxn>
                  <a:cxn ang="0">
                    <a:pos x="162" y="89"/>
                  </a:cxn>
                  <a:cxn ang="0">
                    <a:pos x="162" y="62"/>
                  </a:cxn>
                  <a:cxn ang="0">
                    <a:pos x="171" y="62"/>
                  </a:cxn>
                  <a:cxn ang="0">
                    <a:pos x="179" y="44"/>
                  </a:cxn>
                  <a:cxn ang="0">
                    <a:pos x="179" y="27"/>
                  </a:cxn>
                  <a:cxn ang="0">
                    <a:pos x="171" y="9"/>
                  </a:cxn>
                  <a:cxn ang="0">
                    <a:pos x="162" y="0"/>
                  </a:cxn>
                  <a:cxn ang="0">
                    <a:pos x="171" y="9"/>
                  </a:cxn>
                  <a:cxn ang="0">
                    <a:pos x="162" y="9"/>
                  </a:cxn>
                  <a:cxn ang="0">
                    <a:pos x="146" y="18"/>
                  </a:cxn>
                  <a:cxn ang="0">
                    <a:pos x="146" y="44"/>
                  </a:cxn>
                  <a:cxn ang="0">
                    <a:pos x="138" y="62"/>
                  </a:cxn>
                  <a:cxn ang="0">
                    <a:pos x="130" y="80"/>
                  </a:cxn>
                  <a:cxn ang="0">
                    <a:pos x="98" y="89"/>
                  </a:cxn>
                  <a:cxn ang="0">
                    <a:pos x="106" y="80"/>
                  </a:cxn>
                  <a:cxn ang="0">
                    <a:pos x="98" y="89"/>
                  </a:cxn>
                  <a:cxn ang="0">
                    <a:pos x="81" y="107"/>
                  </a:cxn>
                  <a:cxn ang="0">
                    <a:pos x="73" y="107"/>
                  </a:cxn>
                  <a:cxn ang="0">
                    <a:pos x="25" y="125"/>
                  </a:cxn>
                  <a:cxn ang="0">
                    <a:pos x="0" y="134"/>
                  </a:cxn>
                </a:cxnLst>
                <a:rect l="0" t="0" r="r" b="b"/>
                <a:pathLst>
                  <a:path w="179" h="151">
                    <a:moveTo>
                      <a:pt x="0" y="134"/>
                    </a:moveTo>
                    <a:lnTo>
                      <a:pt x="0" y="143"/>
                    </a:lnTo>
                    <a:lnTo>
                      <a:pt x="8" y="143"/>
                    </a:lnTo>
                    <a:lnTo>
                      <a:pt x="17" y="143"/>
                    </a:lnTo>
                    <a:lnTo>
                      <a:pt x="25" y="134"/>
                    </a:lnTo>
                    <a:lnTo>
                      <a:pt x="49" y="134"/>
                    </a:lnTo>
                    <a:lnTo>
                      <a:pt x="57" y="125"/>
                    </a:lnTo>
                    <a:lnTo>
                      <a:pt x="73" y="125"/>
                    </a:lnTo>
                    <a:lnTo>
                      <a:pt x="73" y="134"/>
                    </a:lnTo>
                    <a:lnTo>
                      <a:pt x="73" y="143"/>
                    </a:lnTo>
                    <a:lnTo>
                      <a:pt x="73" y="151"/>
                    </a:lnTo>
                    <a:lnTo>
                      <a:pt x="81" y="151"/>
                    </a:lnTo>
                    <a:lnTo>
                      <a:pt x="90" y="143"/>
                    </a:lnTo>
                    <a:lnTo>
                      <a:pt x="98" y="134"/>
                    </a:lnTo>
                    <a:lnTo>
                      <a:pt x="90" y="125"/>
                    </a:lnTo>
                    <a:lnTo>
                      <a:pt x="98" y="125"/>
                    </a:lnTo>
                    <a:lnTo>
                      <a:pt x="106" y="134"/>
                    </a:lnTo>
                    <a:lnTo>
                      <a:pt x="114" y="134"/>
                    </a:lnTo>
                    <a:lnTo>
                      <a:pt x="130" y="125"/>
                    </a:lnTo>
                    <a:lnTo>
                      <a:pt x="130" y="134"/>
                    </a:lnTo>
                    <a:lnTo>
                      <a:pt x="138" y="116"/>
                    </a:lnTo>
                    <a:lnTo>
                      <a:pt x="146" y="116"/>
                    </a:lnTo>
                    <a:lnTo>
                      <a:pt x="146" y="116"/>
                    </a:lnTo>
                    <a:lnTo>
                      <a:pt x="146" y="125"/>
                    </a:lnTo>
                    <a:lnTo>
                      <a:pt x="154" y="116"/>
                    </a:lnTo>
                    <a:lnTo>
                      <a:pt x="154" y="116"/>
                    </a:lnTo>
                    <a:lnTo>
                      <a:pt x="162" y="107"/>
                    </a:lnTo>
                    <a:lnTo>
                      <a:pt x="162" y="98"/>
                    </a:lnTo>
                    <a:lnTo>
                      <a:pt x="162" y="89"/>
                    </a:lnTo>
                    <a:lnTo>
                      <a:pt x="162" y="89"/>
                    </a:lnTo>
                    <a:lnTo>
                      <a:pt x="162" y="71"/>
                    </a:lnTo>
                    <a:lnTo>
                      <a:pt x="162" y="62"/>
                    </a:lnTo>
                    <a:lnTo>
                      <a:pt x="171" y="62"/>
                    </a:lnTo>
                    <a:lnTo>
                      <a:pt x="171" y="62"/>
                    </a:lnTo>
                    <a:lnTo>
                      <a:pt x="171" y="53"/>
                    </a:lnTo>
                    <a:lnTo>
                      <a:pt x="179" y="44"/>
                    </a:lnTo>
                    <a:lnTo>
                      <a:pt x="179" y="36"/>
                    </a:lnTo>
                    <a:lnTo>
                      <a:pt x="179" y="27"/>
                    </a:lnTo>
                    <a:lnTo>
                      <a:pt x="171" y="18"/>
                    </a:lnTo>
                    <a:lnTo>
                      <a:pt x="171" y="9"/>
                    </a:lnTo>
                    <a:lnTo>
                      <a:pt x="171" y="0"/>
                    </a:lnTo>
                    <a:lnTo>
                      <a:pt x="162" y="0"/>
                    </a:lnTo>
                    <a:lnTo>
                      <a:pt x="162" y="9"/>
                    </a:lnTo>
                    <a:lnTo>
                      <a:pt x="171" y="9"/>
                    </a:lnTo>
                    <a:lnTo>
                      <a:pt x="171" y="9"/>
                    </a:lnTo>
                    <a:lnTo>
                      <a:pt x="162" y="9"/>
                    </a:lnTo>
                    <a:lnTo>
                      <a:pt x="154" y="9"/>
                    </a:lnTo>
                    <a:lnTo>
                      <a:pt x="146" y="18"/>
                    </a:lnTo>
                    <a:lnTo>
                      <a:pt x="146" y="44"/>
                    </a:lnTo>
                    <a:lnTo>
                      <a:pt x="146" y="44"/>
                    </a:lnTo>
                    <a:lnTo>
                      <a:pt x="138" y="53"/>
                    </a:lnTo>
                    <a:lnTo>
                      <a:pt x="138" y="62"/>
                    </a:lnTo>
                    <a:lnTo>
                      <a:pt x="130" y="71"/>
                    </a:lnTo>
                    <a:lnTo>
                      <a:pt x="130" y="80"/>
                    </a:lnTo>
                    <a:lnTo>
                      <a:pt x="122" y="80"/>
                    </a:lnTo>
                    <a:lnTo>
                      <a:pt x="98" y="89"/>
                    </a:lnTo>
                    <a:lnTo>
                      <a:pt x="98" y="80"/>
                    </a:lnTo>
                    <a:lnTo>
                      <a:pt x="106" y="80"/>
                    </a:lnTo>
                    <a:lnTo>
                      <a:pt x="98" y="80"/>
                    </a:lnTo>
                    <a:lnTo>
                      <a:pt x="98" y="89"/>
                    </a:lnTo>
                    <a:lnTo>
                      <a:pt x="81" y="98"/>
                    </a:lnTo>
                    <a:lnTo>
                      <a:pt x="81" y="107"/>
                    </a:lnTo>
                    <a:lnTo>
                      <a:pt x="81" y="116"/>
                    </a:lnTo>
                    <a:lnTo>
                      <a:pt x="73" y="107"/>
                    </a:lnTo>
                    <a:lnTo>
                      <a:pt x="33" y="116"/>
                    </a:lnTo>
                    <a:lnTo>
                      <a:pt x="25" y="125"/>
                    </a:lnTo>
                    <a:lnTo>
                      <a:pt x="17" y="125"/>
                    </a:lnTo>
                    <a:lnTo>
                      <a:pt x="0" y="13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4" name="Freeform 242"/>
              <p:cNvSpPr>
                <a:spLocks/>
              </p:cNvSpPr>
              <p:nvPr/>
            </p:nvSpPr>
            <p:spPr bwMode="blackWhite">
              <a:xfrm>
                <a:off x="10445" y="1863"/>
                <a:ext cx="97" cy="75"/>
              </a:xfrm>
              <a:custGeom>
                <a:avLst/>
                <a:gdLst/>
                <a:ahLst/>
                <a:cxnLst>
                  <a:cxn ang="0">
                    <a:pos x="0" y="62"/>
                  </a:cxn>
                  <a:cxn ang="0">
                    <a:pos x="0" y="62"/>
                  </a:cxn>
                  <a:cxn ang="0">
                    <a:pos x="0" y="71"/>
                  </a:cxn>
                  <a:cxn ang="0">
                    <a:pos x="0" y="80"/>
                  </a:cxn>
                  <a:cxn ang="0">
                    <a:pos x="25" y="71"/>
                  </a:cxn>
                  <a:cxn ang="0">
                    <a:pos x="8" y="62"/>
                  </a:cxn>
                  <a:cxn ang="0">
                    <a:pos x="8" y="62"/>
                  </a:cxn>
                  <a:cxn ang="0">
                    <a:pos x="16" y="62"/>
                  </a:cxn>
                  <a:cxn ang="0">
                    <a:pos x="16" y="62"/>
                  </a:cxn>
                  <a:cxn ang="0">
                    <a:pos x="33" y="62"/>
                  </a:cxn>
                  <a:cxn ang="0">
                    <a:pos x="41" y="62"/>
                  </a:cxn>
                  <a:cxn ang="0">
                    <a:pos x="57" y="71"/>
                  </a:cxn>
                  <a:cxn ang="0">
                    <a:pos x="57" y="62"/>
                  </a:cxn>
                  <a:cxn ang="0">
                    <a:pos x="73" y="53"/>
                  </a:cxn>
                  <a:cxn ang="0">
                    <a:pos x="81" y="53"/>
                  </a:cxn>
                  <a:cxn ang="0">
                    <a:pos x="97" y="44"/>
                  </a:cxn>
                  <a:cxn ang="0">
                    <a:pos x="89" y="44"/>
                  </a:cxn>
                  <a:cxn ang="0">
                    <a:pos x="89" y="44"/>
                  </a:cxn>
                  <a:cxn ang="0">
                    <a:pos x="81" y="35"/>
                  </a:cxn>
                  <a:cxn ang="0">
                    <a:pos x="89" y="26"/>
                  </a:cxn>
                  <a:cxn ang="0">
                    <a:pos x="81" y="35"/>
                  </a:cxn>
                  <a:cxn ang="0">
                    <a:pos x="65" y="26"/>
                  </a:cxn>
                  <a:cxn ang="0">
                    <a:pos x="49" y="18"/>
                  </a:cxn>
                  <a:cxn ang="0">
                    <a:pos x="41" y="9"/>
                  </a:cxn>
                  <a:cxn ang="0">
                    <a:pos x="33" y="0"/>
                  </a:cxn>
                  <a:cxn ang="0">
                    <a:pos x="25" y="9"/>
                  </a:cxn>
                  <a:cxn ang="0">
                    <a:pos x="33" y="18"/>
                  </a:cxn>
                  <a:cxn ang="0">
                    <a:pos x="33" y="35"/>
                  </a:cxn>
                  <a:cxn ang="0">
                    <a:pos x="25" y="35"/>
                  </a:cxn>
                  <a:cxn ang="0">
                    <a:pos x="25" y="44"/>
                  </a:cxn>
                  <a:cxn ang="0">
                    <a:pos x="25" y="44"/>
                  </a:cxn>
                  <a:cxn ang="0">
                    <a:pos x="8" y="44"/>
                  </a:cxn>
                  <a:cxn ang="0">
                    <a:pos x="8" y="53"/>
                  </a:cxn>
                  <a:cxn ang="0">
                    <a:pos x="0" y="62"/>
                  </a:cxn>
                </a:cxnLst>
                <a:rect l="0" t="0" r="r" b="b"/>
                <a:pathLst>
                  <a:path w="97" h="80">
                    <a:moveTo>
                      <a:pt x="0" y="62"/>
                    </a:moveTo>
                    <a:lnTo>
                      <a:pt x="0" y="62"/>
                    </a:lnTo>
                    <a:lnTo>
                      <a:pt x="0" y="71"/>
                    </a:lnTo>
                    <a:lnTo>
                      <a:pt x="0" y="80"/>
                    </a:lnTo>
                    <a:lnTo>
                      <a:pt x="25" y="71"/>
                    </a:lnTo>
                    <a:lnTo>
                      <a:pt x="8" y="62"/>
                    </a:lnTo>
                    <a:lnTo>
                      <a:pt x="8" y="62"/>
                    </a:lnTo>
                    <a:lnTo>
                      <a:pt x="16" y="62"/>
                    </a:lnTo>
                    <a:lnTo>
                      <a:pt x="16" y="62"/>
                    </a:lnTo>
                    <a:lnTo>
                      <a:pt x="33" y="62"/>
                    </a:lnTo>
                    <a:lnTo>
                      <a:pt x="41" y="62"/>
                    </a:lnTo>
                    <a:lnTo>
                      <a:pt x="57" y="71"/>
                    </a:lnTo>
                    <a:lnTo>
                      <a:pt x="57" y="62"/>
                    </a:lnTo>
                    <a:lnTo>
                      <a:pt x="73" y="53"/>
                    </a:lnTo>
                    <a:lnTo>
                      <a:pt x="81" y="53"/>
                    </a:lnTo>
                    <a:lnTo>
                      <a:pt x="97" y="44"/>
                    </a:lnTo>
                    <a:lnTo>
                      <a:pt x="89" y="44"/>
                    </a:lnTo>
                    <a:lnTo>
                      <a:pt x="89" y="44"/>
                    </a:lnTo>
                    <a:lnTo>
                      <a:pt x="81" y="35"/>
                    </a:lnTo>
                    <a:lnTo>
                      <a:pt x="89" y="26"/>
                    </a:lnTo>
                    <a:lnTo>
                      <a:pt x="81" y="35"/>
                    </a:lnTo>
                    <a:lnTo>
                      <a:pt x="65" y="26"/>
                    </a:lnTo>
                    <a:lnTo>
                      <a:pt x="49" y="18"/>
                    </a:lnTo>
                    <a:lnTo>
                      <a:pt x="41" y="9"/>
                    </a:lnTo>
                    <a:lnTo>
                      <a:pt x="33" y="0"/>
                    </a:lnTo>
                    <a:lnTo>
                      <a:pt x="25" y="9"/>
                    </a:lnTo>
                    <a:lnTo>
                      <a:pt x="33" y="18"/>
                    </a:lnTo>
                    <a:lnTo>
                      <a:pt x="33" y="35"/>
                    </a:lnTo>
                    <a:lnTo>
                      <a:pt x="25" y="35"/>
                    </a:lnTo>
                    <a:lnTo>
                      <a:pt x="25" y="44"/>
                    </a:lnTo>
                    <a:lnTo>
                      <a:pt x="25" y="44"/>
                    </a:lnTo>
                    <a:lnTo>
                      <a:pt x="8" y="44"/>
                    </a:lnTo>
                    <a:lnTo>
                      <a:pt x="8" y="53"/>
                    </a:lnTo>
                    <a:lnTo>
                      <a:pt x="0" y="6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5" name="Freeform 243"/>
              <p:cNvSpPr>
                <a:spLocks/>
              </p:cNvSpPr>
              <p:nvPr/>
            </p:nvSpPr>
            <p:spPr bwMode="blackWhite">
              <a:xfrm>
                <a:off x="10445" y="1863"/>
                <a:ext cx="97" cy="75"/>
              </a:xfrm>
              <a:custGeom>
                <a:avLst/>
                <a:gdLst/>
                <a:ahLst/>
                <a:cxnLst>
                  <a:cxn ang="0">
                    <a:pos x="0" y="62"/>
                  </a:cxn>
                  <a:cxn ang="0">
                    <a:pos x="0" y="62"/>
                  </a:cxn>
                  <a:cxn ang="0">
                    <a:pos x="0" y="71"/>
                  </a:cxn>
                  <a:cxn ang="0">
                    <a:pos x="0" y="80"/>
                  </a:cxn>
                  <a:cxn ang="0">
                    <a:pos x="25" y="71"/>
                  </a:cxn>
                  <a:cxn ang="0">
                    <a:pos x="8" y="62"/>
                  </a:cxn>
                  <a:cxn ang="0">
                    <a:pos x="8" y="62"/>
                  </a:cxn>
                  <a:cxn ang="0">
                    <a:pos x="16" y="62"/>
                  </a:cxn>
                  <a:cxn ang="0">
                    <a:pos x="16" y="62"/>
                  </a:cxn>
                  <a:cxn ang="0">
                    <a:pos x="33" y="62"/>
                  </a:cxn>
                  <a:cxn ang="0">
                    <a:pos x="41" y="62"/>
                  </a:cxn>
                  <a:cxn ang="0">
                    <a:pos x="57" y="71"/>
                  </a:cxn>
                  <a:cxn ang="0">
                    <a:pos x="57" y="62"/>
                  </a:cxn>
                  <a:cxn ang="0">
                    <a:pos x="73" y="53"/>
                  </a:cxn>
                  <a:cxn ang="0">
                    <a:pos x="81" y="53"/>
                  </a:cxn>
                  <a:cxn ang="0">
                    <a:pos x="97" y="44"/>
                  </a:cxn>
                  <a:cxn ang="0">
                    <a:pos x="89" y="44"/>
                  </a:cxn>
                  <a:cxn ang="0">
                    <a:pos x="89" y="44"/>
                  </a:cxn>
                  <a:cxn ang="0">
                    <a:pos x="81" y="35"/>
                  </a:cxn>
                  <a:cxn ang="0">
                    <a:pos x="89" y="26"/>
                  </a:cxn>
                  <a:cxn ang="0">
                    <a:pos x="81" y="35"/>
                  </a:cxn>
                  <a:cxn ang="0">
                    <a:pos x="65" y="26"/>
                  </a:cxn>
                  <a:cxn ang="0">
                    <a:pos x="49" y="18"/>
                  </a:cxn>
                  <a:cxn ang="0">
                    <a:pos x="41" y="9"/>
                  </a:cxn>
                  <a:cxn ang="0">
                    <a:pos x="33" y="0"/>
                  </a:cxn>
                  <a:cxn ang="0">
                    <a:pos x="25" y="9"/>
                  </a:cxn>
                  <a:cxn ang="0">
                    <a:pos x="33" y="18"/>
                  </a:cxn>
                  <a:cxn ang="0">
                    <a:pos x="33" y="35"/>
                  </a:cxn>
                  <a:cxn ang="0">
                    <a:pos x="25" y="35"/>
                  </a:cxn>
                  <a:cxn ang="0">
                    <a:pos x="25" y="44"/>
                  </a:cxn>
                  <a:cxn ang="0">
                    <a:pos x="25" y="44"/>
                  </a:cxn>
                  <a:cxn ang="0">
                    <a:pos x="8" y="44"/>
                  </a:cxn>
                  <a:cxn ang="0">
                    <a:pos x="8" y="53"/>
                  </a:cxn>
                  <a:cxn ang="0">
                    <a:pos x="0" y="62"/>
                  </a:cxn>
                </a:cxnLst>
                <a:rect l="0" t="0" r="r" b="b"/>
                <a:pathLst>
                  <a:path w="97" h="80">
                    <a:moveTo>
                      <a:pt x="0" y="62"/>
                    </a:moveTo>
                    <a:lnTo>
                      <a:pt x="0" y="62"/>
                    </a:lnTo>
                    <a:lnTo>
                      <a:pt x="0" y="71"/>
                    </a:lnTo>
                    <a:lnTo>
                      <a:pt x="0" y="80"/>
                    </a:lnTo>
                    <a:lnTo>
                      <a:pt x="25" y="71"/>
                    </a:lnTo>
                    <a:lnTo>
                      <a:pt x="8" y="62"/>
                    </a:lnTo>
                    <a:lnTo>
                      <a:pt x="8" y="62"/>
                    </a:lnTo>
                    <a:lnTo>
                      <a:pt x="16" y="62"/>
                    </a:lnTo>
                    <a:lnTo>
                      <a:pt x="16" y="62"/>
                    </a:lnTo>
                    <a:lnTo>
                      <a:pt x="33" y="62"/>
                    </a:lnTo>
                    <a:lnTo>
                      <a:pt x="41" y="62"/>
                    </a:lnTo>
                    <a:lnTo>
                      <a:pt x="57" y="71"/>
                    </a:lnTo>
                    <a:lnTo>
                      <a:pt x="57" y="62"/>
                    </a:lnTo>
                    <a:lnTo>
                      <a:pt x="73" y="53"/>
                    </a:lnTo>
                    <a:lnTo>
                      <a:pt x="81" y="53"/>
                    </a:lnTo>
                    <a:lnTo>
                      <a:pt x="97" y="44"/>
                    </a:lnTo>
                    <a:lnTo>
                      <a:pt x="89" y="44"/>
                    </a:lnTo>
                    <a:lnTo>
                      <a:pt x="89" y="44"/>
                    </a:lnTo>
                    <a:lnTo>
                      <a:pt x="81" y="35"/>
                    </a:lnTo>
                    <a:lnTo>
                      <a:pt x="89" y="26"/>
                    </a:lnTo>
                    <a:lnTo>
                      <a:pt x="81" y="35"/>
                    </a:lnTo>
                    <a:lnTo>
                      <a:pt x="65" y="26"/>
                    </a:lnTo>
                    <a:lnTo>
                      <a:pt x="49" y="18"/>
                    </a:lnTo>
                    <a:lnTo>
                      <a:pt x="41" y="9"/>
                    </a:lnTo>
                    <a:lnTo>
                      <a:pt x="33" y="0"/>
                    </a:lnTo>
                    <a:lnTo>
                      <a:pt x="25" y="9"/>
                    </a:lnTo>
                    <a:lnTo>
                      <a:pt x="33" y="18"/>
                    </a:lnTo>
                    <a:lnTo>
                      <a:pt x="33" y="35"/>
                    </a:lnTo>
                    <a:lnTo>
                      <a:pt x="25" y="35"/>
                    </a:lnTo>
                    <a:lnTo>
                      <a:pt x="25" y="44"/>
                    </a:lnTo>
                    <a:lnTo>
                      <a:pt x="25" y="44"/>
                    </a:lnTo>
                    <a:lnTo>
                      <a:pt x="8" y="44"/>
                    </a:lnTo>
                    <a:lnTo>
                      <a:pt x="8" y="53"/>
                    </a:lnTo>
                    <a:lnTo>
                      <a:pt x="0" y="6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6" name="Freeform 244"/>
              <p:cNvSpPr>
                <a:spLocks/>
              </p:cNvSpPr>
              <p:nvPr/>
            </p:nvSpPr>
            <p:spPr bwMode="blackWhite">
              <a:xfrm>
                <a:off x="10534" y="1889"/>
                <a:ext cx="1" cy="9"/>
              </a:xfrm>
              <a:custGeom>
                <a:avLst/>
                <a:gdLst/>
                <a:ahLst/>
                <a:cxnLst>
                  <a:cxn ang="0">
                    <a:pos x="8" y="9"/>
                  </a:cxn>
                  <a:cxn ang="0">
                    <a:pos x="17" y="0"/>
                  </a:cxn>
                  <a:cxn ang="0">
                    <a:pos x="17" y="0"/>
                  </a:cxn>
                  <a:cxn ang="0">
                    <a:pos x="8" y="0"/>
                  </a:cxn>
                  <a:cxn ang="0">
                    <a:pos x="8" y="0"/>
                  </a:cxn>
                  <a:cxn ang="0">
                    <a:pos x="8" y="0"/>
                  </a:cxn>
                  <a:cxn ang="0">
                    <a:pos x="8" y="0"/>
                  </a:cxn>
                  <a:cxn ang="0">
                    <a:pos x="8" y="0"/>
                  </a:cxn>
                  <a:cxn ang="0">
                    <a:pos x="8" y="9"/>
                  </a:cxn>
                  <a:cxn ang="0">
                    <a:pos x="8" y="9"/>
                  </a:cxn>
                  <a:cxn ang="0">
                    <a:pos x="8" y="9"/>
                  </a:cxn>
                  <a:cxn ang="0">
                    <a:pos x="8" y="9"/>
                  </a:cxn>
                  <a:cxn ang="0">
                    <a:pos x="0" y="9"/>
                  </a:cxn>
                  <a:cxn ang="0">
                    <a:pos x="0" y="9"/>
                  </a:cxn>
                  <a:cxn ang="0">
                    <a:pos x="8" y="9"/>
                  </a:cxn>
                </a:cxnLst>
                <a:rect l="0" t="0" r="r" b="b"/>
                <a:pathLst>
                  <a:path w="17" h="9">
                    <a:moveTo>
                      <a:pt x="8" y="9"/>
                    </a:moveTo>
                    <a:lnTo>
                      <a:pt x="17" y="0"/>
                    </a:lnTo>
                    <a:lnTo>
                      <a:pt x="17" y="0"/>
                    </a:lnTo>
                    <a:lnTo>
                      <a:pt x="8" y="0"/>
                    </a:lnTo>
                    <a:lnTo>
                      <a:pt x="8" y="0"/>
                    </a:lnTo>
                    <a:lnTo>
                      <a:pt x="8" y="0"/>
                    </a:lnTo>
                    <a:lnTo>
                      <a:pt x="8" y="0"/>
                    </a:lnTo>
                    <a:lnTo>
                      <a:pt x="8" y="0"/>
                    </a:lnTo>
                    <a:lnTo>
                      <a:pt x="8" y="9"/>
                    </a:lnTo>
                    <a:lnTo>
                      <a:pt x="8" y="9"/>
                    </a:lnTo>
                    <a:lnTo>
                      <a:pt x="8" y="9"/>
                    </a:lnTo>
                    <a:lnTo>
                      <a:pt x="8" y="9"/>
                    </a:lnTo>
                    <a:lnTo>
                      <a:pt x="0" y="9"/>
                    </a:lnTo>
                    <a:lnTo>
                      <a:pt x="0" y="9"/>
                    </a:lnTo>
                    <a:lnTo>
                      <a:pt x="8"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7" name="Freeform 245"/>
              <p:cNvSpPr>
                <a:spLocks/>
              </p:cNvSpPr>
              <p:nvPr/>
            </p:nvSpPr>
            <p:spPr bwMode="blackWhite">
              <a:xfrm>
                <a:off x="10559" y="1863"/>
                <a:ext cx="32" cy="26"/>
              </a:xfrm>
              <a:custGeom>
                <a:avLst/>
                <a:gdLst/>
                <a:ahLst/>
                <a:cxnLst>
                  <a:cxn ang="0">
                    <a:pos x="0" y="26"/>
                  </a:cxn>
                  <a:cxn ang="0">
                    <a:pos x="32" y="0"/>
                  </a:cxn>
                  <a:cxn ang="0">
                    <a:pos x="24" y="9"/>
                  </a:cxn>
                  <a:cxn ang="0">
                    <a:pos x="16" y="9"/>
                  </a:cxn>
                  <a:cxn ang="0">
                    <a:pos x="8" y="9"/>
                  </a:cxn>
                  <a:cxn ang="0">
                    <a:pos x="0" y="26"/>
                  </a:cxn>
                </a:cxnLst>
                <a:rect l="0" t="0" r="r" b="b"/>
                <a:pathLst>
                  <a:path w="32" h="26">
                    <a:moveTo>
                      <a:pt x="0" y="26"/>
                    </a:moveTo>
                    <a:lnTo>
                      <a:pt x="32" y="0"/>
                    </a:lnTo>
                    <a:lnTo>
                      <a:pt x="24" y="9"/>
                    </a:lnTo>
                    <a:lnTo>
                      <a:pt x="16" y="9"/>
                    </a:lnTo>
                    <a:lnTo>
                      <a:pt x="8" y="9"/>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8" name="Freeform 246"/>
              <p:cNvSpPr>
                <a:spLocks/>
              </p:cNvSpPr>
              <p:nvPr/>
            </p:nvSpPr>
            <p:spPr bwMode="blackWhite">
              <a:xfrm>
                <a:off x="10559" y="1863"/>
                <a:ext cx="32" cy="26"/>
              </a:xfrm>
              <a:custGeom>
                <a:avLst/>
                <a:gdLst/>
                <a:ahLst/>
                <a:cxnLst>
                  <a:cxn ang="0">
                    <a:pos x="0" y="26"/>
                  </a:cxn>
                  <a:cxn ang="0">
                    <a:pos x="32" y="0"/>
                  </a:cxn>
                  <a:cxn ang="0">
                    <a:pos x="24" y="9"/>
                  </a:cxn>
                  <a:cxn ang="0">
                    <a:pos x="16" y="9"/>
                  </a:cxn>
                  <a:cxn ang="0">
                    <a:pos x="8" y="9"/>
                  </a:cxn>
                  <a:cxn ang="0">
                    <a:pos x="0" y="26"/>
                  </a:cxn>
                </a:cxnLst>
                <a:rect l="0" t="0" r="r" b="b"/>
                <a:pathLst>
                  <a:path w="32" h="26">
                    <a:moveTo>
                      <a:pt x="0" y="26"/>
                    </a:moveTo>
                    <a:lnTo>
                      <a:pt x="32" y="0"/>
                    </a:lnTo>
                    <a:lnTo>
                      <a:pt x="24" y="9"/>
                    </a:lnTo>
                    <a:lnTo>
                      <a:pt x="16" y="9"/>
                    </a:lnTo>
                    <a:lnTo>
                      <a:pt x="8" y="9"/>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9" name="Freeform 247"/>
              <p:cNvSpPr>
                <a:spLocks/>
              </p:cNvSpPr>
              <p:nvPr/>
            </p:nvSpPr>
            <p:spPr bwMode="blackWhite">
              <a:xfrm>
                <a:off x="10608" y="1854"/>
                <a:ext cx="16" cy="9"/>
              </a:xfrm>
              <a:custGeom>
                <a:avLst/>
                <a:gdLst/>
                <a:ahLst/>
                <a:cxnLst>
                  <a:cxn ang="0">
                    <a:pos x="0" y="9"/>
                  </a:cxn>
                  <a:cxn ang="0">
                    <a:pos x="0" y="9"/>
                  </a:cxn>
                  <a:cxn ang="0">
                    <a:pos x="17" y="0"/>
                  </a:cxn>
                  <a:cxn ang="0">
                    <a:pos x="8" y="0"/>
                  </a:cxn>
                  <a:cxn ang="0">
                    <a:pos x="0" y="9"/>
                  </a:cxn>
                </a:cxnLst>
                <a:rect l="0" t="0" r="r" b="b"/>
                <a:pathLst>
                  <a:path w="17" h="9">
                    <a:moveTo>
                      <a:pt x="0" y="9"/>
                    </a:moveTo>
                    <a:lnTo>
                      <a:pt x="0" y="9"/>
                    </a:lnTo>
                    <a:lnTo>
                      <a:pt x="17"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0" name="Freeform 248"/>
              <p:cNvSpPr>
                <a:spLocks/>
              </p:cNvSpPr>
              <p:nvPr/>
            </p:nvSpPr>
            <p:spPr bwMode="blackWhite">
              <a:xfrm>
                <a:off x="10608" y="1854"/>
                <a:ext cx="16" cy="9"/>
              </a:xfrm>
              <a:custGeom>
                <a:avLst/>
                <a:gdLst/>
                <a:ahLst/>
                <a:cxnLst>
                  <a:cxn ang="0">
                    <a:pos x="0" y="9"/>
                  </a:cxn>
                  <a:cxn ang="0">
                    <a:pos x="0" y="9"/>
                  </a:cxn>
                  <a:cxn ang="0">
                    <a:pos x="17" y="0"/>
                  </a:cxn>
                  <a:cxn ang="0">
                    <a:pos x="8" y="0"/>
                  </a:cxn>
                  <a:cxn ang="0">
                    <a:pos x="0" y="9"/>
                  </a:cxn>
                </a:cxnLst>
                <a:rect l="0" t="0" r="r" b="b"/>
                <a:pathLst>
                  <a:path w="17" h="9">
                    <a:moveTo>
                      <a:pt x="0" y="9"/>
                    </a:moveTo>
                    <a:lnTo>
                      <a:pt x="0" y="9"/>
                    </a:lnTo>
                    <a:lnTo>
                      <a:pt x="17"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1" name="Freeform 249"/>
              <p:cNvSpPr>
                <a:spLocks/>
              </p:cNvSpPr>
              <p:nvPr/>
            </p:nvSpPr>
            <p:spPr bwMode="blackWhite">
              <a:xfrm>
                <a:off x="10640" y="1827"/>
                <a:ext cx="3" cy="6"/>
              </a:xfrm>
              <a:custGeom>
                <a:avLst/>
                <a:gdLst/>
                <a:ahLst/>
                <a:cxnLst>
                  <a:cxn ang="0">
                    <a:pos x="0" y="9"/>
                  </a:cxn>
                  <a:cxn ang="0">
                    <a:pos x="8" y="0"/>
                  </a:cxn>
                  <a:cxn ang="0">
                    <a:pos x="8" y="0"/>
                  </a:cxn>
                  <a:cxn ang="0">
                    <a:pos x="8" y="0"/>
                  </a:cxn>
                  <a:cxn ang="0">
                    <a:pos x="8" y="0"/>
                  </a:cxn>
                  <a:cxn ang="0">
                    <a:pos x="8" y="0"/>
                  </a:cxn>
                  <a:cxn ang="0">
                    <a:pos x="8" y="0"/>
                  </a:cxn>
                  <a:cxn ang="0">
                    <a:pos x="8" y="9"/>
                  </a:cxn>
                  <a:cxn ang="0">
                    <a:pos x="8" y="9"/>
                  </a:cxn>
                  <a:cxn ang="0">
                    <a:pos x="0" y="9"/>
                  </a:cxn>
                  <a:cxn ang="0">
                    <a:pos x="0" y="9"/>
                  </a:cxn>
                  <a:cxn ang="0">
                    <a:pos x="0" y="9"/>
                  </a:cxn>
                  <a:cxn ang="0">
                    <a:pos x="0" y="9"/>
                  </a:cxn>
                  <a:cxn ang="0">
                    <a:pos x="0" y="9"/>
                  </a:cxn>
                  <a:cxn ang="0">
                    <a:pos x="0" y="9"/>
                  </a:cxn>
                </a:cxnLst>
                <a:rect l="0" t="0" r="r" b="b"/>
                <a:pathLst>
                  <a:path w="8" h="9">
                    <a:moveTo>
                      <a:pt x="0" y="9"/>
                    </a:moveTo>
                    <a:lnTo>
                      <a:pt x="8" y="0"/>
                    </a:lnTo>
                    <a:lnTo>
                      <a:pt x="8" y="0"/>
                    </a:lnTo>
                    <a:lnTo>
                      <a:pt x="8" y="0"/>
                    </a:lnTo>
                    <a:lnTo>
                      <a:pt x="8" y="0"/>
                    </a:lnTo>
                    <a:lnTo>
                      <a:pt x="8" y="0"/>
                    </a:lnTo>
                    <a:lnTo>
                      <a:pt x="8" y="0"/>
                    </a:lnTo>
                    <a:lnTo>
                      <a:pt x="8" y="9"/>
                    </a:lnTo>
                    <a:lnTo>
                      <a:pt x="8" y="9"/>
                    </a:lnTo>
                    <a:lnTo>
                      <a:pt x="0" y="9"/>
                    </a:lnTo>
                    <a:lnTo>
                      <a:pt x="0" y="9"/>
                    </a:lnTo>
                    <a:lnTo>
                      <a:pt x="0" y="9"/>
                    </a:lnTo>
                    <a:lnTo>
                      <a:pt x="0" y="9"/>
                    </a:lnTo>
                    <a:lnTo>
                      <a:pt x="0" y="9"/>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2" name="Freeform 250"/>
              <p:cNvSpPr>
                <a:spLocks/>
              </p:cNvSpPr>
              <p:nvPr/>
            </p:nvSpPr>
            <p:spPr bwMode="blackWhite">
              <a:xfrm>
                <a:off x="10478" y="1676"/>
                <a:ext cx="40" cy="178"/>
              </a:xfrm>
              <a:custGeom>
                <a:avLst/>
                <a:gdLst/>
                <a:ahLst/>
                <a:cxnLst>
                  <a:cxn ang="0">
                    <a:pos x="0" y="26"/>
                  </a:cxn>
                  <a:cxn ang="0">
                    <a:pos x="0" y="35"/>
                  </a:cxn>
                  <a:cxn ang="0">
                    <a:pos x="0" y="53"/>
                  </a:cxn>
                  <a:cxn ang="0">
                    <a:pos x="0" y="62"/>
                  </a:cxn>
                  <a:cxn ang="0">
                    <a:pos x="0" y="62"/>
                  </a:cxn>
                  <a:cxn ang="0">
                    <a:pos x="8" y="71"/>
                  </a:cxn>
                  <a:cxn ang="0">
                    <a:pos x="0" y="89"/>
                  </a:cxn>
                  <a:cxn ang="0">
                    <a:pos x="8" y="106"/>
                  </a:cxn>
                  <a:cxn ang="0">
                    <a:pos x="0" y="124"/>
                  </a:cxn>
                  <a:cxn ang="0">
                    <a:pos x="8" y="142"/>
                  </a:cxn>
                  <a:cxn ang="0">
                    <a:pos x="0" y="142"/>
                  </a:cxn>
                  <a:cxn ang="0">
                    <a:pos x="0" y="160"/>
                  </a:cxn>
                  <a:cxn ang="0">
                    <a:pos x="0" y="169"/>
                  </a:cxn>
                  <a:cxn ang="0">
                    <a:pos x="0" y="178"/>
                  </a:cxn>
                  <a:cxn ang="0">
                    <a:pos x="8" y="169"/>
                  </a:cxn>
                  <a:cxn ang="0">
                    <a:pos x="16" y="169"/>
                  </a:cxn>
                  <a:cxn ang="0">
                    <a:pos x="24" y="169"/>
                  </a:cxn>
                  <a:cxn ang="0">
                    <a:pos x="24" y="178"/>
                  </a:cxn>
                  <a:cxn ang="0">
                    <a:pos x="24" y="160"/>
                  </a:cxn>
                  <a:cxn ang="0">
                    <a:pos x="24" y="160"/>
                  </a:cxn>
                  <a:cxn ang="0">
                    <a:pos x="24" y="151"/>
                  </a:cxn>
                  <a:cxn ang="0">
                    <a:pos x="16" y="151"/>
                  </a:cxn>
                  <a:cxn ang="0">
                    <a:pos x="16" y="142"/>
                  </a:cxn>
                  <a:cxn ang="0">
                    <a:pos x="16" y="133"/>
                  </a:cxn>
                  <a:cxn ang="0">
                    <a:pos x="16" y="115"/>
                  </a:cxn>
                  <a:cxn ang="0">
                    <a:pos x="24" y="106"/>
                  </a:cxn>
                  <a:cxn ang="0">
                    <a:pos x="32" y="106"/>
                  </a:cxn>
                  <a:cxn ang="0">
                    <a:pos x="40" y="115"/>
                  </a:cxn>
                  <a:cxn ang="0">
                    <a:pos x="24" y="53"/>
                  </a:cxn>
                  <a:cxn ang="0">
                    <a:pos x="24" y="35"/>
                  </a:cxn>
                  <a:cxn ang="0">
                    <a:pos x="16" y="8"/>
                  </a:cxn>
                  <a:cxn ang="0">
                    <a:pos x="16" y="0"/>
                  </a:cxn>
                  <a:cxn ang="0">
                    <a:pos x="8" y="8"/>
                  </a:cxn>
                  <a:cxn ang="0">
                    <a:pos x="16" y="17"/>
                  </a:cxn>
                  <a:cxn ang="0">
                    <a:pos x="8" y="17"/>
                  </a:cxn>
                  <a:cxn ang="0">
                    <a:pos x="0" y="26"/>
                  </a:cxn>
                </a:cxnLst>
                <a:rect l="0" t="0" r="r" b="b"/>
                <a:pathLst>
                  <a:path w="40" h="178">
                    <a:moveTo>
                      <a:pt x="0" y="26"/>
                    </a:moveTo>
                    <a:lnTo>
                      <a:pt x="0" y="35"/>
                    </a:lnTo>
                    <a:lnTo>
                      <a:pt x="0" y="53"/>
                    </a:lnTo>
                    <a:lnTo>
                      <a:pt x="0" y="62"/>
                    </a:lnTo>
                    <a:lnTo>
                      <a:pt x="0" y="62"/>
                    </a:lnTo>
                    <a:lnTo>
                      <a:pt x="8" y="71"/>
                    </a:lnTo>
                    <a:lnTo>
                      <a:pt x="0" y="89"/>
                    </a:lnTo>
                    <a:lnTo>
                      <a:pt x="8" y="106"/>
                    </a:lnTo>
                    <a:lnTo>
                      <a:pt x="0" y="124"/>
                    </a:lnTo>
                    <a:lnTo>
                      <a:pt x="8" y="142"/>
                    </a:lnTo>
                    <a:lnTo>
                      <a:pt x="0" y="142"/>
                    </a:lnTo>
                    <a:lnTo>
                      <a:pt x="0" y="160"/>
                    </a:lnTo>
                    <a:lnTo>
                      <a:pt x="0" y="169"/>
                    </a:lnTo>
                    <a:lnTo>
                      <a:pt x="0" y="178"/>
                    </a:lnTo>
                    <a:lnTo>
                      <a:pt x="8" y="169"/>
                    </a:lnTo>
                    <a:lnTo>
                      <a:pt x="16" y="169"/>
                    </a:lnTo>
                    <a:lnTo>
                      <a:pt x="24" y="169"/>
                    </a:lnTo>
                    <a:lnTo>
                      <a:pt x="24" y="178"/>
                    </a:lnTo>
                    <a:lnTo>
                      <a:pt x="24" y="160"/>
                    </a:lnTo>
                    <a:lnTo>
                      <a:pt x="24" y="160"/>
                    </a:lnTo>
                    <a:lnTo>
                      <a:pt x="24" y="151"/>
                    </a:lnTo>
                    <a:lnTo>
                      <a:pt x="16" y="151"/>
                    </a:lnTo>
                    <a:lnTo>
                      <a:pt x="16" y="142"/>
                    </a:lnTo>
                    <a:lnTo>
                      <a:pt x="16" y="133"/>
                    </a:lnTo>
                    <a:lnTo>
                      <a:pt x="16" y="115"/>
                    </a:lnTo>
                    <a:lnTo>
                      <a:pt x="24" y="106"/>
                    </a:lnTo>
                    <a:lnTo>
                      <a:pt x="32" y="106"/>
                    </a:lnTo>
                    <a:lnTo>
                      <a:pt x="40" y="115"/>
                    </a:lnTo>
                    <a:lnTo>
                      <a:pt x="24" y="53"/>
                    </a:lnTo>
                    <a:lnTo>
                      <a:pt x="24" y="35"/>
                    </a:lnTo>
                    <a:lnTo>
                      <a:pt x="16" y="8"/>
                    </a:lnTo>
                    <a:lnTo>
                      <a:pt x="16" y="0"/>
                    </a:lnTo>
                    <a:lnTo>
                      <a:pt x="8" y="8"/>
                    </a:lnTo>
                    <a:lnTo>
                      <a:pt x="16" y="17"/>
                    </a:lnTo>
                    <a:lnTo>
                      <a:pt x="8" y="17"/>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3" name="Freeform 251"/>
              <p:cNvSpPr>
                <a:spLocks/>
              </p:cNvSpPr>
              <p:nvPr/>
            </p:nvSpPr>
            <p:spPr bwMode="blackWhite">
              <a:xfrm>
                <a:off x="10478" y="1676"/>
                <a:ext cx="40" cy="178"/>
              </a:xfrm>
              <a:custGeom>
                <a:avLst/>
                <a:gdLst/>
                <a:ahLst/>
                <a:cxnLst>
                  <a:cxn ang="0">
                    <a:pos x="0" y="26"/>
                  </a:cxn>
                  <a:cxn ang="0">
                    <a:pos x="0" y="35"/>
                  </a:cxn>
                  <a:cxn ang="0">
                    <a:pos x="0" y="53"/>
                  </a:cxn>
                  <a:cxn ang="0">
                    <a:pos x="0" y="62"/>
                  </a:cxn>
                  <a:cxn ang="0">
                    <a:pos x="0" y="62"/>
                  </a:cxn>
                  <a:cxn ang="0">
                    <a:pos x="8" y="71"/>
                  </a:cxn>
                  <a:cxn ang="0">
                    <a:pos x="0" y="89"/>
                  </a:cxn>
                  <a:cxn ang="0">
                    <a:pos x="8" y="106"/>
                  </a:cxn>
                  <a:cxn ang="0">
                    <a:pos x="0" y="124"/>
                  </a:cxn>
                  <a:cxn ang="0">
                    <a:pos x="8" y="142"/>
                  </a:cxn>
                  <a:cxn ang="0">
                    <a:pos x="0" y="142"/>
                  </a:cxn>
                  <a:cxn ang="0">
                    <a:pos x="0" y="160"/>
                  </a:cxn>
                  <a:cxn ang="0">
                    <a:pos x="0" y="169"/>
                  </a:cxn>
                  <a:cxn ang="0">
                    <a:pos x="0" y="178"/>
                  </a:cxn>
                  <a:cxn ang="0">
                    <a:pos x="8" y="169"/>
                  </a:cxn>
                  <a:cxn ang="0">
                    <a:pos x="16" y="169"/>
                  </a:cxn>
                  <a:cxn ang="0">
                    <a:pos x="24" y="169"/>
                  </a:cxn>
                  <a:cxn ang="0">
                    <a:pos x="24" y="178"/>
                  </a:cxn>
                  <a:cxn ang="0">
                    <a:pos x="24" y="160"/>
                  </a:cxn>
                  <a:cxn ang="0">
                    <a:pos x="24" y="160"/>
                  </a:cxn>
                  <a:cxn ang="0">
                    <a:pos x="24" y="151"/>
                  </a:cxn>
                  <a:cxn ang="0">
                    <a:pos x="16" y="151"/>
                  </a:cxn>
                  <a:cxn ang="0">
                    <a:pos x="16" y="142"/>
                  </a:cxn>
                  <a:cxn ang="0">
                    <a:pos x="16" y="133"/>
                  </a:cxn>
                  <a:cxn ang="0">
                    <a:pos x="16" y="115"/>
                  </a:cxn>
                  <a:cxn ang="0">
                    <a:pos x="24" y="106"/>
                  </a:cxn>
                  <a:cxn ang="0">
                    <a:pos x="32" y="106"/>
                  </a:cxn>
                  <a:cxn ang="0">
                    <a:pos x="40" y="115"/>
                  </a:cxn>
                  <a:cxn ang="0">
                    <a:pos x="24" y="53"/>
                  </a:cxn>
                  <a:cxn ang="0">
                    <a:pos x="24" y="35"/>
                  </a:cxn>
                  <a:cxn ang="0">
                    <a:pos x="16" y="8"/>
                  </a:cxn>
                  <a:cxn ang="0">
                    <a:pos x="16" y="0"/>
                  </a:cxn>
                  <a:cxn ang="0">
                    <a:pos x="8" y="8"/>
                  </a:cxn>
                  <a:cxn ang="0">
                    <a:pos x="16" y="17"/>
                  </a:cxn>
                  <a:cxn ang="0">
                    <a:pos x="8" y="17"/>
                  </a:cxn>
                  <a:cxn ang="0">
                    <a:pos x="0" y="26"/>
                  </a:cxn>
                </a:cxnLst>
                <a:rect l="0" t="0" r="r" b="b"/>
                <a:pathLst>
                  <a:path w="40" h="178">
                    <a:moveTo>
                      <a:pt x="0" y="26"/>
                    </a:moveTo>
                    <a:lnTo>
                      <a:pt x="0" y="35"/>
                    </a:lnTo>
                    <a:lnTo>
                      <a:pt x="0" y="53"/>
                    </a:lnTo>
                    <a:lnTo>
                      <a:pt x="0" y="62"/>
                    </a:lnTo>
                    <a:lnTo>
                      <a:pt x="0" y="62"/>
                    </a:lnTo>
                    <a:lnTo>
                      <a:pt x="8" y="71"/>
                    </a:lnTo>
                    <a:lnTo>
                      <a:pt x="0" y="89"/>
                    </a:lnTo>
                    <a:lnTo>
                      <a:pt x="8" y="106"/>
                    </a:lnTo>
                    <a:lnTo>
                      <a:pt x="0" y="124"/>
                    </a:lnTo>
                    <a:lnTo>
                      <a:pt x="8" y="142"/>
                    </a:lnTo>
                    <a:lnTo>
                      <a:pt x="0" y="142"/>
                    </a:lnTo>
                    <a:lnTo>
                      <a:pt x="0" y="160"/>
                    </a:lnTo>
                    <a:lnTo>
                      <a:pt x="0" y="169"/>
                    </a:lnTo>
                    <a:lnTo>
                      <a:pt x="0" y="178"/>
                    </a:lnTo>
                    <a:lnTo>
                      <a:pt x="8" y="169"/>
                    </a:lnTo>
                    <a:lnTo>
                      <a:pt x="16" y="169"/>
                    </a:lnTo>
                    <a:lnTo>
                      <a:pt x="24" y="169"/>
                    </a:lnTo>
                    <a:lnTo>
                      <a:pt x="24" y="178"/>
                    </a:lnTo>
                    <a:lnTo>
                      <a:pt x="24" y="160"/>
                    </a:lnTo>
                    <a:lnTo>
                      <a:pt x="24" y="160"/>
                    </a:lnTo>
                    <a:lnTo>
                      <a:pt x="24" y="151"/>
                    </a:lnTo>
                    <a:lnTo>
                      <a:pt x="16" y="151"/>
                    </a:lnTo>
                    <a:lnTo>
                      <a:pt x="16" y="142"/>
                    </a:lnTo>
                    <a:lnTo>
                      <a:pt x="16" y="133"/>
                    </a:lnTo>
                    <a:lnTo>
                      <a:pt x="16" y="115"/>
                    </a:lnTo>
                    <a:lnTo>
                      <a:pt x="24" y="106"/>
                    </a:lnTo>
                    <a:lnTo>
                      <a:pt x="32" y="106"/>
                    </a:lnTo>
                    <a:lnTo>
                      <a:pt x="40" y="115"/>
                    </a:lnTo>
                    <a:lnTo>
                      <a:pt x="24" y="53"/>
                    </a:lnTo>
                    <a:lnTo>
                      <a:pt x="24" y="35"/>
                    </a:lnTo>
                    <a:lnTo>
                      <a:pt x="16" y="8"/>
                    </a:lnTo>
                    <a:lnTo>
                      <a:pt x="16" y="0"/>
                    </a:lnTo>
                    <a:lnTo>
                      <a:pt x="8" y="8"/>
                    </a:lnTo>
                    <a:lnTo>
                      <a:pt x="16" y="17"/>
                    </a:lnTo>
                    <a:lnTo>
                      <a:pt x="8" y="17"/>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4" name="Freeform 252"/>
              <p:cNvSpPr>
                <a:spLocks/>
              </p:cNvSpPr>
              <p:nvPr/>
            </p:nvSpPr>
            <p:spPr bwMode="blackWhite">
              <a:xfrm>
                <a:off x="10283" y="2834"/>
                <a:ext cx="24" cy="18"/>
              </a:xfrm>
              <a:custGeom>
                <a:avLst/>
                <a:gdLst/>
                <a:ahLst/>
                <a:cxnLst>
                  <a:cxn ang="0">
                    <a:pos x="0" y="9"/>
                  </a:cxn>
                  <a:cxn ang="0">
                    <a:pos x="16" y="9"/>
                  </a:cxn>
                  <a:cxn ang="0">
                    <a:pos x="16" y="18"/>
                  </a:cxn>
                  <a:cxn ang="0">
                    <a:pos x="24" y="9"/>
                  </a:cxn>
                  <a:cxn ang="0">
                    <a:pos x="24" y="0"/>
                  </a:cxn>
                  <a:cxn ang="0">
                    <a:pos x="16" y="9"/>
                  </a:cxn>
                  <a:cxn ang="0">
                    <a:pos x="8" y="0"/>
                  </a:cxn>
                  <a:cxn ang="0">
                    <a:pos x="0" y="9"/>
                  </a:cxn>
                </a:cxnLst>
                <a:rect l="0" t="0" r="r" b="b"/>
                <a:pathLst>
                  <a:path w="24" h="18">
                    <a:moveTo>
                      <a:pt x="0" y="9"/>
                    </a:moveTo>
                    <a:lnTo>
                      <a:pt x="16" y="9"/>
                    </a:lnTo>
                    <a:lnTo>
                      <a:pt x="16" y="18"/>
                    </a:lnTo>
                    <a:lnTo>
                      <a:pt x="24" y="9"/>
                    </a:lnTo>
                    <a:lnTo>
                      <a:pt x="24" y="0"/>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5" name="Freeform 253"/>
              <p:cNvSpPr>
                <a:spLocks/>
              </p:cNvSpPr>
              <p:nvPr/>
            </p:nvSpPr>
            <p:spPr bwMode="blackWhite">
              <a:xfrm>
                <a:off x="10283" y="2834"/>
                <a:ext cx="24" cy="18"/>
              </a:xfrm>
              <a:custGeom>
                <a:avLst/>
                <a:gdLst/>
                <a:ahLst/>
                <a:cxnLst>
                  <a:cxn ang="0">
                    <a:pos x="0" y="9"/>
                  </a:cxn>
                  <a:cxn ang="0">
                    <a:pos x="16" y="9"/>
                  </a:cxn>
                  <a:cxn ang="0">
                    <a:pos x="16" y="18"/>
                  </a:cxn>
                  <a:cxn ang="0">
                    <a:pos x="24" y="9"/>
                  </a:cxn>
                  <a:cxn ang="0">
                    <a:pos x="24" y="0"/>
                  </a:cxn>
                  <a:cxn ang="0">
                    <a:pos x="16" y="9"/>
                  </a:cxn>
                  <a:cxn ang="0">
                    <a:pos x="8" y="0"/>
                  </a:cxn>
                  <a:cxn ang="0">
                    <a:pos x="0" y="9"/>
                  </a:cxn>
                </a:cxnLst>
                <a:rect l="0" t="0" r="r" b="b"/>
                <a:pathLst>
                  <a:path w="24" h="18">
                    <a:moveTo>
                      <a:pt x="0" y="9"/>
                    </a:moveTo>
                    <a:lnTo>
                      <a:pt x="16" y="9"/>
                    </a:lnTo>
                    <a:lnTo>
                      <a:pt x="16" y="18"/>
                    </a:lnTo>
                    <a:lnTo>
                      <a:pt x="24" y="9"/>
                    </a:lnTo>
                    <a:lnTo>
                      <a:pt x="24" y="0"/>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6" name="Freeform 254"/>
              <p:cNvSpPr>
                <a:spLocks/>
              </p:cNvSpPr>
              <p:nvPr/>
            </p:nvSpPr>
            <p:spPr bwMode="blackWhite">
              <a:xfrm>
                <a:off x="9716" y="2558"/>
                <a:ext cx="178" cy="183"/>
              </a:xfrm>
              <a:custGeom>
                <a:avLst/>
                <a:gdLst/>
                <a:ahLst/>
                <a:cxnLst>
                  <a:cxn ang="0">
                    <a:pos x="0" y="0"/>
                  </a:cxn>
                  <a:cxn ang="0">
                    <a:pos x="0" y="9"/>
                  </a:cxn>
                  <a:cxn ang="0">
                    <a:pos x="8" y="18"/>
                  </a:cxn>
                  <a:cxn ang="0">
                    <a:pos x="24" y="36"/>
                  </a:cxn>
                  <a:cxn ang="0">
                    <a:pos x="24" y="36"/>
                  </a:cxn>
                  <a:cxn ang="0">
                    <a:pos x="40" y="53"/>
                  </a:cxn>
                  <a:cxn ang="0">
                    <a:pos x="40" y="53"/>
                  </a:cxn>
                  <a:cxn ang="0">
                    <a:pos x="57" y="62"/>
                  </a:cxn>
                  <a:cxn ang="0">
                    <a:pos x="57" y="71"/>
                  </a:cxn>
                  <a:cxn ang="0">
                    <a:pos x="65" y="80"/>
                  </a:cxn>
                  <a:cxn ang="0">
                    <a:pos x="65" y="89"/>
                  </a:cxn>
                  <a:cxn ang="0">
                    <a:pos x="73" y="98"/>
                  </a:cxn>
                  <a:cxn ang="0">
                    <a:pos x="81" y="98"/>
                  </a:cxn>
                  <a:cxn ang="0">
                    <a:pos x="89" y="107"/>
                  </a:cxn>
                  <a:cxn ang="0">
                    <a:pos x="97" y="134"/>
                  </a:cxn>
                  <a:cxn ang="0">
                    <a:pos x="105" y="151"/>
                  </a:cxn>
                  <a:cxn ang="0">
                    <a:pos x="113" y="151"/>
                  </a:cxn>
                  <a:cxn ang="0">
                    <a:pos x="121" y="160"/>
                  </a:cxn>
                  <a:cxn ang="0">
                    <a:pos x="121" y="169"/>
                  </a:cxn>
                  <a:cxn ang="0">
                    <a:pos x="146" y="178"/>
                  </a:cxn>
                  <a:cxn ang="0">
                    <a:pos x="154" y="187"/>
                  </a:cxn>
                  <a:cxn ang="0">
                    <a:pos x="154" y="187"/>
                  </a:cxn>
                  <a:cxn ang="0">
                    <a:pos x="162" y="187"/>
                  </a:cxn>
                  <a:cxn ang="0">
                    <a:pos x="162" y="187"/>
                  </a:cxn>
                  <a:cxn ang="0">
                    <a:pos x="170" y="187"/>
                  </a:cxn>
                  <a:cxn ang="0">
                    <a:pos x="178" y="169"/>
                  </a:cxn>
                  <a:cxn ang="0">
                    <a:pos x="178" y="151"/>
                  </a:cxn>
                  <a:cxn ang="0">
                    <a:pos x="178" y="142"/>
                  </a:cxn>
                  <a:cxn ang="0">
                    <a:pos x="170" y="134"/>
                  </a:cxn>
                  <a:cxn ang="0">
                    <a:pos x="162" y="134"/>
                  </a:cxn>
                  <a:cxn ang="0">
                    <a:pos x="162" y="125"/>
                  </a:cxn>
                  <a:cxn ang="0">
                    <a:pos x="154" y="125"/>
                  </a:cxn>
                  <a:cxn ang="0">
                    <a:pos x="154" y="116"/>
                  </a:cxn>
                  <a:cxn ang="0">
                    <a:pos x="138" y="116"/>
                  </a:cxn>
                  <a:cxn ang="0">
                    <a:pos x="138" y="107"/>
                  </a:cxn>
                  <a:cxn ang="0">
                    <a:pos x="138" y="98"/>
                  </a:cxn>
                  <a:cxn ang="0">
                    <a:pos x="138" y="89"/>
                  </a:cxn>
                  <a:cxn ang="0">
                    <a:pos x="138" y="89"/>
                  </a:cxn>
                  <a:cxn ang="0">
                    <a:pos x="130" y="89"/>
                  </a:cxn>
                  <a:cxn ang="0">
                    <a:pos x="130" y="80"/>
                  </a:cxn>
                  <a:cxn ang="0">
                    <a:pos x="121" y="80"/>
                  </a:cxn>
                  <a:cxn ang="0">
                    <a:pos x="113" y="71"/>
                  </a:cxn>
                  <a:cxn ang="0">
                    <a:pos x="105" y="71"/>
                  </a:cxn>
                  <a:cxn ang="0">
                    <a:pos x="97" y="62"/>
                  </a:cxn>
                  <a:cxn ang="0">
                    <a:pos x="89" y="62"/>
                  </a:cxn>
                  <a:cxn ang="0">
                    <a:pos x="81" y="44"/>
                  </a:cxn>
                  <a:cxn ang="0">
                    <a:pos x="57" y="27"/>
                  </a:cxn>
                  <a:cxn ang="0">
                    <a:pos x="48" y="18"/>
                  </a:cxn>
                  <a:cxn ang="0">
                    <a:pos x="40" y="9"/>
                  </a:cxn>
                  <a:cxn ang="0">
                    <a:pos x="16" y="9"/>
                  </a:cxn>
                  <a:cxn ang="0">
                    <a:pos x="8" y="0"/>
                  </a:cxn>
                  <a:cxn ang="0">
                    <a:pos x="0" y="0"/>
                  </a:cxn>
                </a:cxnLst>
                <a:rect l="0" t="0" r="r" b="b"/>
                <a:pathLst>
                  <a:path w="178" h="187">
                    <a:moveTo>
                      <a:pt x="0" y="0"/>
                    </a:moveTo>
                    <a:lnTo>
                      <a:pt x="0" y="9"/>
                    </a:lnTo>
                    <a:lnTo>
                      <a:pt x="8" y="18"/>
                    </a:lnTo>
                    <a:lnTo>
                      <a:pt x="24" y="36"/>
                    </a:lnTo>
                    <a:lnTo>
                      <a:pt x="24" y="36"/>
                    </a:lnTo>
                    <a:lnTo>
                      <a:pt x="40" y="53"/>
                    </a:lnTo>
                    <a:lnTo>
                      <a:pt x="40" y="53"/>
                    </a:lnTo>
                    <a:lnTo>
                      <a:pt x="57" y="62"/>
                    </a:lnTo>
                    <a:lnTo>
                      <a:pt x="57" y="71"/>
                    </a:lnTo>
                    <a:lnTo>
                      <a:pt x="65" y="80"/>
                    </a:lnTo>
                    <a:lnTo>
                      <a:pt x="65" y="89"/>
                    </a:lnTo>
                    <a:lnTo>
                      <a:pt x="73" y="98"/>
                    </a:lnTo>
                    <a:lnTo>
                      <a:pt x="81" y="98"/>
                    </a:lnTo>
                    <a:lnTo>
                      <a:pt x="89" y="107"/>
                    </a:lnTo>
                    <a:lnTo>
                      <a:pt x="97" y="134"/>
                    </a:lnTo>
                    <a:lnTo>
                      <a:pt x="105" y="151"/>
                    </a:lnTo>
                    <a:lnTo>
                      <a:pt x="113" y="151"/>
                    </a:lnTo>
                    <a:lnTo>
                      <a:pt x="121" y="160"/>
                    </a:lnTo>
                    <a:lnTo>
                      <a:pt x="121" y="169"/>
                    </a:lnTo>
                    <a:lnTo>
                      <a:pt x="146" y="178"/>
                    </a:lnTo>
                    <a:lnTo>
                      <a:pt x="154" y="187"/>
                    </a:lnTo>
                    <a:lnTo>
                      <a:pt x="154" y="187"/>
                    </a:lnTo>
                    <a:lnTo>
                      <a:pt x="162" y="187"/>
                    </a:lnTo>
                    <a:lnTo>
                      <a:pt x="162" y="187"/>
                    </a:lnTo>
                    <a:lnTo>
                      <a:pt x="170" y="187"/>
                    </a:lnTo>
                    <a:lnTo>
                      <a:pt x="178" y="169"/>
                    </a:lnTo>
                    <a:lnTo>
                      <a:pt x="178" y="151"/>
                    </a:lnTo>
                    <a:lnTo>
                      <a:pt x="178" y="142"/>
                    </a:lnTo>
                    <a:lnTo>
                      <a:pt x="170" y="134"/>
                    </a:lnTo>
                    <a:lnTo>
                      <a:pt x="162" y="134"/>
                    </a:lnTo>
                    <a:lnTo>
                      <a:pt x="162" y="125"/>
                    </a:lnTo>
                    <a:lnTo>
                      <a:pt x="154" y="125"/>
                    </a:lnTo>
                    <a:lnTo>
                      <a:pt x="154" y="116"/>
                    </a:lnTo>
                    <a:lnTo>
                      <a:pt x="138" y="116"/>
                    </a:lnTo>
                    <a:lnTo>
                      <a:pt x="138" y="107"/>
                    </a:lnTo>
                    <a:lnTo>
                      <a:pt x="138" y="98"/>
                    </a:lnTo>
                    <a:lnTo>
                      <a:pt x="138" y="89"/>
                    </a:lnTo>
                    <a:lnTo>
                      <a:pt x="138" y="89"/>
                    </a:lnTo>
                    <a:lnTo>
                      <a:pt x="130" y="89"/>
                    </a:lnTo>
                    <a:lnTo>
                      <a:pt x="130" y="80"/>
                    </a:lnTo>
                    <a:lnTo>
                      <a:pt x="121" y="80"/>
                    </a:lnTo>
                    <a:lnTo>
                      <a:pt x="113" y="71"/>
                    </a:lnTo>
                    <a:lnTo>
                      <a:pt x="105" y="71"/>
                    </a:lnTo>
                    <a:lnTo>
                      <a:pt x="97" y="62"/>
                    </a:lnTo>
                    <a:lnTo>
                      <a:pt x="89" y="62"/>
                    </a:lnTo>
                    <a:lnTo>
                      <a:pt x="81" y="44"/>
                    </a:lnTo>
                    <a:lnTo>
                      <a:pt x="57" y="27"/>
                    </a:lnTo>
                    <a:lnTo>
                      <a:pt x="48" y="18"/>
                    </a:lnTo>
                    <a:lnTo>
                      <a:pt x="40" y="9"/>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7" name="Freeform 255"/>
              <p:cNvSpPr>
                <a:spLocks/>
              </p:cNvSpPr>
              <p:nvPr/>
            </p:nvSpPr>
            <p:spPr bwMode="blackWhite">
              <a:xfrm>
                <a:off x="9716" y="2558"/>
                <a:ext cx="178" cy="183"/>
              </a:xfrm>
              <a:custGeom>
                <a:avLst/>
                <a:gdLst/>
                <a:ahLst/>
                <a:cxnLst>
                  <a:cxn ang="0">
                    <a:pos x="0" y="0"/>
                  </a:cxn>
                  <a:cxn ang="0">
                    <a:pos x="0" y="9"/>
                  </a:cxn>
                  <a:cxn ang="0">
                    <a:pos x="8" y="18"/>
                  </a:cxn>
                  <a:cxn ang="0">
                    <a:pos x="24" y="36"/>
                  </a:cxn>
                  <a:cxn ang="0">
                    <a:pos x="24" y="36"/>
                  </a:cxn>
                  <a:cxn ang="0">
                    <a:pos x="40" y="53"/>
                  </a:cxn>
                  <a:cxn ang="0">
                    <a:pos x="40" y="53"/>
                  </a:cxn>
                  <a:cxn ang="0">
                    <a:pos x="57" y="62"/>
                  </a:cxn>
                  <a:cxn ang="0">
                    <a:pos x="57" y="71"/>
                  </a:cxn>
                  <a:cxn ang="0">
                    <a:pos x="65" y="80"/>
                  </a:cxn>
                  <a:cxn ang="0">
                    <a:pos x="65" y="89"/>
                  </a:cxn>
                  <a:cxn ang="0">
                    <a:pos x="73" y="98"/>
                  </a:cxn>
                  <a:cxn ang="0">
                    <a:pos x="81" y="98"/>
                  </a:cxn>
                  <a:cxn ang="0">
                    <a:pos x="89" y="107"/>
                  </a:cxn>
                  <a:cxn ang="0">
                    <a:pos x="97" y="134"/>
                  </a:cxn>
                  <a:cxn ang="0">
                    <a:pos x="105" y="151"/>
                  </a:cxn>
                  <a:cxn ang="0">
                    <a:pos x="113" y="151"/>
                  </a:cxn>
                  <a:cxn ang="0">
                    <a:pos x="121" y="160"/>
                  </a:cxn>
                  <a:cxn ang="0">
                    <a:pos x="121" y="169"/>
                  </a:cxn>
                  <a:cxn ang="0">
                    <a:pos x="146" y="178"/>
                  </a:cxn>
                  <a:cxn ang="0">
                    <a:pos x="154" y="187"/>
                  </a:cxn>
                  <a:cxn ang="0">
                    <a:pos x="154" y="187"/>
                  </a:cxn>
                  <a:cxn ang="0">
                    <a:pos x="162" y="187"/>
                  </a:cxn>
                  <a:cxn ang="0">
                    <a:pos x="162" y="187"/>
                  </a:cxn>
                  <a:cxn ang="0">
                    <a:pos x="170" y="187"/>
                  </a:cxn>
                  <a:cxn ang="0">
                    <a:pos x="178" y="169"/>
                  </a:cxn>
                  <a:cxn ang="0">
                    <a:pos x="178" y="151"/>
                  </a:cxn>
                  <a:cxn ang="0">
                    <a:pos x="178" y="142"/>
                  </a:cxn>
                  <a:cxn ang="0">
                    <a:pos x="170" y="134"/>
                  </a:cxn>
                  <a:cxn ang="0">
                    <a:pos x="162" y="134"/>
                  </a:cxn>
                  <a:cxn ang="0">
                    <a:pos x="162" y="125"/>
                  </a:cxn>
                  <a:cxn ang="0">
                    <a:pos x="154" y="125"/>
                  </a:cxn>
                  <a:cxn ang="0">
                    <a:pos x="154" y="116"/>
                  </a:cxn>
                  <a:cxn ang="0">
                    <a:pos x="138" y="116"/>
                  </a:cxn>
                  <a:cxn ang="0">
                    <a:pos x="138" y="107"/>
                  </a:cxn>
                  <a:cxn ang="0">
                    <a:pos x="138" y="98"/>
                  </a:cxn>
                  <a:cxn ang="0">
                    <a:pos x="138" y="89"/>
                  </a:cxn>
                  <a:cxn ang="0">
                    <a:pos x="138" y="89"/>
                  </a:cxn>
                  <a:cxn ang="0">
                    <a:pos x="130" y="89"/>
                  </a:cxn>
                  <a:cxn ang="0">
                    <a:pos x="130" y="80"/>
                  </a:cxn>
                  <a:cxn ang="0">
                    <a:pos x="121" y="80"/>
                  </a:cxn>
                  <a:cxn ang="0">
                    <a:pos x="113" y="71"/>
                  </a:cxn>
                  <a:cxn ang="0">
                    <a:pos x="105" y="71"/>
                  </a:cxn>
                  <a:cxn ang="0">
                    <a:pos x="97" y="62"/>
                  </a:cxn>
                  <a:cxn ang="0">
                    <a:pos x="89" y="62"/>
                  </a:cxn>
                  <a:cxn ang="0">
                    <a:pos x="81" y="44"/>
                  </a:cxn>
                  <a:cxn ang="0">
                    <a:pos x="57" y="27"/>
                  </a:cxn>
                  <a:cxn ang="0">
                    <a:pos x="48" y="18"/>
                  </a:cxn>
                  <a:cxn ang="0">
                    <a:pos x="40" y="9"/>
                  </a:cxn>
                  <a:cxn ang="0">
                    <a:pos x="16" y="9"/>
                  </a:cxn>
                  <a:cxn ang="0">
                    <a:pos x="8" y="0"/>
                  </a:cxn>
                  <a:cxn ang="0">
                    <a:pos x="0" y="0"/>
                  </a:cxn>
                </a:cxnLst>
                <a:rect l="0" t="0" r="r" b="b"/>
                <a:pathLst>
                  <a:path w="178" h="187">
                    <a:moveTo>
                      <a:pt x="0" y="0"/>
                    </a:moveTo>
                    <a:lnTo>
                      <a:pt x="0" y="9"/>
                    </a:lnTo>
                    <a:lnTo>
                      <a:pt x="8" y="18"/>
                    </a:lnTo>
                    <a:lnTo>
                      <a:pt x="24" y="36"/>
                    </a:lnTo>
                    <a:lnTo>
                      <a:pt x="24" y="36"/>
                    </a:lnTo>
                    <a:lnTo>
                      <a:pt x="40" y="53"/>
                    </a:lnTo>
                    <a:lnTo>
                      <a:pt x="40" y="53"/>
                    </a:lnTo>
                    <a:lnTo>
                      <a:pt x="57" y="62"/>
                    </a:lnTo>
                    <a:lnTo>
                      <a:pt x="57" y="71"/>
                    </a:lnTo>
                    <a:lnTo>
                      <a:pt x="65" y="80"/>
                    </a:lnTo>
                    <a:lnTo>
                      <a:pt x="65" y="89"/>
                    </a:lnTo>
                    <a:lnTo>
                      <a:pt x="73" y="98"/>
                    </a:lnTo>
                    <a:lnTo>
                      <a:pt x="81" y="98"/>
                    </a:lnTo>
                    <a:lnTo>
                      <a:pt x="89" y="107"/>
                    </a:lnTo>
                    <a:lnTo>
                      <a:pt x="97" y="134"/>
                    </a:lnTo>
                    <a:lnTo>
                      <a:pt x="105" y="151"/>
                    </a:lnTo>
                    <a:lnTo>
                      <a:pt x="113" y="151"/>
                    </a:lnTo>
                    <a:lnTo>
                      <a:pt x="121" y="160"/>
                    </a:lnTo>
                    <a:lnTo>
                      <a:pt x="121" y="169"/>
                    </a:lnTo>
                    <a:lnTo>
                      <a:pt x="146" y="178"/>
                    </a:lnTo>
                    <a:lnTo>
                      <a:pt x="154" y="187"/>
                    </a:lnTo>
                    <a:lnTo>
                      <a:pt x="154" y="187"/>
                    </a:lnTo>
                    <a:lnTo>
                      <a:pt x="162" y="187"/>
                    </a:lnTo>
                    <a:lnTo>
                      <a:pt x="162" y="187"/>
                    </a:lnTo>
                    <a:lnTo>
                      <a:pt x="170" y="187"/>
                    </a:lnTo>
                    <a:lnTo>
                      <a:pt x="178" y="169"/>
                    </a:lnTo>
                    <a:lnTo>
                      <a:pt x="178" y="151"/>
                    </a:lnTo>
                    <a:lnTo>
                      <a:pt x="178" y="142"/>
                    </a:lnTo>
                    <a:lnTo>
                      <a:pt x="170" y="134"/>
                    </a:lnTo>
                    <a:lnTo>
                      <a:pt x="162" y="134"/>
                    </a:lnTo>
                    <a:lnTo>
                      <a:pt x="162" y="125"/>
                    </a:lnTo>
                    <a:lnTo>
                      <a:pt x="154" y="125"/>
                    </a:lnTo>
                    <a:lnTo>
                      <a:pt x="154" y="116"/>
                    </a:lnTo>
                    <a:lnTo>
                      <a:pt x="138" y="116"/>
                    </a:lnTo>
                    <a:lnTo>
                      <a:pt x="138" y="107"/>
                    </a:lnTo>
                    <a:lnTo>
                      <a:pt x="138" y="98"/>
                    </a:lnTo>
                    <a:lnTo>
                      <a:pt x="138" y="89"/>
                    </a:lnTo>
                    <a:lnTo>
                      <a:pt x="138" y="89"/>
                    </a:lnTo>
                    <a:lnTo>
                      <a:pt x="130" y="89"/>
                    </a:lnTo>
                    <a:lnTo>
                      <a:pt x="130" y="80"/>
                    </a:lnTo>
                    <a:lnTo>
                      <a:pt x="121" y="80"/>
                    </a:lnTo>
                    <a:lnTo>
                      <a:pt x="113" y="71"/>
                    </a:lnTo>
                    <a:lnTo>
                      <a:pt x="105" y="71"/>
                    </a:lnTo>
                    <a:lnTo>
                      <a:pt x="97" y="62"/>
                    </a:lnTo>
                    <a:lnTo>
                      <a:pt x="89" y="62"/>
                    </a:lnTo>
                    <a:lnTo>
                      <a:pt x="81" y="44"/>
                    </a:lnTo>
                    <a:lnTo>
                      <a:pt x="57" y="27"/>
                    </a:lnTo>
                    <a:lnTo>
                      <a:pt x="48" y="18"/>
                    </a:lnTo>
                    <a:lnTo>
                      <a:pt x="40" y="9"/>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8" name="Freeform 256"/>
              <p:cNvSpPr>
                <a:spLocks/>
              </p:cNvSpPr>
              <p:nvPr/>
            </p:nvSpPr>
            <p:spPr bwMode="blackWhite">
              <a:xfrm>
                <a:off x="9886" y="2745"/>
                <a:ext cx="146" cy="45"/>
              </a:xfrm>
              <a:custGeom>
                <a:avLst/>
                <a:gdLst/>
                <a:ahLst/>
                <a:cxnLst>
                  <a:cxn ang="0">
                    <a:pos x="0" y="18"/>
                  </a:cxn>
                  <a:cxn ang="0">
                    <a:pos x="8" y="18"/>
                  </a:cxn>
                  <a:cxn ang="0">
                    <a:pos x="16" y="18"/>
                  </a:cxn>
                  <a:cxn ang="0">
                    <a:pos x="16" y="27"/>
                  </a:cxn>
                  <a:cxn ang="0">
                    <a:pos x="32" y="27"/>
                  </a:cxn>
                  <a:cxn ang="0">
                    <a:pos x="41" y="36"/>
                  </a:cxn>
                  <a:cxn ang="0">
                    <a:pos x="49" y="36"/>
                  </a:cxn>
                  <a:cxn ang="0">
                    <a:pos x="65" y="36"/>
                  </a:cxn>
                  <a:cxn ang="0">
                    <a:pos x="73" y="36"/>
                  </a:cxn>
                  <a:cxn ang="0">
                    <a:pos x="81" y="36"/>
                  </a:cxn>
                  <a:cxn ang="0">
                    <a:pos x="105" y="36"/>
                  </a:cxn>
                  <a:cxn ang="0">
                    <a:pos x="114" y="45"/>
                  </a:cxn>
                  <a:cxn ang="0">
                    <a:pos x="122" y="36"/>
                  </a:cxn>
                  <a:cxn ang="0">
                    <a:pos x="146" y="45"/>
                  </a:cxn>
                  <a:cxn ang="0">
                    <a:pos x="146" y="36"/>
                  </a:cxn>
                  <a:cxn ang="0">
                    <a:pos x="138" y="27"/>
                  </a:cxn>
                  <a:cxn ang="0">
                    <a:pos x="130" y="36"/>
                  </a:cxn>
                  <a:cxn ang="0">
                    <a:pos x="122" y="27"/>
                  </a:cxn>
                  <a:cxn ang="0">
                    <a:pos x="114" y="27"/>
                  </a:cxn>
                  <a:cxn ang="0">
                    <a:pos x="114" y="18"/>
                  </a:cxn>
                  <a:cxn ang="0">
                    <a:pos x="97" y="18"/>
                  </a:cxn>
                  <a:cxn ang="0">
                    <a:pos x="89" y="9"/>
                  </a:cxn>
                  <a:cxn ang="0">
                    <a:pos x="81" y="18"/>
                  </a:cxn>
                  <a:cxn ang="0">
                    <a:pos x="57" y="18"/>
                  </a:cxn>
                  <a:cxn ang="0">
                    <a:pos x="49" y="18"/>
                  </a:cxn>
                  <a:cxn ang="0">
                    <a:pos x="49" y="9"/>
                  </a:cxn>
                  <a:cxn ang="0">
                    <a:pos x="41" y="9"/>
                  </a:cxn>
                  <a:cxn ang="0">
                    <a:pos x="32" y="9"/>
                  </a:cxn>
                  <a:cxn ang="0">
                    <a:pos x="24" y="0"/>
                  </a:cxn>
                  <a:cxn ang="0">
                    <a:pos x="16" y="9"/>
                  </a:cxn>
                  <a:cxn ang="0">
                    <a:pos x="8" y="0"/>
                  </a:cxn>
                  <a:cxn ang="0">
                    <a:pos x="8" y="9"/>
                  </a:cxn>
                  <a:cxn ang="0">
                    <a:pos x="0" y="18"/>
                  </a:cxn>
                </a:cxnLst>
                <a:rect l="0" t="0" r="r" b="b"/>
                <a:pathLst>
                  <a:path w="146" h="45">
                    <a:moveTo>
                      <a:pt x="0" y="18"/>
                    </a:moveTo>
                    <a:lnTo>
                      <a:pt x="8" y="18"/>
                    </a:lnTo>
                    <a:lnTo>
                      <a:pt x="16" y="18"/>
                    </a:lnTo>
                    <a:lnTo>
                      <a:pt x="16" y="27"/>
                    </a:lnTo>
                    <a:lnTo>
                      <a:pt x="32" y="27"/>
                    </a:lnTo>
                    <a:lnTo>
                      <a:pt x="41" y="36"/>
                    </a:lnTo>
                    <a:lnTo>
                      <a:pt x="49" y="36"/>
                    </a:lnTo>
                    <a:lnTo>
                      <a:pt x="65" y="36"/>
                    </a:lnTo>
                    <a:lnTo>
                      <a:pt x="73" y="36"/>
                    </a:lnTo>
                    <a:lnTo>
                      <a:pt x="81" y="36"/>
                    </a:lnTo>
                    <a:lnTo>
                      <a:pt x="105" y="36"/>
                    </a:lnTo>
                    <a:lnTo>
                      <a:pt x="114" y="45"/>
                    </a:lnTo>
                    <a:lnTo>
                      <a:pt x="122" y="36"/>
                    </a:lnTo>
                    <a:lnTo>
                      <a:pt x="146" y="45"/>
                    </a:lnTo>
                    <a:lnTo>
                      <a:pt x="146" y="36"/>
                    </a:lnTo>
                    <a:lnTo>
                      <a:pt x="138" y="27"/>
                    </a:lnTo>
                    <a:lnTo>
                      <a:pt x="130" y="36"/>
                    </a:lnTo>
                    <a:lnTo>
                      <a:pt x="122" y="27"/>
                    </a:lnTo>
                    <a:lnTo>
                      <a:pt x="114" y="27"/>
                    </a:lnTo>
                    <a:lnTo>
                      <a:pt x="114" y="18"/>
                    </a:lnTo>
                    <a:lnTo>
                      <a:pt x="97" y="18"/>
                    </a:lnTo>
                    <a:lnTo>
                      <a:pt x="89" y="9"/>
                    </a:lnTo>
                    <a:lnTo>
                      <a:pt x="81" y="18"/>
                    </a:lnTo>
                    <a:lnTo>
                      <a:pt x="57" y="18"/>
                    </a:lnTo>
                    <a:lnTo>
                      <a:pt x="49" y="18"/>
                    </a:lnTo>
                    <a:lnTo>
                      <a:pt x="49" y="9"/>
                    </a:lnTo>
                    <a:lnTo>
                      <a:pt x="41" y="9"/>
                    </a:lnTo>
                    <a:lnTo>
                      <a:pt x="32" y="9"/>
                    </a:lnTo>
                    <a:lnTo>
                      <a:pt x="24" y="0"/>
                    </a:lnTo>
                    <a:lnTo>
                      <a:pt x="16" y="9"/>
                    </a:lnTo>
                    <a:lnTo>
                      <a:pt x="8" y="0"/>
                    </a:lnTo>
                    <a:lnTo>
                      <a:pt x="8"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9" name="Freeform 257"/>
              <p:cNvSpPr>
                <a:spLocks/>
              </p:cNvSpPr>
              <p:nvPr/>
            </p:nvSpPr>
            <p:spPr bwMode="blackWhite">
              <a:xfrm>
                <a:off x="9886" y="2745"/>
                <a:ext cx="146" cy="45"/>
              </a:xfrm>
              <a:custGeom>
                <a:avLst/>
                <a:gdLst/>
                <a:ahLst/>
                <a:cxnLst>
                  <a:cxn ang="0">
                    <a:pos x="0" y="18"/>
                  </a:cxn>
                  <a:cxn ang="0">
                    <a:pos x="8" y="18"/>
                  </a:cxn>
                  <a:cxn ang="0">
                    <a:pos x="16" y="18"/>
                  </a:cxn>
                  <a:cxn ang="0">
                    <a:pos x="16" y="27"/>
                  </a:cxn>
                  <a:cxn ang="0">
                    <a:pos x="32" y="27"/>
                  </a:cxn>
                  <a:cxn ang="0">
                    <a:pos x="41" y="36"/>
                  </a:cxn>
                  <a:cxn ang="0">
                    <a:pos x="49" y="36"/>
                  </a:cxn>
                  <a:cxn ang="0">
                    <a:pos x="65" y="36"/>
                  </a:cxn>
                  <a:cxn ang="0">
                    <a:pos x="73" y="36"/>
                  </a:cxn>
                  <a:cxn ang="0">
                    <a:pos x="81" y="36"/>
                  </a:cxn>
                  <a:cxn ang="0">
                    <a:pos x="105" y="36"/>
                  </a:cxn>
                  <a:cxn ang="0">
                    <a:pos x="114" y="45"/>
                  </a:cxn>
                  <a:cxn ang="0">
                    <a:pos x="122" y="36"/>
                  </a:cxn>
                  <a:cxn ang="0">
                    <a:pos x="146" y="45"/>
                  </a:cxn>
                  <a:cxn ang="0">
                    <a:pos x="146" y="36"/>
                  </a:cxn>
                  <a:cxn ang="0">
                    <a:pos x="138" y="27"/>
                  </a:cxn>
                  <a:cxn ang="0">
                    <a:pos x="130" y="36"/>
                  </a:cxn>
                  <a:cxn ang="0">
                    <a:pos x="122" y="27"/>
                  </a:cxn>
                  <a:cxn ang="0">
                    <a:pos x="114" y="27"/>
                  </a:cxn>
                  <a:cxn ang="0">
                    <a:pos x="114" y="18"/>
                  </a:cxn>
                  <a:cxn ang="0">
                    <a:pos x="97" y="18"/>
                  </a:cxn>
                  <a:cxn ang="0">
                    <a:pos x="89" y="9"/>
                  </a:cxn>
                  <a:cxn ang="0">
                    <a:pos x="81" y="18"/>
                  </a:cxn>
                  <a:cxn ang="0">
                    <a:pos x="57" y="18"/>
                  </a:cxn>
                  <a:cxn ang="0">
                    <a:pos x="49" y="18"/>
                  </a:cxn>
                  <a:cxn ang="0">
                    <a:pos x="49" y="9"/>
                  </a:cxn>
                  <a:cxn ang="0">
                    <a:pos x="41" y="9"/>
                  </a:cxn>
                  <a:cxn ang="0">
                    <a:pos x="32" y="9"/>
                  </a:cxn>
                  <a:cxn ang="0">
                    <a:pos x="24" y="0"/>
                  </a:cxn>
                  <a:cxn ang="0">
                    <a:pos x="16" y="9"/>
                  </a:cxn>
                  <a:cxn ang="0">
                    <a:pos x="8" y="0"/>
                  </a:cxn>
                  <a:cxn ang="0">
                    <a:pos x="8" y="9"/>
                  </a:cxn>
                  <a:cxn ang="0">
                    <a:pos x="0" y="18"/>
                  </a:cxn>
                </a:cxnLst>
                <a:rect l="0" t="0" r="r" b="b"/>
                <a:pathLst>
                  <a:path w="146" h="45">
                    <a:moveTo>
                      <a:pt x="0" y="18"/>
                    </a:moveTo>
                    <a:lnTo>
                      <a:pt x="8" y="18"/>
                    </a:lnTo>
                    <a:lnTo>
                      <a:pt x="16" y="18"/>
                    </a:lnTo>
                    <a:lnTo>
                      <a:pt x="16" y="27"/>
                    </a:lnTo>
                    <a:lnTo>
                      <a:pt x="32" y="27"/>
                    </a:lnTo>
                    <a:lnTo>
                      <a:pt x="41" y="36"/>
                    </a:lnTo>
                    <a:lnTo>
                      <a:pt x="49" y="36"/>
                    </a:lnTo>
                    <a:lnTo>
                      <a:pt x="65" y="36"/>
                    </a:lnTo>
                    <a:lnTo>
                      <a:pt x="73" y="36"/>
                    </a:lnTo>
                    <a:lnTo>
                      <a:pt x="81" y="36"/>
                    </a:lnTo>
                    <a:lnTo>
                      <a:pt x="105" y="36"/>
                    </a:lnTo>
                    <a:lnTo>
                      <a:pt x="114" y="45"/>
                    </a:lnTo>
                    <a:lnTo>
                      <a:pt x="122" y="36"/>
                    </a:lnTo>
                    <a:lnTo>
                      <a:pt x="146" y="45"/>
                    </a:lnTo>
                    <a:lnTo>
                      <a:pt x="146" y="36"/>
                    </a:lnTo>
                    <a:lnTo>
                      <a:pt x="138" y="27"/>
                    </a:lnTo>
                    <a:lnTo>
                      <a:pt x="130" y="36"/>
                    </a:lnTo>
                    <a:lnTo>
                      <a:pt x="122" y="27"/>
                    </a:lnTo>
                    <a:lnTo>
                      <a:pt x="114" y="27"/>
                    </a:lnTo>
                    <a:lnTo>
                      <a:pt x="114" y="18"/>
                    </a:lnTo>
                    <a:lnTo>
                      <a:pt x="97" y="18"/>
                    </a:lnTo>
                    <a:lnTo>
                      <a:pt x="89" y="9"/>
                    </a:lnTo>
                    <a:lnTo>
                      <a:pt x="81" y="18"/>
                    </a:lnTo>
                    <a:lnTo>
                      <a:pt x="57" y="18"/>
                    </a:lnTo>
                    <a:lnTo>
                      <a:pt x="49" y="18"/>
                    </a:lnTo>
                    <a:lnTo>
                      <a:pt x="49" y="9"/>
                    </a:lnTo>
                    <a:lnTo>
                      <a:pt x="41" y="9"/>
                    </a:lnTo>
                    <a:lnTo>
                      <a:pt x="32" y="9"/>
                    </a:lnTo>
                    <a:lnTo>
                      <a:pt x="24" y="0"/>
                    </a:lnTo>
                    <a:lnTo>
                      <a:pt x="16" y="9"/>
                    </a:lnTo>
                    <a:lnTo>
                      <a:pt x="8" y="0"/>
                    </a:lnTo>
                    <a:lnTo>
                      <a:pt x="8"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0" name="Freeform 258"/>
              <p:cNvSpPr>
                <a:spLocks/>
              </p:cNvSpPr>
              <p:nvPr/>
            </p:nvSpPr>
            <p:spPr bwMode="blackWhite">
              <a:xfrm>
                <a:off x="10032" y="2781"/>
                <a:ext cx="2" cy="9"/>
              </a:xfrm>
              <a:custGeom>
                <a:avLst/>
                <a:gdLst/>
                <a:ahLst/>
                <a:cxnLst>
                  <a:cxn ang="0">
                    <a:pos x="0" y="9"/>
                  </a:cxn>
                  <a:cxn ang="0">
                    <a:pos x="8" y="9"/>
                  </a:cxn>
                  <a:cxn ang="0">
                    <a:pos x="8" y="9"/>
                  </a:cxn>
                  <a:cxn ang="0">
                    <a:pos x="16" y="9"/>
                  </a:cxn>
                  <a:cxn ang="0">
                    <a:pos x="8" y="0"/>
                  </a:cxn>
                  <a:cxn ang="0">
                    <a:pos x="0" y="9"/>
                  </a:cxn>
                </a:cxnLst>
                <a:rect l="0" t="0" r="r" b="b"/>
                <a:pathLst>
                  <a:path w="16" h="9">
                    <a:moveTo>
                      <a:pt x="0" y="9"/>
                    </a:moveTo>
                    <a:lnTo>
                      <a:pt x="8" y="9"/>
                    </a:lnTo>
                    <a:lnTo>
                      <a:pt x="8" y="9"/>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1" name="Freeform 259"/>
              <p:cNvSpPr>
                <a:spLocks/>
              </p:cNvSpPr>
              <p:nvPr/>
            </p:nvSpPr>
            <p:spPr bwMode="blackWhite">
              <a:xfrm>
                <a:off x="10032" y="2781"/>
                <a:ext cx="2" cy="9"/>
              </a:xfrm>
              <a:custGeom>
                <a:avLst/>
                <a:gdLst/>
                <a:ahLst/>
                <a:cxnLst>
                  <a:cxn ang="0">
                    <a:pos x="0" y="9"/>
                  </a:cxn>
                  <a:cxn ang="0">
                    <a:pos x="8" y="9"/>
                  </a:cxn>
                  <a:cxn ang="0">
                    <a:pos x="8" y="9"/>
                  </a:cxn>
                  <a:cxn ang="0">
                    <a:pos x="16" y="9"/>
                  </a:cxn>
                  <a:cxn ang="0">
                    <a:pos x="8" y="0"/>
                  </a:cxn>
                  <a:cxn ang="0">
                    <a:pos x="0" y="9"/>
                  </a:cxn>
                </a:cxnLst>
                <a:rect l="0" t="0" r="r" b="b"/>
                <a:pathLst>
                  <a:path w="16" h="9">
                    <a:moveTo>
                      <a:pt x="0" y="9"/>
                    </a:moveTo>
                    <a:lnTo>
                      <a:pt x="8" y="9"/>
                    </a:lnTo>
                    <a:lnTo>
                      <a:pt x="8" y="9"/>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2" name="Freeform 260"/>
              <p:cNvSpPr>
                <a:spLocks/>
              </p:cNvSpPr>
              <p:nvPr/>
            </p:nvSpPr>
            <p:spPr bwMode="blackWhite">
              <a:xfrm>
                <a:off x="10056" y="2781"/>
                <a:ext cx="121" cy="31"/>
              </a:xfrm>
              <a:custGeom>
                <a:avLst/>
                <a:gdLst/>
                <a:ahLst/>
                <a:cxnLst>
                  <a:cxn ang="0">
                    <a:pos x="0" y="17"/>
                  </a:cxn>
                  <a:cxn ang="0">
                    <a:pos x="8" y="17"/>
                  </a:cxn>
                  <a:cxn ang="0">
                    <a:pos x="16" y="17"/>
                  </a:cxn>
                  <a:cxn ang="0">
                    <a:pos x="57" y="17"/>
                  </a:cxn>
                  <a:cxn ang="0">
                    <a:pos x="65" y="17"/>
                  </a:cxn>
                  <a:cxn ang="0">
                    <a:pos x="81" y="17"/>
                  </a:cxn>
                  <a:cxn ang="0">
                    <a:pos x="89" y="17"/>
                  </a:cxn>
                  <a:cxn ang="0">
                    <a:pos x="97" y="17"/>
                  </a:cxn>
                  <a:cxn ang="0">
                    <a:pos x="122" y="9"/>
                  </a:cxn>
                  <a:cxn ang="0">
                    <a:pos x="114" y="0"/>
                  </a:cxn>
                  <a:cxn ang="0">
                    <a:pos x="106" y="9"/>
                  </a:cxn>
                  <a:cxn ang="0">
                    <a:pos x="97" y="9"/>
                  </a:cxn>
                  <a:cxn ang="0">
                    <a:pos x="89" y="9"/>
                  </a:cxn>
                  <a:cxn ang="0">
                    <a:pos x="73" y="0"/>
                  </a:cxn>
                  <a:cxn ang="0">
                    <a:pos x="57" y="9"/>
                  </a:cxn>
                  <a:cxn ang="0">
                    <a:pos x="49" y="9"/>
                  </a:cxn>
                  <a:cxn ang="0">
                    <a:pos x="41" y="9"/>
                  </a:cxn>
                  <a:cxn ang="0">
                    <a:pos x="25" y="0"/>
                  </a:cxn>
                  <a:cxn ang="0">
                    <a:pos x="33" y="9"/>
                  </a:cxn>
                  <a:cxn ang="0">
                    <a:pos x="16" y="9"/>
                  </a:cxn>
                  <a:cxn ang="0">
                    <a:pos x="8" y="9"/>
                  </a:cxn>
                  <a:cxn ang="0">
                    <a:pos x="0" y="9"/>
                  </a:cxn>
                  <a:cxn ang="0">
                    <a:pos x="0" y="17"/>
                  </a:cxn>
                </a:cxnLst>
                <a:rect l="0" t="0" r="r" b="b"/>
                <a:pathLst>
                  <a:path w="122" h="17">
                    <a:moveTo>
                      <a:pt x="0" y="17"/>
                    </a:moveTo>
                    <a:lnTo>
                      <a:pt x="8" y="17"/>
                    </a:lnTo>
                    <a:lnTo>
                      <a:pt x="16" y="17"/>
                    </a:lnTo>
                    <a:lnTo>
                      <a:pt x="57" y="17"/>
                    </a:lnTo>
                    <a:lnTo>
                      <a:pt x="65" y="17"/>
                    </a:lnTo>
                    <a:lnTo>
                      <a:pt x="81" y="17"/>
                    </a:lnTo>
                    <a:lnTo>
                      <a:pt x="89" y="17"/>
                    </a:lnTo>
                    <a:lnTo>
                      <a:pt x="97" y="17"/>
                    </a:lnTo>
                    <a:lnTo>
                      <a:pt x="122" y="9"/>
                    </a:lnTo>
                    <a:lnTo>
                      <a:pt x="114" y="0"/>
                    </a:lnTo>
                    <a:lnTo>
                      <a:pt x="106" y="9"/>
                    </a:lnTo>
                    <a:lnTo>
                      <a:pt x="97" y="9"/>
                    </a:lnTo>
                    <a:lnTo>
                      <a:pt x="89" y="9"/>
                    </a:lnTo>
                    <a:lnTo>
                      <a:pt x="73" y="0"/>
                    </a:lnTo>
                    <a:lnTo>
                      <a:pt x="57" y="9"/>
                    </a:lnTo>
                    <a:lnTo>
                      <a:pt x="49" y="9"/>
                    </a:lnTo>
                    <a:lnTo>
                      <a:pt x="41" y="9"/>
                    </a:lnTo>
                    <a:lnTo>
                      <a:pt x="25" y="0"/>
                    </a:lnTo>
                    <a:lnTo>
                      <a:pt x="33" y="9"/>
                    </a:lnTo>
                    <a:lnTo>
                      <a:pt x="16" y="9"/>
                    </a:lnTo>
                    <a:lnTo>
                      <a:pt x="8" y="9"/>
                    </a:lnTo>
                    <a:lnTo>
                      <a:pt x="0" y="9"/>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3" name="Freeform 261"/>
              <p:cNvSpPr>
                <a:spLocks/>
              </p:cNvSpPr>
              <p:nvPr/>
            </p:nvSpPr>
            <p:spPr bwMode="blackWhite">
              <a:xfrm>
                <a:off x="10056" y="2781"/>
                <a:ext cx="121" cy="31"/>
              </a:xfrm>
              <a:custGeom>
                <a:avLst/>
                <a:gdLst/>
                <a:ahLst/>
                <a:cxnLst>
                  <a:cxn ang="0">
                    <a:pos x="0" y="17"/>
                  </a:cxn>
                  <a:cxn ang="0">
                    <a:pos x="8" y="17"/>
                  </a:cxn>
                  <a:cxn ang="0">
                    <a:pos x="16" y="17"/>
                  </a:cxn>
                  <a:cxn ang="0">
                    <a:pos x="57" y="17"/>
                  </a:cxn>
                  <a:cxn ang="0">
                    <a:pos x="65" y="17"/>
                  </a:cxn>
                  <a:cxn ang="0">
                    <a:pos x="81" y="17"/>
                  </a:cxn>
                  <a:cxn ang="0">
                    <a:pos x="89" y="17"/>
                  </a:cxn>
                  <a:cxn ang="0">
                    <a:pos x="97" y="17"/>
                  </a:cxn>
                  <a:cxn ang="0">
                    <a:pos x="122" y="9"/>
                  </a:cxn>
                  <a:cxn ang="0">
                    <a:pos x="114" y="0"/>
                  </a:cxn>
                  <a:cxn ang="0">
                    <a:pos x="106" y="9"/>
                  </a:cxn>
                  <a:cxn ang="0">
                    <a:pos x="97" y="9"/>
                  </a:cxn>
                  <a:cxn ang="0">
                    <a:pos x="89" y="9"/>
                  </a:cxn>
                  <a:cxn ang="0">
                    <a:pos x="73" y="0"/>
                  </a:cxn>
                  <a:cxn ang="0">
                    <a:pos x="57" y="9"/>
                  </a:cxn>
                  <a:cxn ang="0">
                    <a:pos x="49" y="9"/>
                  </a:cxn>
                  <a:cxn ang="0">
                    <a:pos x="41" y="9"/>
                  </a:cxn>
                  <a:cxn ang="0">
                    <a:pos x="25" y="0"/>
                  </a:cxn>
                  <a:cxn ang="0">
                    <a:pos x="33" y="9"/>
                  </a:cxn>
                  <a:cxn ang="0">
                    <a:pos x="16" y="9"/>
                  </a:cxn>
                  <a:cxn ang="0">
                    <a:pos x="8" y="9"/>
                  </a:cxn>
                  <a:cxn ang="0">
                    <a:pos x="0" y="9"/>
                  </a:cxn>
                  <a:cxn ang="0">
                    <a:pos x="0" y="17"/>
                  </a:cxn>
                </a:cxnLst>
                <a:rect l="0" t="0" r="r" b="b"/>
                <a:pathLst>
                  <a:path w="122" h="17">
                    <a:moveTo>
                      <a:pt x="0" y="17"/>
                    </a:moveTo>
                    <a:lnTo>
                      <a:pt x="8" y="17"/>
                    </a:lnTo>
                    <a:lnTo>
                      <a:pt x="16" y="17"/>
                    </a:lnTo>
                    <a:lnTo>
                      <a:pt x="57" y="17"/>
                    </a:lnTo>
                    <a:lnTo>
                      <a:pt x="65" y="17"/>
                    </a:lnTo>
                    <a:lnTo>
                      <a:pt x="81" y="17"/>
                    </a:lnTo>
                    <a:lnTo>
                      <a:pt x="89" y="17"/>
                    </a:lnTo>
                    <a:lnTo>
                      <a:pt x="97" y="17"/>
                    </a:lnTo>
                    <a:lnTo>
                      <a:pt x="122" y="9"/>
                    </a:lnTo>
                    <a:lnTo>
                      <a:pt x="114" y="0"/>
                    </a:lnTo>
                    <a:lnTo>
                      <a:pt x="106" y="9"/>
                    </a:lnTo>
                    <a:lnTo>
                      <a:pt x="97" y="9"/>
                    </a:lnTo>
                    <a:lnTo>
                      <a:pt x="89" y="9"/>
                    </a:lnTo>
                    <a:lnTo>
                      <a:pt x="73" y="0"/>
                    </a:lnTo>
                    <a:lnTo>
                      <a:pt x="57" y="9"/>
                    </a:lnTo>
                    <a:lnTo>
                      <a:pt x="49" y="9"/>
                    </a:lnTo>
                    <a:lnTo>
                      <a:pt x="41" y="9"/>
                    </a:lnTo>
                    <a:lnTo>
                      <a:pt x="25" y="0"/>
                    </a:lnTo>
                    <a:lnTo>
                      <a:pt x="33" y="9"/>
                    </a:lnTo>
                    <a:lnTo>
                      <a:pt x="16" y="9"/>
                    </a:lnTo>
                    <a:lnTo>
                      <a:pt x="8" y="9"/>
                    </a:lnTo>
                    <a:lnTo>
                      <a:pt x="0" y="9"/>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4" name="Freeform 262"/>
              <p:cNvSpPr>
                <a:spLocks/>
              </p:cNvSpPr>
              <p:nvPr/>
            </p:nvSpPr>
            <p:spPr bwMode="blackWhite">
              <a:xfrm>
                <a:off x="10194" y="2781"/>
                <a:ext cx="8" cy="9"/>
              </a:xfrm>
              <a:custGeom>
                <a:avLst/>
                <a:gdLst/>
                <a:ahLst/>
                <a:cxnLst>
                  <a:cxn ang="0">
                    <a:pos x="0" y="9"/>
                  </a:cxn>
                  <a:cxn ang="0">
                    <a:pos x="8" y="9"/>
                  </a:cxn>
                  <a:cxn ang="0">
                    <a:pos x="0" y="0"/>
                  </a:cxn>
                  <a:cxn ang="0">
                    <a:pos x="0" y="9"/>
                  </a:cxn>
                </a:cxnLst>
                <a:rect l="0" t="0" r="r" b="b"/>
                <a:pathLst>
                  <a:path w="8" h="9">
                    <a:moveTo>
                      <a:pt x="0" y="9"/>
                    </a:moveTo>
                    <a:lnTo>
                      <a:pt x="8"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5" name="Freeform 263"/>
              <p:cNvSpPr>
                <a:spLocks/>
              </p:cNvSpPr>
              <p:nvPr/>
            </p:nvSpPr>
            <p:spPr bwMode="blackWhite">
              <a:xfrm>
                <a:off x="10194" y="2781"/>
                <a:ext cx="8" cy="9"/>
              </a:xfrm>
              <a:custGeom>
                <a:avLst/>
                <a:gdLst/>
                <a:ahLst/>
                <a:cxnLst>
                  <a:cxn ang="0">
                    <a:pos x="0" y="9"/>
                  </a:cxn>
                  <a:cxn ang="0">
                    <a:pos x="8" y="9"/>
                  </a:cxn>
                  <a:cxn ang="0">
                    <a:pos x="0" y="0"/>
                  </a:cxn>
                  <a:cxn ang="0">
                    <a:pos x="0" y="9"/>
                  </a:cxn>
                </a:cxnLst>
                <a:rect l="0" t="0" r="r" b="b"/>
                <a:pathLst>
                  <a:path w="8" h="9">
                    <a:moveTo>
                      <a:pt x="0" y="9"/>
                    </a:moveTo>
                    <a:lnTo>
                      <a:pt x="8"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6" name="Freeform 264"/>
              <p:cNvSpPr>
                <a:spLocks/>
              </p:cNvSpPr>
              <p:nvPr/>
            </p:nvSpPr>
            <p:spPr bwMode="blackWhite">
              <a:xfrm>
                <a:off x="10218" y="2772"/>
                <a:ext cx="17" cy="4"/>
              </a:xfrm>
              <a:custGeom>
                <a:avLst/>
                <a:gdLst/>
                <a:ahLst/>
                <a:cxnLst>
                  <a:cxn ang="0">
                    <a:pos x="0" y="9"/>
                  </a:cxn>
                  <a:cxn ang="0">
                    <a:pos x="8" y="9"/>
                  </a:cxn>
                  <a:cxn ang="0">
                    <a:pos x="17" y="0"/>
                  </a:cxn>
                  <a:cxn ang="0">
                    <a:pos x="0" y="0"/>
                  </a:cxn>
                  <a:cxn ang="0">
                    <a:pos x="0" y="9"/>
                  </a:cxn>
                </a:cxnLst>
                <a:rect l="0" t="0" r="r" b="b"/>
                <a:pathLst>
                  <a:path w="17" h="9">
                    <a:moveTo>
                      <a:pt x="0" y="9"/>
                    </a:moveTo>
                    <a:lnTo>
                      <a:pt x="8" y="9"/>
                    </a:lnTo>
                    <a:lnTo>
                      <a:pt x="17"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7" name="Freeform 265"/>
              <p:cNvSpPr>
                <a:spLocks/>
              </p:cNvSpPr>
              <p:nvPr/>
            </p:nvSpPr>
            <p:spPr bwMode="blackWhite">
              <a:xfrm>
                <a:off x="10218" y="2772"/>
                <a:ext cx="17" cy="4"/>
              </a:xfrm>
              <a:custGeom>
                <a:avLst/>
                <a:gdLst/>
                <a:ahLst/>
                <a:cxnLst>
                  <a:cxn ang="0">
                    <a:pos x="0" y="9"/>
                  </a:cxn>
                  <a:cxn ang="0">
                    <a:pos x="8" y="9"/>
                  </a:cxn>
                  <a:cxn ang="0">
                    <a:pos x="17" y="0"/>
                  </a:cxn>
                  <a:cxn ang="0">
                    <a:pos x="0" y="0"/>
                  </a:cxn>
                  <a:cxn ang="0">
                    <a:pos x="0" y="9"/>
                  </a:cxn>
                </a:cxnLst>
                <a:rect l="0" t="0" r="r" b="b"/>
                <a:pathLst>
                  <a:path w="17" h="9">
                    <a:moveTo>
                      <a:pt x="0" y="9"/>
                    </a:moveTo>
                    <a:lnTo>
                      <a:pt x="8" y="9"/>
                    </a:lnTo>
                    <a:lnTo>
                      <a:pt x="17"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8" name="Freeform 266"/>
              <p:cNvSpPr>
                <a:spLocks/>
              </p:cNvSpPr>
              <p:nvPr/>
            </p:nvSpPr>
            <p:spPr bwMode="blackWhite">
              <a:xfrm>
                <a:off x="10105" y="2807"/>
                <a:ext cx="32" cy="4"/>
              </a:xfrm>
              <a:custGeom>
                <a:avLst/>
                <a:gdLst/>
                <a:ahLst/>
                <a:cxnLst>
                  <a:cxn ang="0">
                    <a:pos x="0" y="0"/>
                  </a:cxn>
                  <a:cxn ang="0">
                    <a:pos x="0" y="0"/>
                  </a:cxn>
                  <a:cxn ang="0">
                    <a:pos x="8" y="0"/>
                  </a:cxn>
                  <a:cxn ang="0">
                    <a:pos x="24" y="9"/>
                  </a:cxn>
                  <a:cxn ang="0">
                    <a:pos x="32" y="9"/>
                  </a:cxn>
                  <a:cxn ang="0">
                    <a:pos x="24" y="0"/>
                  </a:cxn>
                  <a:cxn ang="0">
                    <a:pos x="16" y="0"/>
                  </a:cxn>
                  <a:cxn ang="0">
                    <a:pos x="0" y="0"/>
                  </a:cxn>
                </a:cxnLst>
                <a:rect l="0" t="0" r="r" b="b"/>
                <a:pathLst>
                  <a:path w="32" h="9">
                    <a:moveTo>
                      <a:pt x="0" y="0"/>
                    </a:moveTo>
                    <a:lnTo>
                      <a:pt x="0" y="0"/>
                    </a:lnTo>
                    <a:lnTo>
                      <a:pt x="8" y="0"/>
                    </a:lnTo>
                    <a:lnTo>
                      <a:pt x="24" y="9"/>
                    </a:lnTo>
                    <a:lnTo>
                      <a:pt x="32" y="9"/>
                    </a:lnTo>
                    <a:lnTo>
                      <a:pt x="24" y="0"/>
                    </a:lnTo>
                    <a:lnTo>
                      <a:pt x="16"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9" name="Freeform 267"/>
              <p:cNvSpPr>
                <a:spLocks/>
              </p:cNvSpPr>
              <p:nvPr/>
            </p:nvSpPr>
            <p:spPr bwMode="blackWhite">
              <a:xfrm>
                <a:off x="10105" y="2807"/>
                <a:ext cx="32" cy="4"/>
              </a:xfrm>
              <a:custGeom>
                <a:avLst/>
                <a:gdLst/>
                <a:ahLst/>
                <a:cxnLst>
                  <a:cxn ang="0">
                    <a:pos x="0" y="0"/>
                  </a:cxn>
                  <a:cxn ang="0">
                    <a:pos x="0" y="0"/>
                  </a:cxn>
                  <a:cxn ang="0">
                    <a:pos x="8" y="0"/>
                  </a:cxn>
                  <a:cxn ang="0">
                    <a:pos x="24" y="9"/>
                  </a:cxn>
                  <a:cxn ang="0">
                    <a:pos x="32" y="9"/>
                  </a:cxn>
                  <a:cxn ang="0">
                    <a:pos x="24" y="0"/>
                  </a:cxn>
                  <a:cxn ang="0">
                    <a:pos x="16" y="0"/>
                  </a:cxn>
                  <a:cxn ang="0">
                    <a:pos x="0" y="0"/>
                  </a:cxn>
                </a:cxnLst>
                <a:rect l="0" t="0" r="r" b="b"/>
                <a:pathLst>
                  <a:path w="32" h="9">
                    <a:moveTo>
                      <a:pt x="0" y="0"/>
                    </a:moveTo>
                    <a:lnTo>
                      <a:pt x="0" y="0"/>
                    </a:lnTo>
                    <a:lnTo>
                      <a:pt x="8" y="0"/>
                    </a:lnTo>
                    <a:lnTo>
                      <a:pt x="24" y="9"/>
                    </a:lnTo>
                    <a:lnTo>
                      <a:pt x="32" y="9"/>
                    </a:lnTo>
                    <a:lnTo>
                      <a:pt x="24" y="0"/>
                    </a:lnTo>
                    <a:lnTo>
                      <a:pt x="16"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0" name="Freeform 268"/>
              <p:cNvSpPr>
                <a:spLocks/>
              </p:cNvSpPr>
              <p:nvPr/>
            </p:nvSpPr>
            <p:spPr bwMode="blackWhite">
              <a:xfrm>
                <a:off x="10177" y="2807"/>
                <a:ext cx="25" cy="18"/>
              </a:xfrm>
              <a:custGeom>
                <a:avLst/>
                <a:gdLst/>
                <a:ahLst/>
                <a:cxnLst>
                  <a:cxn ang="0">
                    <a:pos x="0" y="18"/>
                  </a:cxn>
                  <a:cxn ang="0">
                    <a:pos x="16" y="9"/>
                  </a:cxn>
                  <a:cxn ang="0">
                    <a:pos x="24" y="0"/>
                  </a:cxn>
                  <a:cxn ang="0">
                    <a:pos x="24" y="0"/>
                  </a:cxn>
                  <a:cxn ang="0">
                    <a:pos x="0" y="18"/>
                  </a:cxn>
                </a:cxnLst>
                <a:rect l="0" t="0" r="r" b="b"/>
                <a:pathLst>
                  <a:path w="24" h="18">
                    <a:moveTo>
                      <a:pt x="0" y="18"/>
                    </a:moveTo>
                    <a:lnTo>
                      <a:pt x="16" y="9"/>
                    </a:lnTo>
                    <a:lnTo>
                      <a:pt x="24" y="0"/>
                    </a:lnTo>
                    <a:lnTo>
                      <a:pt x="24" y="0"/>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1" name="Freeform 269"/>
              <p:cNvSpPr>
                <a:spLocks/>
              </p:cNvSpPr>
              <p:nvPr/>
            </p:nvSpPr>
            <p:spPr bwMode="blackWhite">
              <a:xfrm>
                <a:off x="10177" y="2807"/>
                <a:ext cx="25" cy="18"/>
              </a:xfrm>
              <a:custGeom>
                <a:avLst/>
                <a:gdLst/>
                <a:ahLst/>
                <a:cxnLst>
                  <a:cxn ang="0">
                    <a:pos x="0" y="18"/>
                  </a:cxn>
                  <a:cxn ang="0">
                    <a:pos x="16" y="9"/>
                  </a:cxn>
                  <a:cxn ang="0">
                    <a:pos x="24" y="0"/>
                  </a:cxn>
                  <a:cxn ang="0">
                    <a:pos x="24" y="0"/>
                  </a:cxn>
                </a:cxnLst>
                <a:rect l="0" t="0" r="r" b="b"/>
                <a:pathLst>
                  <a:path w="24" h="18">
                    <a:moveTo>
                      <a:pt x="0" y="18"/>
                    </a:moveTo>
                    <a:lnTo>
                      <a:pt x="16" y="9"/>
                    </a:lnTo>
                    <a:lnTo>
                      <a:pt x="24" y="0"/>
                    </a:lnTo>
                    <a:lnTo>
                      <a:pt x="24"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2" name="Freeform 270"/>
              <p:cNvSpPr>
                <a:spLocks/>
              </p:cNvSpPr>
              <p:nvPr/>
            </p:nvSpPr>
            <p:spPr bwMode="blackWhite">
              <a:xfrm>
                <a:off x="10202" y="2790"/>
                <a:ext cx="41" cy="22"/>
              </a:xfrm>
              <a:custGeom>
                <a:avLst/>
                <a:gdLst/>
                <a:ahLst/>
                <a:cxnLst>
                  <a:cxn ang="0">
                    <a:pos x="0" y="17"/>
                  </a:cxn>
                  <a:cxn ang="0">
                    <a:pos x="8" y="17"/>
                  </a:cxn>
                  <a:cxn ang="0">
                    <a:pos x="33" y="0"/>
                  </a:cxn>
                  <a:cxn ang="0">
                    <a:pos x="41" y="0"/>
                  </a:cxn>
                  <a:cxn ang="0">
                    <a:pos x="16" y="0"/>
                  </a:cxn>
                  <a:cxn ang="0">
                    <a:pos x="0" y="0"/>
                  </a:cxn>
                  <a:cxn ang="0">
                    <a:pos x="0" y="8"/>
                  </a:cxn>
                  <a:cxn ang="0">
                    <a:pos x="0" y="8"/>
                  </a:cxn>
                  <a:cxn ang="0">
                    <a:pos x="0" y="17"/>
                  </a:cxn>
                </a:cxnLst>
                <a:rect l="0" t="0" r="r" b="b"/>
                <a:pathLst>
                  <a:path w="41" h="17">
                    <a:moveTo>
                      <a:pt x="0" y="17"/>
                    </a:moveTo>
                    <a:lnTo>
                      <a:pt x="8" y="17"/>
                    </a:lnTo>
                    <a:lnTo>
                      <a:pt x="33" y="0"/>
                    </a:lnTo>
                    <a:lnTo>
                      <a:pt x="41" y="0"/>
                    </a:lnTo>
                    <a:lnTo>
                      <a:pt x="16" y="0"/>
                    </a:lnTo>
                    <a:lnTo>
                      <a:pt x="0" y="0"/>
                    </a:lnTo>
                    <a:lnTo>
                      <a:pt x="0" y="8"/>
                    </a:lnTo>
                    <a:lnTo>
                      <a:pt x="0" y="8"/>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3" name="Freeform 271"/>
              <p:cNvSpPr>
                <a:spLocks/>
              </p:cNvSpPr>
              <p:nvPr/>
            </p:nvSpPr>
            <p:spPr bwMode="blackWhite">
              <a:xfrm>
                <a:off x="10202" y="2790"/>
                <a:ext cx="41" cy="22"/>
              </a:xfrm>
              <a:custGeom>
                <a:avLst/>
                <a:gdLst/>
                <a:ahLst/>
                <a:cxnLst>
                  <a:cxn ang="0">
                    <a:pos x="0" y="17"/>
                  </a:cxn>
                  <a:cxn ang="0">
                    <a:pos x="8" y="17"/>
                  </a:cxn>
                  <a:cxn ang="0">
                    <a:pos x="33" y="0"/>
                  </a:cxn>
                  <a:cxn ang="0">
                    <a:pos x="41" y="0"/>
                  </a:cxn>
                  <a:cxn ang="0">
                    <a:pos x="16" y="0"/>
                  </a:cxn>
                  <a:cxn ang="0">
                    <a:pos x="0" y="0"/>
                  </a:cxn>
                  <a:cxn ang="0">
                    <a:pos x="0" y="8"/>
                  </a:cxn>
                  <a:cxn ang="0">
                    <a:pos x="0" y="8"/>
                  </a:cxn>
                </a:cxnLst>
                <a:rect l="0" t="0" r="r" b="b"/>
                <a:pathLst>
                  <a:path w="41" h="17">
                    <a:moveTo>
                      <a:pt x="0" y="17"/>
                    </a:moveTo>
                    <a:lnTo>
                      <a:pt x="8" y="17"/>
                    </a:lnTo>
                    <a:lnTo>
                      <a:pt x="33" y="0"/>
                    </a:lnTo>
                    <a:lnTo>
                      <a:pt x="41" y="0"/>
                    </a:lnTo>
                    <a:lnTo>
                      <a:pt x="16" y="0"/>
                    </a:lnTo>
                    <a:lnTo>
                      <a:pt x="0" y="0"/>
                    </a:lnTo>
                    <a:lnTo>
                      <a:pt x="0" y="8"/>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4" name="Freeform 272"/>
              <p:cNvSpPr>
                <a:spLocks/>
              </p:cNvSpPr>
              <p:nvPr/>
            </p:nvSpPr>
            <p:spPr bwMode="blackWhite">
              <a:xfrm>
                <a:off x="10177" y="2798"/>
                <a:ext cx="25" cy="27"/>
              </a:xfrm>
              <a:custGeom>
                <a:avLst/>
                <a:gdLst/>
                <a:ahLst/>
                <a:cxnLst>
                  <a:cxn ang="0">
                    <a:pos x="24" y="0"/>
                  </a:cxn>
                  <a:cxn ang="0">
                    <a:pos x="8" y="9"/>
                  </a:cxn>
                  <a:cxn ang="0">
                    <a:pos x="0" y="9"/>
                  </a:cxn>
                  <a:cxn ang="0">
                    <a:pos x="0" y="27"/>
                  </a:cxn>
                  <a:cxn ang="0">
                    <a:pos x="24" y="0"/>
                  </a:cxn>
                </a:cxnLst>
                <a:rect l="0" t="0" r="r" b="b"/>
                <a:pathLst>
                  <a:path w="24" h="27">
                    <a:moveTo>
                      <a:pt x="24" y="0"/>
                    </a:moveTo>
                    <a:lnTo>
                      <a:pt x="8" y="9"/>
                    </a:lnTo>
                    <a:lnTo>
                      <a:pt x="0" y="9"/>
                    </a:lnTo>
                    <a:lnTo>
                      <a:pt x="0" y="27"/>
                    </a:lnTo>
                    <a:lnTo>
                      <a:pt x="24"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5" name="Freeform 273"/>
              <p:cNvSpPr>
                <a:spLocks/>
              </p:cNvSpPr>
              <p:nvPr/>
            </p:nvSpPr>
            <p:spPr bwMode="blackWhite">
              <a:xfrm>
                <a:off x="10177" y="2798"/>
                <a:ext cx="25" cy="27"/>
              </a:xfrm>
              <a:custGeom>
                <a:avLst/>
                <a:gdLst/>
                <a:ahLst/>
                <a:cxnLst>
                  <a:cxn ang="0">
                    <a:pos x="24" y="0"/>
                  </a:cxn>
                  <a:cxn ang="0">
                    <a:pos x="8" y="9"/>
                  </a:cxn>
                  <a:cxn ang="0">
                    <a:pos x="0" y="9"/>
                  </a:cxn>
                  <a:cxn ang="0">
                    <a:pos x="0" y="27"/>
                  </a:cxn>
                </a:cxnLst>
                <a:rect l="0" t="0" r="r" b="b"/>
                <a:pathLst>
                  <a:path w="24" h="27">
                    <a:moveTo>
                      <a:pt x="24" y="0"/>
                    </a:moveTo>
                    <a:lnTo>
                      <a:pt x="8" y="9"/>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6" name="Freeform 274"/>
              <p:cNvSpPr>
                <a:spLocks/>
              </p:cNvSpPr>
              <p:nvPr/>
            </p:nvSpPr>
            <p:spPr bwMode="blackWhite">
              <a:xfrm>
                <a:off x="10307" y="2772"/>
                <a:ext cx="9" cy="4"/>
              </a:xfrm>
              <a:custGeom>
                <a:avLst/>
                <a:gdLst/>
                <a:ahLst/>
                <a:cxnLst>
                  <a:cxn ang="0">
                    <a:pos x="0" y="9"/>
                  </a:cxn>
                  <a:cxn ang="0">
                    <a:pos x="9" y="0"/>
                  </a:cxn>
                  <a:cxn ang="0">
                    <a:pos x="9" y="0"/>
                  </a:cxn>
                  <a:cxn ang="0">
                    <a:pos x="0" y="0"/>
                  </a:cxn>
                  <a:cxn ang="0">
                    <a:pos x="0" y="9"/>
                  </a:cxn>
                </a:cxnLst>
                <a:rect l="0" t="0" r="r" b="b"/>
                <a:pathLst>
                  <a:path w="9" h="9">
                    <a:moveTo>
                      <a:pt x="0" y="9"/>
                    </a:moveTo>
                    <a:lnTo>
                      <a:pt x="9" y="0"/>
                    </a:lnTo>
                    <a:lnTo>
                      <a:pt x="9"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7" name="Freeform 275"/>
              <p:cNvSpPr>
                <a:spLocks/>
              </p:cNvSpPr>
              <p:nvPr/>
            </p:nvSpPr>
            <p:spPr bwMode="blackWhite">
              <a:xfrm>
                <a:off x="10307" y="2772"/>
                <a:ext cx="9" cy="4"/>
              </a:xfrm>
              <a:custGeom>
                <a:avLst/>
                <a:gdLst/>
                <a:ahLst/>
                <a:cxnLst>
                  <a:cxn ang="0">
                    <a:pos x="0" y="9"/>
                  </a:cxn>
                  <a:cxn ang="0">
                    <a:pos x="9" y="0"/>
                  </a:cxn>
                  <a:cxn ang="0">
                    <a:pos x="9" y="0"/>
                  </a:cxn>
                  <a:cxn ang="0">
                    <a:pos x="0" y="0"/>
                  </a:cxn>
                  <a:cxn ang="0">
                    <a:pos x="0" y="9"/>
                  </a:cxn>
                </a:cxnLst>
                <a:rect l="0" t="0" r="r" b="b"/>
                <a:pathLst>
                  <a:path w="9" h="9">
                    <a:moveTo>
                      <a:pt x="0" y="9"/>
                    </a:moveTo>
                    <a:lnTo>
                      <a:pt x="9" y="0"/>
                    </a:lnTo>
                    <a:lnTo>
                      <a:pt x="9"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8" name="Freeform 276"/>
              <p:cNvSpPr>
                <a:spLocks/>
              </p:cNvSpPr>
              <p:nvPr/>
            </p:nvSpPr>
            <p:spPr bwMode="blackWhite">
              <a:xfrm>
                <a:off x="10348" y="2745"/>
                <a:ext cx="8" cy="32"/>
              </a:xfrm>
              <a:custGeom>
                <a:avLst/>
                <a:gdLst/>
                <a:ahLst/>
                <a:cxnLst>
                  <a:cxn ang="0">
                    <a:pos x="0" y="18"/>
                  </a:cxn>
                  <a:cxn ang="0">
                    <a:pos x="8" y="18"/>
                  </a:cxn>
                  <a:cxn ang="0">
                    <a:pos x="16" y="9"/>
                  </a:cxn>
                  <a:cxn ang="0">
                    <a:pos x="8" y="0"/>
                  </a:cxn>
                  <a:cxn ang="0">
                    <a:pos x="0" y="9"/>
                  </a:cxn>
                  <a:cxn ang="0">
                    <a:pos x="0" y="18"/>
                  </a:cxn>
                </a:cxnLst>
                <a:rect l="0" t="0" r="r" b="b"/>
                <a:pathLst>
                  <a:path w="16" h="18">
                    <a:moveTo>
                      <a:pt x="0" y="18"/>
                    </a:moveTo>
                    <a:lnTo>
                      <a:pt x="8" y="18"/>
                    </a:lnTo>
                    <a:lnTo>
                      <a:pt x="16" y="9"/>
                    </a:lnTo>
                    <a:lnTo>
                      <a:pt x="8" y="0"/>
                    </a:lnTo>
                    <a:lnTo>
                      <a:pt x="0"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9" name="Freeform 277"/>
              <p:cNvSpPr>
                <a:spLocks/>
              </p:cNvSpPr>
              <p:nvPr/>
            </p:nvSpPr>
            <p:spPr bwMode="blackWhite">
              <a:xfrm>
                <a:off x="10348" y="2745"/>
                <a:ext cx="8" cy="32"/>
              </a:xfrm>
              <a:custGeom>
                <a:avLst/>
                <a:gdLst/>
                <a:ahLst/>
                <a:cxnLst>
                  <a:cxn ang="0">
                    <a:pos x="0" y="18"/>
                  </a:cxn>
                  <a:cxn ang="0">
                    <a:pos x="8" y="18"/>
                  </a:cxn>
                  <a:cxn ang="0">
                    <a:pos x="16" y="9"/>
                  </a:cxn>
                  <a:cxn ang="0">
                    <a:pos x="8" y="0"/>
                  </a:cxn>
                  <a:cxn ang="0">
                    <a:pos x="0" y="9"/>
                  </a:cxn>
                  <a:cxn ang="0">
                    <a:pos x="0" y="18"/>
                  </a:cxn>
                </a:cxnLst>
                <a:rect l="0" t="0" r="r" b="b"/>
                <a:pathLst>
                  <a:path w="16" h="18">
                    <a:moveTo>
                      <a:pt x="0" y="18"/>
                    </a:moveTo>
                    <a:lnTo>
                      <a:pt x="8" y="18"/>
                    </a:lnTo>
                    <a:lnTo>
                      <a:pt x="16" y="9"/>
                    </a:lnTo>
                    <a:lnTo>
                      <a:pt x="8" y="0"/>
                    </a:lnTo>
                    <a:lnTo>
                      <a:pt x="0"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0" name="Freeform 278"/>
              <p:cNvSpPr>
                <a:spLocks/>
              </p:cNvSpPr>
              <p:nvPr/>
            </p:nvSpPr>
            <p:spPr bwMode="blackWhite">
              <a:xfrm>
                <a:off x="9878" y="2683"/>
                <a:ext cx="24" cy="24"/>
              </a:xfrm>
              <a:custGeom>
                <a:avLst/>
                <a:gdLst/>
                <a:ahLst/>
                <a:cxnLst>
                  <a:cxn ang="0">
                    <a:pos x="0" y="0"/>
                  </a:cxn>
                  <a:cxn ang="0">
                    <a:pos x="8" y="0"/>
                  </a:cxn>
                  <a:cxn ang="0">
                    <a:pos x="16" y="9"/>
                  </a:cxn>
                  <a:cxn ang="0">
                    <a:pos x="16" y="17"/>
                  </a:cxn>
                  <a:cxn ang="0">
                    <a:pos x="24" y="17"/>
                  </a:cxn>
                  <a:cxn ang="0">
                    <a:pos x="24" y="9"/>
                  </a:cxn>
                  <a:cxn ang="0">
                    <a:pos x="24" y="9"/>
                  </a:cxn>
                  <a:cxn ang="0">
                    <a:pos x="16" y="0"/>
                  </a:cxn>
                  <a:cxn ang="0">
                    <a:pos x="8" y="0"/>
                  </a:cxn>
                  <a:cxn ang="0">
                    <a:pos x="0" y="0"/>
                  </a:cxn>
                </a:cxnLst>
                <a:rect l="0" t="0" r="r" b="b"/>
                <a:pathLst>
                  <a:path w="24" h="17">
                    <a:moveTo>
                      <a:pt x="0" y="0"/>
                    </a:moveTo>
                    <a:lnTo>
                      <a:pt x="8" y="0"/>
                    </a:lnTo>
                    <a:lnTo>
                      <a:pt x="16" y="9"/>
                    </a:lnTo>
                    <a:lnTo>
                      <a:pt x="16" y="17"/>
                    </a:lnTo>
                    <a:lnTo>
                      <a:pt x="24" y="17"/>
                    </a:lnTo>
                    <a:lnTo>
                      <a:pt x="24" y="9"/>
                    </a:lnTo>
                    <a:lnTo>
                      <a:pt x="24"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1" name="Freeform 279"/>
              <p:cNvSpPr>
                <a:spLocks/>
              </p:cNvSpPr>
              <p:nvPr/>
            </p:nvSpPr>
            <p:spPr bwMode="blackWhite">
              <a:xfrm>
                <a:off x="9878" y="2683"/>
                <a:ext cx="24" cy="24"/>
              </a:xfrm>
              <a:custGeom>
                <a:avLst/>
                <a:gdLst/>
                <a:ahLst/>
                <a:cxnLst>
                  <a:cxn ang="0">
                    <a:pos x="0" y="0"/>
                  </a:cxn>
                  <a:cxn ang="0">
                    <a:pos x="8" y="0"/>
                  </a:cxn>
                  <a:cxn ang="0">
                    <a:pos x="16" y="9"/>
                  </a:cxn>
                  <a:cxn ang="0">
                    <a:pos x="16" y="17"/>
                  </a:cxn>
                  <a:cxn ang="0">
                    <a:pos x="24" y="17"/>
                  </a:cxn>
                  <a:cxn ang="0">
                    <a:pos x="24" y="9"/>
                  </a:cxn>
                  <a:cxn ang="0">
                    <a:pos x="24" y="9"/>
                  </a:cxn>
                  <a:cxn ang="0">
                    <a:pos x="16" y="0"/>
                  </a:cxn>
                  <a:cxn ang="0">
                    <a:pos x="8" y="0"/>
                  </a:cxn>
                  <a:cxn ang="0">
                    <a:pos x="0" y="0"/>
                  </a:cxn>
                </a:cxnLst>
                <a:rect l="0" t="0" r="r" b="b"/>
                <a:pathLst>
                  <a:path w="24" h="17">
                    <a:moveTo>
                      <a:pt x="0" y="0"/>
                    </a:moveTo>
                    <a:lnTo>
                      <a:pt x="8" y="0"/>
                    </a:lnTo>
                    <a:lnTo>
                      <a:pt x="16" y="9"/>
                    </a:lnTo>
                    <a:lnTo>
                      <a:pt x="16" y="17"/>
                    </a:lnTo>
                    <a:lnTo>
                      <a:pt x="24" y="17"/>
                    </a:lnTo>
                    <a:lnTo>
                      <a:pt x="24" y="9"/>
                    </a:lnTo>
                    <a:lnTo>
                      <a:pt x="24"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2" name="Freeform 280"/>
              <p:cNvSpPr>
                <a:spLocks/>
              </p:cNvSpPr>
              <p:nvPr/>
            </p:nvSpPr>
            <p:spPr bwMode="blackWhite">
              <a:xfrm>
                <a:off x="9918" y="2692"/>
                <a:ext cx="9" cy="14"/>
              </a:xfrm>
              <a:custGeom>
                <a:avLst/>
                <a:gdLst/>
                <a:ahLst/>
                <a:cxnLst>
                  <a:cxn ang="0">
                    <a:pos x="0" y="8"/>
                  </a:cxn>
                  <a:cxn ang="0">
                    <a:pos x="9" y="17"/>
                  </a:cxn>
                  <a:cxn ang="0">
                    <a:pos x="17" y="8"/>
                  </a:cxn>
                  <a:cxn ang="0">
                    <a:pos x="0" y="0"/>
                  </a:cxn>
                  <a:cxn ang="0">
                    <a:pos x="0" y="8"/>
                  </a:cxn>
                </a:cxnLst>
                <a:rect l="0" t="0" r="r" b="b"/>
                <a:pathLst>
                  <a:path w="17" h="17">
                    <a:moveTo>
                      <a:pt x="0" y="8"/>
                    </a:moveTo>
                    <a:lnTo>
                      <a:pt x="9" y="17"/>
                    </a:lnTo>
                    <a:lnTo>
                      <a:pt x="17" y="8"/>
                    </a:lnTo>
                    <a:lnTo>
                      <a:pt x="0"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3" name="Freeform 281"/>
              <p:cNvSpPr>
                <a:spLocks/>
              </p:cNvSpPr>
              <p:nvPr/>
            </p:nvSpPr>
            <p:spPr bwMode="blackWhite">
              <a:xfrm>
                <a:off x="9918" y="2692"/>
                <a:ext cx="9" cy="14"/>
              </a:xfrm>
              <a:custGeom>
                <a:avLst/>
                <a:gdLst/>
                <a:ahLst/>
                <a:cxnLst>
                  <a:cxn ang="0">
                    <a:pos x="0" y="8"/>
                  </a:cxn>
                  <a:cxn ang="0">
                    <a:pos x="9" y="17"/>
                  </a:cxn>
                  <a:cxn ang="0">
                    <a:pos x="17" y="8"/>
                  </a:cxn>
                  <a:cxn ang="0">
                    <a:pos x="0" y="0"/>
                  </a:cxn>
                  <a:cxn ang="0">
                    <a:pos x="0" y="8"/>
                  </a:cxn>
                </a:cxnLst>
                <a:rect l="0" t="0" r="r" b="b"/>
                <a:pathLst>
                  <a:path w="17" h="17">
                    <a:moveTo>
                      <a:pt x="0" y="8"/>
                    </a:moveTo>
                    <a:lnTo>
                      <a:pt x="9" y="17"/>
                    </a:lnTo>
                    <a:lnTo>
                      <a:pt x="17" y="8"/>
                    </a:lnTo>
                    <a:lnTo>
                      <a:pt x="0"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4" name="Freeform 282"/>
              <p:cNvSpPr>
                <a:spLocks/>
              </p:cNvSpPr>
              <p:nvPr/>
            </p:nvSpPr>
            <p:spPr bwMode="blackWhite">
              <a:xfrm>
                <a:off x="10105" y="2629"/>
                <a:ext cx="105" cy="112"/>
              </a:xfrm>
              <a:custGeom>
                <a:avLst/>
                <a:gdLst/>
                <a:ahLst/>
                <a:cxnLst>
                  <a:cxn ang="0">
                    <a:pos x="0" y="71"/>
                  </a:cxn>
                  <a:cxn ang="0">
                    <a:pos x="0" y="80"/>
                  </a:cxn>
                  <a:cxn ang="0">
                    <a:pos x="8" y="80"/>
                  </a:cxn>
                  <a:cxn ang="0">
                    <a:pos x="8" y="89"/>
                  </a:cxn>
                  <a:cxn ang="0">
                    <a:pos x="8" y="107"/>
                  </a:cxn>
                  <a:cxn ang="0">
                    <a:pos x="8" y="116"/>
                  </a:cxn>
                  <a:cxn ang="0">
                    <a:pos x="24" y="116"/>
                  </a:cxn>
                  <a:cxn ang="0">
                    <a:pos x="24" y="107"/>
                  </a:cxn>
                  <a:cxn ang="0">
                    <a:pos x="24" y="80"/>
                  </a:cxn>
                  <a:cxn ang="0">
                    <a:pos x="24" y="71"/>
                  </a:cxn>
                  <a:cxn ang="0">
                    <a:pos x="24" y="71"/>
                  </a:cxn>
                  <a:cxn ang="0">
                    <a:pos x="32" y="71"/>
                  </a:cxn>
                  <a:cxn ang="0">
                    <a:pos x="32" y="71"/>
                  </a:cxn>
                  <a:cxn ang="0">
                    <a:pos x="32" y="80"/>
                  </a:cxn>
                  <a:cxn ang="0">
                    <a:pos x="32" y="89"/>
                  </a:cxn>
                  <a:cxn ang="0">
                    <a:pos x="40" y="89"/>
                  </a:cxn>
                  <a:cxn ang="0">
                    <a:pos x="40" y="98"/>
                  </a:cxn>
                  <a:cxn ang="0">
                    <a:pos x="48" y="107"/>
                  </a:cxn>
                  <a:cxn ang="0">
                    <a:pos x="57" y="98"/>
                  </a:cxn>
                  <a:cxn ang="0">
                    <a:pos x="57" y="107"/>
                  </a:cxn>
                  <a:cxn ang="0">
                    <a:pos x="57" y="116"/>
                  </a:cxn>
                  <a:cxn ang="0">
                    <a:pos x="65" y="107"/>
                  </a:cxn>
                  <a:cxn ang="0">
                    <a:pos x="65" y="98"/>
                  </a:cxn>
                  <a:cxn ang="0">
                    <a:pos x="57" y="89"/>
                  </a:cxn>
                  <a:cxn ang="0">
                    <a:pos x="48" y="80"/>
                  </a:cxn>
                  <a:cxn ang="0">
                    <a:pos x="57" y="80"/>
                  </a:cxn>
                  <a:cxn ang="0">
                    <a:pos x="40" y="54"/>
                  </a:cxn>
                  <a:cxn ang="0">
                    <a:pos x="48" y="54"/>
                  </a:cxn>
                  <a:cxn ang="0">
                    <a:pos x="65" y="36"/>
                  </a:cxn>
                  <a:cxn ang="0">
                    <a:pos x="73" y="36"/>
                  </a:cxn>
                  <a:cxn ang="0">
                    <a:pos x="65" y="36"/>
                  </a:cxn>
                  <a:cxn ang="0">
                    <a:pos x="48" y="36"/>
                  </a:cxn>
                  <a:cxn ang="0">
                    <a:pos x="40" y="36"/>
                  </a:cxn>
                  <a:cxn ang="0">
                    <a:pos x="32" y="45"/>
                  </a:cxn>
                  <a:cxn ang="0">
                    <a:pos x="24" y="45"/>
                  </a:cxn>
                  <a:cxn ang="0">
                    <a:pos x="24" y="36"/>
                  </a:cxn>
                  <a:cxn ang="0">
                    <a:pos x="16" y="36"/>
                  </a:cxn>
                  <a:cxn ang="0">
                    <a:pos x="16" y="27"/>
                  </a:cxn>
                  <a:cxn ang="0">
                    <a:pos x="24" y="18"/>
                  </a:cxn>
                  <a:cxn ang="0">
                    <a:pos x="24" y="18"/>
                  </a:cxn>
                  <a:cxn ang="0">
                    <a:pos x="32" y="18"/>
                  </a:cxn>
                  <a:cxn ang="0">
                    <a:pos x="40" y="18"/>
                  </a:cxn>
                  <a:cxn ang="0">
                    <a:pos x="65" y="18"/>
                  </a:cxn>
                  <a:cxn ang="0">
                    <a:pos x="73" y="18"/>
                  </a:cxn>
                  <a:cxn ang="0">
                    <a:pos x="89" y="18"/>
                  </a:cxn>
                  <a:cxn ang="0">
                    <a:pos x="105" y="0"/>
                  </a:cxn>
                  <a:cxn ang="0">
                    <a:pos x="97" y="0"/>
                  </a:cxn>
                  <a:cxn ang="0">
                    <a:pos x="89" y="9"/>
                  </a:cxn>
                  <a:cxn ang="0">
                    <a:pos x="81" y="9"/>
                  </a:cxn>
                  <a:cxn ang="0">
                    <a:pos x="65" y="9"/>
                  </a:cxn>
                  <a:cxn ang="0">
                    <a:pos x="32" y="0"/>
                  </a:cxn>
                  <a:cxn ang="0">
                    <a:pos x="24" y="9"/>
                  </a:cxn>
                  <a:cxn ang="0">
                    <a:pos x="16" y="9"/>
                  </a:cxn>
                  <a:cxn ang="0">
                    <a:pos x="16" y="36"/>
                  </a:cxn>
                  <a:cxn ang="0">
                    <a:pos x="8" y="36"/>
                  </a:cxn>
                  <a:cxn ang="0">
                    <a:pos x="8" y="45"/>
                  </a:cxn>
                  <a:cxn ang="0">
                    <a:pos x="8" y="54"/>
                  </a:cxn>
                  <a:cxn ang="0">
                    <a:pos x="0" y="63"/>
                  </a:cxn>
                  <a:cxn ang="0">
                    <a:pos x="0" y="71"/>
                  </a:cxn>
                </a:cxnLst>
                <a:rect l="0" t="0" r="r" b="b"/>
                <a:pathLst>
                  <a:path w="105" h="116">
                    <a:moveTo>
                      <a:pt x="0" y="71"/>
                    </a:moveTo>
                    <a:lnTo>
                      <a:pt x="0" y="80"/>
                    </a:lnTo>
                    <a:lnTo>
                      <a:pt x="8" y="80"/>
                    </a:lnTo>
                    <a:lnTo>
                      <a:pt x="8" y="89"/>
                    </a:lnTo>
                    <a:lnTo>
                      <a:pt x="8" y="107"/>
                    </a:lnTo>
                    <a:lnTo>
                      <a:pt x="8" y="116"/>
                    </a:lnTo>
                    <a:lnTo>
                      <a:pt x="24" y="116"/>
                    </a:lnTo>
                    <a:lnTo>
                      <a:pt x="24" y="107"/>
                    </a:lnTo>
                    <a:lnTo>
                      <a:pt x="24" y="80"/>
                    </a:lnTo>
                    <a:lnTo>
                      <a:pt x="24" y="71"/>
                    </a:lnTo>
                    <a:lnTo>
                      <a:pt x="24" y="71"/>
                    </a:lnTo>
                    <a:lnTo>
                      <a:pt x="32" y="71"/>
                    </a:lnTo>
                    <a:lnTo>
                      <a:pt x="32" y="71"/>
                    </a:lnTo>
                    <a:lnTo>
                      <a:pt x="32" y="80"/>
                    </a:lnTo>
                    <a:lnTo>
                      <a:pt x="32" y="89"/>
                    </a:lnTo>
                    <a:lnTo>
                      <a:pt x="40" y="89"/>
                    </a:lnTo>
                    <a:lnTo>
                      <a:pt x="40" y="98"/>
                    </a:lnTo>
                    <a:lnTo>
                      <a:pt x="48" y="107"/>
                    </a:lnTo>
                    <a:lnTo>
                      <a:pt x="57" y="98"/>
                    </a:lnTo>
                    <a:lnTo>
                      <a:pt x="57" y="107"/>
                    </a:lnTo>
                    <a:lnTo>
                      <a:pt x="57" y="116"/>
                    </a:lnTo>
                    <a:lnTo>
                      <a:pt x="65" y="107"/>
                    </a:lnTo>
                    <a:lnTo>
                      <a:pt x="65" y="98"/>
                    </a:lnTo>
                    <a:lnTo>
                      <a:pt x="57" y="89"/>
                    </a:lnTo>
                    <a:lnTo>
                      <a:pt x="48" y="80"/>
                    </a:lnTo>
                    <a:lnTo>
                      <a:pt x="57" y="80"/>
                    </a:lnTo>
                    <a:lnTo>
                      <a:pt x="40" y="54"/>
                    </a:lnTo>
                    <a:lnTo>
                      <a:pt x="48" y="54"/>
                    </a:lnTo>
                    <a:lnTo>
                      <a:pt x="65" y="36"/>
                    </a:lnTo>
                    <a:lnTo>
                      <a:pt x="73" y="36"/>
                    </a:lnTo>
                    <a:lnTo>
                      <a:pt x="65" y="36"/>
                    </a:lnTo>
                    <a:lnTo>
                      <a:pt x="48" y="36"/>
                    </a:lnTo>
                    <a:lnTo>
                      <a:pt x="40" y="36"/>
                    </a:lnTo>
                    <a:lnTo>
                      <a:pt x="32" y="45"/>
                    </a:lnTo>
                    <a:lnTo>
                      <a:pt x="24" y="45"/>
                    </a:lnTo>
                    <a:lnTo>
                      <a:pt x="24" y="36"/>
                    </a:lnTo>
                    <a:lnTo>
                      <a:pt x="16" y="36"/>
                    </a:lnTo>
                    <a:lnTo>
                      <a:pt x="16" y="27"/>
                    </a:lnTo>
                    <a:lnTo>
                      <a:pt x="24" y="18"/>
                    </a:lnTo>
                    <a:lnTo>
                      <a:pt x="24" y="18"/>
                    </a:lnTo>
                    <a:lnTo>
                      <a:pt x="32" y="18"/>
                    </a:lnTo>
                    <a:lnTo>
                      <a:pt x="40" y="18"/>
                    </a:lnTo>
                    <a:lnTo>
                      <a:pt x="65" y="18"/>
                    </a:lnTo>
                    <a:lnTo>
                      <a:pt x="73" y="18"/>
                    </a:lnTo>
                    <a:lnTo>
                      <a:pt x="89" y="18"/>
                    </a:lnTo>
                    <a:lnTo>
                      <a:pt x="105" y="0"/>
                    </a:lnTo>
                    <a:lnTo>
                      <a:pt x="97" y="0"/>
                    </a:lnTo>
                    <a:lnTo>
                      <a:pt x="89" y="9"/>
                    </a:lnTo>
                    <a:lnTo>
                      <a:pt x="81" y="9"/>
                    </a:lnTo>
                    <a:lnTo>
                      <a:pt x="65" y="9"/>
                    </a:lnTo>
                    <a:lnTo>
                      <a:pt x="32" y="0"/>
                    </a:lnTo>
                    <a:lnTo>
                      <a:pt x="24" y="9"/>
                    </a:lnTo>
                    <a:lnTo>
                      <a:pt x="16" y="9"/>
                    </a:lnTo>
                    <a:lnTo>
                      <a:pt x="16" y="36"/>
                    </a:lnTo>
                    <a:lnTo>
                      <a:pt x="8" y="36"/>
                    </a:lnTo>
                    <a:lnTo>
                      <a:pt x="8" y="45"/>
                    </a:lnTo>
                    <a:lnTo>
                      <a:pt x="8" y="54"/>
                    </a:lnTo>
                    <a:lnTo>
                      <a:pt x="0" y="63"/>
                    </a:lnTo>
                    <a:lnTo>
                      <a:pt x="0" y="7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5" name="Freeform 283"/>
              <p:cNvSpPr>
                <a:spLocks/>
              </p:cNvSpPr>
              <p:nvPr/>
            </p:nvSpPr>
            <p:spPr bwMode="blackWhite">
              <a:xfrm>
                <a:off x="10105" y="2629"/>
                <a:ext cx="105" cy="112"/>
              </a:xfrm>
              <a:custGeom>
                <a:avLst/>
                <a:gdLst/>
                <a:ahLst/>
                <a:cxnLst>
                  <a:cxn ang="0">
                    <a:pos x="0" y="71"/>
                  </a:cxn>
                  <a:cxn ang="0">
                    <a:pos x="0" y="80"/>
                  </a:cxn>
                  <a:cxn ang="0">
                    <a:pos x="8" y="80"/>
                  </a:cxn>
                  <a:cxn ang="0">
                    <a:pos x="8" y="89"/>
                  </a:cxn>
                  <a:cxn ang="0">
                    <a:pos x="8" y="107"/>
                  </a:cxn>
                  <a:cxn ang="0">
                    <a:pos x="8" y="116"/>
                  </a:cxn>
                  <a:cxn ang="0">
                    <a:pos x="24" y="116"/>
                  </a:cxn>
                  <a:cxn ang="0">
                    <a:pos x="24" y="107"/>
                  </a:cxn>
                  <a:cxn ang="0">
                    <a:pos x="24" y="80"/>
                  </a:cxn>
                  <a:cxn ang="0">
                    <a:pos x="24" y="71"/>
                  </a:cxn>
                  <a:cxn ang="0">
                    <a:pos x="24" y="71"/>
                  </a:cxn>
                  <a:cxn ang="0">
                    <a:pos x="32" y="71"/>
                  </a:cxn>
                  <a:cxn ang="0">
                    <a:pos x="32" y="71"/>
                  </a:cxn>
                  <a:cxn ang="0">
                    <a:pos x="32" y="80"/>
                  </a:cxn>
                  <a:cxn ang="0">
                    <a:pos x="32" y="89"/>
                  </a:cxn>
                  <a:cxn ang="0">
                    <a:pos x="40" y="89"/>
                  </a:cxn>
                  <a:cxn ang="0">
                    <a:pos x="40" y="98"/>
                  </a:cxn>
                  <a:cxn ang="0">
                    <a:pos x="48" y="107"/>
                  </a:cxn>
                  <a:cxn ang="0">
                    <a:pos x="57" y="98"/>
                  </a:cxn>
                  <a:cxn ang="0">
                    <a:pos x="57" y="107"/>
                  </a:cxn>
                  <a:cxn ang="0">
                    <a:pos x="57" y="116"/>
                  </a:cxn>
                  <a:cxn ang="0">
                    <a:pos x="65" y="107"/>
                  </a:cxn>
                  <a:cxn ang="0">
                    <a:pos x="65" y="98"/>
                  </a:cxn>
                  <a:cxn ang="0">
                    <a:pos x="57" y="89"/>
                  </a:cxn>
                  <a:cxn ang="0">
                    <a:pos x="48" y="80"/>
                  </a:cxn>
                  <a:cxn ang="0">
                    <a:pos x="57" y="80"/>
                  </a:cxn>
                  <a:cxn ang="0">
                    <a:pos x="40" y="54"/>
                  </a:cxn>
                  <a:cxn ang="0">
                    <a:pos x="48" y="54"/>
                  </a:cxn>
                  <a:cxn ang="0">
                    <a:pos x="65" y="36"/>
                  </a:cxn>
                  <a:cxn ang="0">
                    <a:pos x="73" y="36"/>
                  </a:cxn>
                  <a:cxn ang="0">
                    <a:pos x="65" y="36"/>
                  </a:cxn>
                  <a:cxn ang="0">
                    <a:pos x="48" y="36"/>
                  </a:cxn>
                  <a:cxn ang="0">
                    <a:pos x="40" y="36"/>
                  </a:cxn>
                  <a:cxn ang="0">
                    <a:pos x="32" y="45"/>
                  </a:cxn>
                  <a:cxn ang="0">
                    <a:pos x="24" y="45"/>
                  </a:cxn>
                  <a:cxn ang="0">
                    <a:pos x="24" y="36"/>
                  </a:cxn>
                  <a:cxn ang="0">
                    <a:pos x="16" y="36"/>
                  </a:cxn>
                  <a:cxn ang="0">
                    <a:pos x="16" y="27"/>
                  </a:cxn>
                  <a:cxn ang="0">
                    <a:pos x="24" y="18"/>
                  </a:cxn>
                  <a:cxn ang="0">
                    <a:pos x="24" y="18"/>
                  </a:cxn>
                  <a:cxn ang="0">
                    <a:pos x="32" y="18"/>
                  </a:cxn>
                  <a:cxn ang="0">
                    <a:pos x="40" y="18"/>
                  </a:cxn>
                  <a:cxn ang="0">
                    <a:pos x="65" y="18"/>
                  </a:cxn>
                  <a:cxn ang="0">
                    <a:pos x="73" y="18"/>
                  </a:cxn>
                  <a:cxn ang="0">
                    <a:pos x="89" y="18"/>
                  </a:cxn>
                  <a:cxn ang="0">
                    <a:pos x="105" y="0"/>
                  </a:cxn>
                  <a:cxn ang="0">
                    <a:pos x="97" y="0"/>
                  </a:cxn>
                  <a:cxn ang="0">
                    <a:pos x="89" y="9"/>
                  </a:cxn>
                  <a:cxn ang="0">
                    <a:pos x="81" y="9"/>
                  </a:cxn>
                  <a:cxn ang="0">
                    <a:pos x="65" y="9"/>
                  </a:cxn>
                  <a:cxn ang="0">
                    <a:pos x="32" y="0"/>
                  </a:cxn>
                  <a:cxn ang="0">
                    <a:pos x="24" y="9"/>
                  </a:cxn>
                  <a:cxn ang="0">
                    <a:pos x="16" y="9"/>
                  </a:cxn>
                  <a:cxn ang="0">
                    <a:pos x="16" y="36"/>
                  </a:cxn>
                  <a:cxn ang="0">
                    <a:pos x="8" y="36"/>
                  </a:cxn>
                  <a:cxn ang="0">
                    <a:pos x="8" y="45"/>
                  </a:cxn>
                  <a:cxn ang="0">
                    <a:pos x="8" y="54"/>
                  </a:cxn>
                  <a:cxn ang="0">
                    <a:pos x="0" y="63"/>
                  </a:cxn>
                  <a:cxn ang="0">
                    <a:pos x="0" y="71"/>
                  </a:cxn>
                </a:cxnLst>
                <a:rect l="0" t="0" r="r" b="b"/>
                <a:pathLst>
                  <a:path w="105" h="116">
                    <a:moveTo>
                      <a:pt x="0" y="71"/>
                    </a:moveTo>
                    <a:lnTo>
                      <a:pt x="0" y="80"/>
                    </a:lnTo>
                    <a:lnTo>
                      <a:pt x="8" y="80"/>
                    </a:lnTo>
                    <a:lnTo>
                      <a:pt x="8" y="89"/>
                    </a:lnTo>
                    <a:lnTo>
                      <a:pt x="8" y="107"/>
                    </a:lnTo>
                    <a:lnTo>
                      <a:pt x="8" y="116"/>
                    </a:lnTo>
                    <a:lnTo>
                      <a:pt x="24" y="116"/>
                    </a:lnTo>
                    <a:lnTo>
                      <a:pt x="24" y="107"/>
                    </a:lnTo>
                    <a:lnTo>
                      <a:pt x="24" y="80"/>
                    </a:lnTo>
                    <a:lnTo>
                      <a:pt x="24" y="71"/>
                    </a:lnTo>
                    <a:lnTo>
                      <a:pt x="24" y="71"/>
                    </a:lnTo>
                    <a:lnTo>
                      <a:pt x="32" y="71"/>
                    </a:lnTo>
                    <a:lnTo>
                      <a:pt x="32" y="71"/>
                    </a:lnTo>
                    <a:lnTo>
                      <a:pt x="32" y="80"/>
                    </a:lnTo>
                    <a:lnTo>
                      <a:pt x="32" y="89"/>
                    </a:lnTo>
                    <a:lnTo>
                      <a:pt x="40" y="89"/>
                    </a:lnTo>
                    <a:lnTo>
                      <a:pt x="40" y="98"/>
                    </a:lnTo>
                    <a:lnTo>
                      <a:pt x="48" y="107"/>
                    </a:lnTo>
                    <a:lnTo>
                      <a:pt x="57" y="98"/>
                    </a:lnTo>
                    <a:lnTo>
                      <a:pt x="57" y="107"/>
                    </a:lnTo>
                    <a:lnTo>
                      <a:pt x="57" y="116"/>
                    </a:lnTo>
                    <a:lnTo>
                      <a:pt x="65" y="107"/>
                    </a:lnTo>
                    <a:lnTo>
                      <a:pt x="65" y="98"/>
                    </a:lnTo>
                    <a:lnTo>
                      <a:pt x="57" y="89"/>
                    </a:lnTo>
                    <a:lnTo>
                      <a:pt x="48" y="80"/>
                    </a:lnTo>
                    <a:lnTo>
                      <a:pt x="57" y="80"/>
                    </a:lnTo>
                    <a:lnTo>
                      <a:pt x="40" y="54"/>
                    </a:lnTo>
                    <a:lnTo>
                      <a:pt x="48" y="54"/>
                    </a:lnTo>
                    <a:lnTo>
                      <a:pt x="65" y="36"/>
                    </a:lnTo>
                    <a:lnTo>
                      <a:pt x="73" y="36"/>
                    </a:lnTo>
                    <a:lnTo>
                      <a:pt x="65" y="36"/>
                    </a:lnTo>
                    <a:lnTo>
                      <a:pt x="48" y="36"/>
                    </a:lnTo>
                    <a:lnTo>
                      <a:pt x="40" y="36"/>
                    </a:lnTo>
                    <a:lnTo>
                      <a:pt x="32" y="45"/>
                    </a:lnTo>
                    <a:lnTo>
                      <a:pt x="24" y="45"/>
                    </a:lnTo>
                    <a:lnTo>
                      <a:pt x="24" y="36"/>
                    </a:lnTo>
                    <a:lnTo>
                      <a:pt x="16" y="36"/>
                    </a:lnTo>
                    <a:lnTo>
                      <a:pt x="16" y="27"/>
                    </a:lnTo>
                    <a:lnTo>
                      <a:pt x="24" y="18"/>
                    </a:lnTo>
                    <a:lnTo>
                      <a:pt x="24" y="18"/>
                    </a:lnTo>
                    <a:lnTo>
                      <a:pt x="32" y="18"/>
                    </a:lnTo>
                    <a:lnTo>
                      <a:pt x="40" y="18"/>
                    </a:lnTo>
                    <a:lnTo>
                      <a:pt x="65" y="18"/>
                    </a:lnTo>
                    <a:lnTo>
                      <a:pt x="73" y="18"/>
                    </a:lnTo>
                    <a:lnTo>
                      <a:pt x="89" y="18"/>
                    </a:lnTo>
                    <a:lnTo>
                      <a:pt x="105" y="0"/>
                    </a:lnTo>
                    <a:lnTo>
                      <a:pt x="97" y="0"/>
                    </a:lnTo>
                    <a:lnTo>
                      <a:pt x="89" y="9"/>
                    </a:lnTo>
                    <a:lnTo>
                      <a:pt x="81" y="9"/>
                    </a:lnTo>
                    <a:lnTo>
                      <a:pt x="65" y="9"/>
                    </a:lnTo>
                    <a:lnTo>
                      <a:pt x="32" y="0"/>
                    </a:lnTo>
                    <a:lnTo>
                      <a:pt x="24" y="9"/>
                    </a:lnTo>
                    <a:lnTo>
                      <a:pt x="16" y="9"/>
                    </a:lnTo>
                    <a:lnTo>
                      <a:pt x="16" y="36"/>
                    </a:lnTo>
                    <a:lnTo>
                      <a:pt x="8" y="36"/>
                    </a:lnTo>
                    <a:lnTo>
                      <a:pt x="8" y="45"/>
                    </a:lnTo>
                    <a:lnTo>
                      <a:pt x="8" y="54"/>
                    </a:lnTo>
                    <a:lnTo>
                      <a:pt x="0" y="63"/>
                    </a:lnTo>
                    <a:lnTo>
                      <a:pt x="0" y="7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6" name="Freeform 284"/>
              <p:cNvSpPr>
                <a:spLocks/>
              </p:cNvSpPr>
              <p:nvPr/>
            </p:nvSpPr>
            <p:spPr bwMode="blackWhite">
              <a:xfrm>
                <a:off x="10243" y="2620"/>
                <a:ext cx="6" cy="45"/>
              </a:xfrm>
              <a:custGeom>
                <a:avLst/>
                <a:gdLst/>
                <a:ahLst/>
                <a:cxnLst>
                  <a:cxn ang="0">
                    <a:pos x="0" y="18"/>
                  </a:cxn>
                  <a:cxn ang="0">
                    <a:pos x="0" y="27"/>
                  </a:cxn>
                  <a:cxn ang="0">
                    <a:pos x="8" y="27"/>
                  </a:cxn>
                  <a:cxn ang="0">
                    <a:pos x="0" y="36"/>
                  </a:cxn>
                  <a:cxn ang="0">
                    <a:pos x="8" y="45"/>
                  </a:cxn>
                  <a:cxn ang="0">
                    <a:pos x="16" y="45"/>
                  </a:cxn>
                  <a:cxn ang="0">
                    <a:pos x="8" y="36"/>
                  </a:cxn>
                  <a:cxn ang="0">
                    <a:pos x="8" y="36"/>
                  </a:cxn>
                  <a:cxn ang="0">
                    <a:pos x="8" y="27"/>
                  </a:cxn>
                  <a:cxn ang="0">
                    <a:pos x="16" y="27"/>
                  </a:cxn>
                  <a:cxn ang="0">
                    <a:pos x="16" y="18"/>
                  </a:cxn>
                  <a:cxn ang="0">
                    <a:pos x="16" y="18"/>
                  </a:cxn>
                  <a:cxn ang="0">
                    <a:pos x="16" y="9"/>
                  </a:cxn>
                  <a:cxn ang="0">
                    <a:pos x="8" y="9"/>
                  </a:cxn>
                  <a:cxn ang="0">
                    <a:pos x="8" y="9"/>
                  </a:cxn>
                  <a:cxn ang="0">
                    <a:pos x="8" y="0"/>
                  </a:cxn>
                  <a:cxn ang="0">
                    <a:pos x="0" y="0"/>
                  </a:cxn>
                  <a:cxn ang="0">
                    <a:pos x="0" y="18"/>
                  </a:cxn>
                </a:cxnLst>
                <a:rect l="0" t="0" r="r" b="b"/>
                <a:pathLst>
                  <a:path w="16" h="45">
                    <a:moveTo>
                      <a:pt x="0" y="18"/>
                    </a:moveTo>
                    <a:lnTo>
                      <a:pt x="0" y="27"/>
                    </a:lnTo>
                    <a:lnTo>
                      <a:pt x="8" y="27"/>
                    </a:lnTo>
                    <a:lnTo>
                      <a:pt x="0" y="36"/>
                    </a:lnTo>
                    <a:lnTo>
                      <a:pt x="8" y="45"/>
                    </a:lnTo>
                    <a:lnTo>
                      <a:pt x="16" y="45"/>
                    </a:lnTo>
                    <a:lnTo>
                      <a:pt x="8" y="36"/>
                    </a:lnTo>
                    <a:lnTo>
                      <a:pt x="8" y="36"/>
                    </a:lnTo>
                    <a:lnTo>
                      <a:pt x="8" y="27"/>
                    </a:lnTo>
                    <a:lnTo>
                      <a:pt x="16" y="27"/>
                    </a:lnTo>
                    <a:lnTo>
                      <a:pt x="16" y="18"/>
                    </a:lnTo>
                    <a:lnTo>
                      <a:pt x="16" y="18"/>
                    </a:lnTo>
                    <a:lnTo>
                      <a:pt x="16" y="9"/>
                    </a:lnTo>
                    <a:lnTo>
                      <a:pt x="8" y="9"/>
                    </a:lnTo>
                    <a:lnTo>
                      <a:pt x="8" y="9"/>
                    </a:lnTo>
                    <a:lnTo>
                      <a:pt x="8" y="0"/>
                    </a:lnTo>
                    <a:lnTo>
                      <a:pt x="0" y="0"/>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7" name="Freeform 285"/>
              <p:cNvSpPr>
                <a:spLocks/>
              </p:cNvSpPr>
              <p:nvPr/>
            </p:nvSpPr>
            <p:spPr bwMode="blackWhite">
              <a:xfrm>
                <a:off x="10243" y="2620"/>
                <a:ext cx="6" cy="45"/>
              </a:xfrm>
              <a:custGeom>
                <a:avLst/>
                <a:gdLst/>
                <a:ahLst/>
                <a:cxnLst>
                  <a:cxn ang="0">
                    <a:pos x="0" y="18"/>
                  </a:cxn>
                  <a:cxn ang="0">
                    <a:pos x="0" y="27"/>
                  </a:cxn>
                  <a:cxn ang="0">
                    <a:pos x="8" y="27"/>
                  </a:cxn>
                  <a:cxn ang="0">
                    <a:pos x="0" y="36"/>
                  </a:cxn>
                  <a:cxn ang="0">
                    <a:pos x="8" y="45"/>
                  </a:cxn>
                  <a:cxn ang="0">
                    <a:pos x="16" y="45"/>
                  </a:cxn>
                  <a:cxn ang="0">
                    <a:pos x="8" y="36"/>
                  </a:cxn>
                  <a:cxn ang="0">
                    <a:pos x="8" y="36"/>
                  </a:cxn>
                  <a:cxn ang="0">
                    <a:pos x="8" y="27"/>
                  </a:cxn>
                  <a:cxn ang="0">
                    <a:pos x="16" y="27"/>
                  </a:cxn>
                  <a:cxn ang="0">
                    <a:pos x="16" y="18"/>
                  </a:cxn>
                  <a:cxn ang="0">
                    <a:pos x="16" y="18"/>
                  </a:cxn>
                  <a:cxn ang="0">
                    <a:pos x="16" y="9"/>
                  </a:cxn>
                  <a:cxn ang="0">
                    <a:pos x="8" y="9"/>
                  </a:cxn>
                  <a:cxn ang="0">
                    <a:pos x="8" y="9"/>
                  </a:cxn>
                  <a:cxn ang="0">
                    <a:pos x="8" y="0"/>
                  </a:cxn>
                  <a:cxn ang="0">
                    <a:pos x="0" y="0"/>
                  </a:cxn>
                  <a:cxn ang="0">
                    <a:pos x="0" y="18"/>
                  </a:cxn>
                </a:cxnLst>
                <a:rect l="0" t="0" r="r" b="b"/>
                <a:pathLst>
                  <a:path w="16" h="45">
                    <a:moveTo>
                      <a:pt x="0" y="18"/>
                    </a:moveTo>
                    <a:lnTo>
                      <a:pt x="0" y="27"/>
                    </a:lnTo>
                    <a:lnTo>
                      <a:pt x="8" y="27"/>
                    </a:lnTo>
                    <a:lnTo>
                      <a:pt x="0" y="36"/>
                    </a:lnTo>
                    <a:lnTo>
                      <a:pt x="8" y="45"/>
                    </a:lnTo>
                    <a:lnTo>
                      <a:pt x="16" y="45"/>
                    </a:lnTo>
                    <a:lnTo>
                      <a:pt x="8" y="36"/>
                    </a:lnTo>
                    <a:lnTo>
                      <a:pt x="8" y="36"/>
                    </a:lnTo>
                    <a:lnTo>
                      <a:pt x="8" y="27"/>
                    </a:lnTo>
                    <a:lnTo>
                      <a:pt x="16" y="27"/>
                    </a:lnTo>
                    <a:lnTo>
                      <a:pt x="16" y="18"/>
                    </a:lnTo>
                    <a:lnTo>
                      <a:pt x="16" y="18"/>
                    </a:lnTo>
                    <a:lnTo>
                      <a:pt x="16" y="9"/>
                    </a:lnTo>
                    <a:lnTo>
                      <a:pt x="8" y="9"/>
                    </a:lnTo>
                    <a:lnTo>
                      <a:pt x="8" y="9"/>
                    </a:lnTo>
                    <a:lnTo>
                      <a:pt x="8" y="0"/>
                    </a:lnTo>
                    <a:lnTo>
                      <a:pt x="0" y="0"/>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8" name="Freeform 286"/>
              <p:cNvSpPr>
                <a:spLocks/>
              </p:cNvSpPr>
              <p:nvPr/>
            </p:nvSpPr>
            <p:spPr bwMode="blackWhite">
              <a:xfrm>
                <a:off x="10218" y="2700"/>
                <a:ext cx="32" cy="18"/>
              </a:xfrm>
              <a:custGeom>
                <a:avLst/>
                <a:gdLst/>
                <a:ahLst/>
                <a:cxnLst>
                  <a:cxn ang="0">
                    <a:pos x="0" y="9"/>
                  </a:cxn>
                  <a:cxn ang="0">
                    <a:pos x="8" y="9"/>
                  </a:cxn>
                  <a:cxn ang="0">
                    <a:pos x="17" y="18"/>
                  </a:cxn>
                  <a:cxn ang="0">
                    <a:pos x="25" y="9"/>
                  </a:cxn>
                  <a:cxn ang="0">
                    <a:pos x="17" y="9"/>
                  </a:cxn>
                  <a:cxn ang="0">
                    <a:pos x="8" y="0"/>
                  </a:cxn>
                  <a:cxn ang="0">
                    <a:pos x="0" y="9"/>
                  </a:cxn>
                </a:cxnLst>
                <a:rect l="0" t="0" r="r" b="b"/>
                <a:pathLst>
                  <a:path w="25" h="18">
                    <a:moveTo>
                      <a:pt x="0" y="9"/>
                    </a:moveTo>
                    <a:lnTo>
                      <a:pt x="8" y="9"/>
                    </a:lnTo>
                    <a:lnTo>
                      <a:pt x="17" y="18"/>
                    </a:lnTo>
                    <a:lnTo>
                      <a:pt x="25" y="9"/>
                    </a:lnTo>
                    <a:lnTo>
                      <a:pt x="17"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9" name="Freeform 287"/>
              <p:cNvSpPr>
                <a:spLocks/>
              </p:cNvSpPr>
              <p:nvPr/>
            </p:nvSpPr>
            <p:spPr bwMode="blackWhite">
              <a:xfrm>
                <a:off x="10218" y="2700"/>
                <a:ext cx="32" cy="18"/>
              </a:xfrm>
              <a:custGeom>
                <a:avLst/>
                <a:gdLst/>
                <a:ahLst/>
                <a:cxnLst>
                  <a:cxn ang="0">
                    <a:pos x="0" y="9"/>
                  </a:cxn>
                  <a:cxn ang="0">
                    <a:pos x="8" y="9"/>
                  </a:cxn>
                  <a:cxn ang="0">
                    <a:pos x="17" y="18"/>
                  </a:cxn>
                  <a:cxn ang="0">
                    <a:pos x="25" y="9"/>
                  </a:cxn>
                  <a:cxn ang="0">
                    <a:pos x="17" y="9"/>
                  </a:cxn>
                  <a:cxn ang="0">
                    <a:pos x="8" y="0"/>
                  </a:cxn>
                  <a:cxn ang="0">
                    <a:pos x="0" y="9"/>
                  </a:cxn>
                </a:cxnLst>
                <a:rect l="0" t="0" r="r" b="b"/>
                <a:pathLst>
                  <a:path w="25" h="18">
                    <a:moveTo>
                      <a:pt x="0" y="9"/>
                    </a:moveTo>
                    <a:lnTo>
                      <a:pt x="8" y="9"/>
                    </a:lnTo>
                    <a:lnTo>
                      <a:pt x="17" y="18"/>
                    </a:lnTo>
                    <a:lnTo>
                      <a:pt x="25" y="9"/>
                    </a:lnTo>
                    <a:lnTo>
                      <a:pt x="17"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0" name="Freeform 288"/>
              <p:cNvSpPr>
                <a:spLocks/>
              </p:cNvSpPr>
              <p:nvPr/>
            </p:nvSpPr>
            <p:spPr bwMode="blackWhite">
              <a:xfrm>
                <a:off x="10251" y="2700"/>
                <a:ext cx="48" cy="18"/>
              </a:xfrm>
              <a:custGeom>
                <a:avLst/>
                <a:gdLst/>
                <a:ahLst/>
                <a:cxnLst>
                  <a:cxn ang="0">
                    <a:pos x="0" y="9"/>
                  </a:cxn>
                  <a:cxn ang="0">
                    <a:pos x="8" y="9"/>
                  </a:cxn>
                  <a:cxn ang="0">
                    <a:pos x="16" y="9"/>
                  </a:cxn>
                  <a:cxn ang="0">
                    <a:pos x="40" y="9"/>
                  </a:cxn>
                  <a:cxn ang="0">
                    <a:pos x="48" y="18"/>
                  </a:cxn>
                  <a:cxn ang="0">
                    <a:pos x="48" y="9"/>
                  </a:cxn>
                  <a:cxn ang="0">
                    <a:pos x="40" y="0"/>
                  </a:cxn>
                  <a:cxn ang="0">
                    <a:pos x="32" y="0"/>
                  </a:cxn>
                  <a:cxn ang="0">
                    <a:pos x="24" y="0"/>
                  </a:cxn>
                  <a:cxn ang="0">
                    <a:pos x="8" y="0"/>
                  </a:cxn>
                  <a:cxn ang="0">
                    <a:pos x="0" y="9"/>
                  </a:cxn>
                </a:cxnLst>
                <a:rect l="0" t="0" r="r" b="b"/>
                <a:pathLst>
                  <a:path w="48" h="18">
                    <a:moveTo>
                      <a:pt x="0" y="9"/>
                    </a:moveTo>
                    <a:lnTo>
                      <a:pt x="8" y="9"/>
                    </a:lnTo>
                    <a:lnTo>
                      <a:pt x="16" y="9"/>
                    </a:lnTo>
                    <a:lnTo>
                      <a:pt x="40" y="9"/>
                    </a:lnTo>
                    <a:lnTo>
                      <a:pt x="48" y="18"/>
                    </a:lnTo>
                    <a:lnTo>
                      <a:pt x="48" y="9"/>
                    </a:lnTo>
                    <a:lnTo>
                      <a:pt x="40" y="0"/>
                    </a:lnTo>
                    <a:lnTo>
                      <a:pt x="32" y="0"/>
                    </a:lnTo>
                    <a:lnTo>
                      <a:pt x="24"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1" name="Freeform 289"/>
              <p:cNvSpPr>
                <a:spLocks/>
              </p:cNvSpPr>
              <p:nvPr/>
            </p:nvSpPr>
            <p:spPr bwMode="blackWhite">
              <a:xfrm>
                <a:off x="10251" y="2700"/>
                <a:ext cx="48" cy="18"/>
              </a:xfrm>
              <a:custGeom>
                <a:avLst/>
                <a:gdLst/>
                <a:ahLst/>
                <a:cxnLst>
                  <a:cxn ang="0">
                    <a:pos x="0" y="9"/>
                  </a:cxn>
                  <a:cxn ang="0">
                    <a:pos x="8" y="9"/>
                  </a:cxn>
                  <a:cxn ang="0">
                    <a:pos x="16" y="9"/>
                  </a:cxn>
                  <a:cxn ang="0">
                    <a:pos x="40" y="9"/>
                  </a:cxn>
                  <a:cxn ang="0">
                    <a:pos x="48" y="18"/>
                  </a:cxn>
                  <a:cxn ang="0">
                    <a:pos x="48" y="9"/>
                  </a:cxn>
                  <a:cxn ang="0">
                    <a:pos x="40" y="0"/>
                  </a:cxn>
                  <a:cxn ang="0">
                    <a:pos x="32" y="0"/>
                  </a:cxn>
                  <a:cxn ang="0">
                    <a:pos x="24" y="0"/>
                  </a:cxn>
                  <a:cxn ang="0">
                    <a:pos x="8" y="0"/>
                  </a:cxn>
                  <a:cxn ang="0">
                    <a:pos x="0" y="9"/>
                  </a:cxn>
                </a:cxnLst>
                <a:rect l="0" t="0" r="r" b="b"/>
                <a:pathLst>
                  <a:path w="48" h="18">
                    <a:moveTo>
                      <a:pt x="0" y="9"/>
                    </a:moveTo>
                    <a:lnTo>
                      <a:pt x="8" y="9"/>
                    </a:lnTo>
                    <a:lnTo>
                      <a:pt x="16" y="9"/>
                    </a:lnTo>
                    <a:lnTo>
                      <a:pt x="40" y="9"/>
                    </a:lnTo>
                    <a:lnTo>
                      <a:pt x="48" y="18"/>
                    </a:lnTo>
                    <a:lnTo>
                      <a:pt x="48" y="9"/>
                    </a:lnTo>
                    <a:lnTo>
                      <a:pt x="40" y="0"/>
                    </a:lnTo>
                    <a:lnTo>
                      <a:pt x="32" y="0"/>
                    </a:lnTo>
                    <a:lnTo>
                      <a:pt x="24"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2" name="Freeform 290"/>
              <p:cNvSpPr>
                <a:spLocks/>
              </p:cNvSpPr>
              <p:nvPr/>
            </p:nvSpPr>
            <p:spPr bwMode="blackWhite">
              <a:xfrm>
                <a:off x="10243" y="2674"/>
                <a:ext cx="6" cy="9"/>
              </a:xfrm>
              <a:custGeom>
                <a:avLst/>
                <a:gdLst/>
                <a:ahLst/>
                <a:cxnLst>
                  <a:cxn ang="0">
                    <a:pos x="0" y="9"/>
                  </a:cxn>
                  <a:cxn ang="0">
                    <a:pos x="16" y="9"/>
                  </a:cxn>
                  <a:cxn ang="0">
                    <a:pos x="0" y="0"/>
                  </a:cxn>
                  <a:cxn ang="0">
                    <a:pos x="0" y="9"/>
                  </a:cxn>
                </a:cxnLst>
                <a:rect l="0" t="0" r="r" b="b"/>
                <a:pathLst>
                  <a:path w="16" h="9">
                    <a:moveTo>
                      <a:pt x="0" y="9"/>
                    </a:moveTo>
                    <a:lnTo>
                      <a:pt x="16"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3" name="Freeform 291"/>
              <p:cNvSpPr>
                <a:spLocks/>
              </p:cNvSpPr>
              <p:nvPr/>
            </p:nvSpPr>
            <p:spPr bwMode="blackWhite">
              <a:xfrm>
                <a:off x="10243" y="2674"/>
                <a:ext cx="6" cy="9"/>
              </a:xfrm>
              <a:custGeom>
                <a:avLst/>
                <a:gdLst/>
                <a:ahLst/>
                <a:cxnLst>
                  <a:cxn ang="0">
                    <a:pos x="0" y="9"/>
                  </a:cxn>
                  <a:cxn ang="0">
                    <a:pos x="16" y="9"/>
                  </a:cxn>
                  <a:cxn ang="0">
                    <a:pos x="0" y="0"/>
                  </a:cxn>
                  <a:cxn ang="0">
                    <a:pos x="0" y="9"/>
                  </a:cxn>
                </a:cxnLst>
                <a:rect l="0" t="0" r="r" b="b"/>
                <a:pathLst>
                  <a:path w="16" h="9">
                    <a:moveTo>
                      <a:pt x="0" y="9"/>
                    </a:moveTo>
                    <a:lnTo>
                      <a:pt x="16"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4" name="Freeform 292"/>
              <p:cNvSpPr>
                <a:spLocks/>
              </p:cNvSpPr>
              <p:nvPr/>
            </p:nvSpPr>
            <p:spPr bwMode="blackWhite">
              <a:xfrm>
                <a:off x="10291" y="2656"/>
                <a:ext cx="16" cy="9"/>
              </a:xfrm>
              <a:custGeom>
                <a:avLst/>
                <a:gdLst/>
                <a:ahLst/>
                <a:cxnLst>
                  <a:cxn ang="0">
                    <a:pos x="0" y="0"/>
                  </a:cxn>
                  <a:cxn ang="0">
                    <a:pos x="8" y="9"/>
                  </a:cxn>
                  <a:cxn ang="0">
                    <a:pos x="16" y="0"/>
                  </a:cxn>
                  <a:cxn ang="0">
                    <a:pos x="8" y="0"/>
                  </a:cxn>
                  <a:cxn ang="0">
                    <a:pos x="0" y="0"/>
                  </a:cxn>
                </a:cxnLst>
                <a:rect l="0" t="0" r="r" b="b"/>
                <a:pathLst>
                  <a:path w="16" h="9">
                    <a:moveTo>
                      <a:pt x="0" y="0"/>
                    </a:moveTo>
                    <a:lnTo>
                      <a:pt x="8"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5" name="Freeform 293"/>
              <p:cNvSpPr>
                <a:spLocks/>
              </p:cNvSpPr>
              <p:nvPr/>
            </p:nvSpPr>
            <p:spPr bwMode="blackWhite">
              <a:xfrm>
                <a:off x="10291" y="2656"/>
                <a:ext cx="16" cy="9"/>
              </a:xfrm>
              <a:custGeom>
                <a:avLst/>
                <a:gdLst/>
                <a:ahLst/>
                <a:cxnLst>
                  <a:cxn ang="0">
                    <a:pos x="0" y="0"/>
                  </a:cxn>
                  <a:cxn ang="0">
                    <a:pos x="8" y="9"/>
                  </a:cxn>
                  <a:cxn ang="0">
                    <a:pos x="16" y="0"/>
                  </a:cxn>
                  <a:cxn ang="0">
                    <a:pos x="8" y="0"/>
                  </a:cxn>
                  <a:cxn ang="0">
                    <a:pos x="0" y="0"/>
                  </a:cxn>
                </a:cxnLst>
                <a:rect l="0" t="0" r="r" b="b"/>
                <a:pathLst>
                  <a:path w="16" h="9">
                    <a:moveTo>
                      <a:pt x="0" y="0"/>
                    </a:moveTo>
                    <a:lnTo>
                      <a:pt x="8"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6" name="Freeform 294"/>
              <p:cNvSpPr>
                <a:spLocks/>
              </p:cNvSpPr>
              <p:nvPr/>
            </p:nvSpPr>
            <p:spPr bwMode="blackWhite">
              <a:xfrm>
                <a:off x="10372" y="2665"/>
                <a:ext cx="17" cy="7"/>
              </a:xfrm>
              <a:custGeom>
                <a:avLst/>
                <a:gdLst/>
                <a:ahLst/>
                <a:cxnLst>
                  <a:cxn ang="0">
                    <a:pos x="0" y="0"/>
                  </a:cxn>
                  <a:cxn ang="0">
                    <a:pos x="8" y="9"/>
                  </a:cxn>
                  <a:cxn ang="0">
                    <a:pos x="17" y="9"/>
                  </a:cxn>
                  <a:cxn ang="0">
                    <a:pos x="8" y="0"/>
                  </a:cxn>
                  <a:cxn ang="0">
                    <a:pos x="0" y="0"/>
                  </a:cxn>
                </a:cxnLst>
                <a:rect l="0" t="0" r="r" b="b"/>
                <a:pathLst>
                  <a:path w="17" h="9">
                    <a:moveTo>
                      <a:pt x="0" y="0"/>
                    </a:moveTo>
                    <a:lnTo>
                      <a:pt x="8" y="9"/>
                    </a:lnTo>
                    <a:lnTo>
                      <a:pt x="17"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7" name="Freeform 295"/>
              <p:cNvSpPr>
                <a:spLocks/>
              </p:cNvSpPr>
              <p:nvPr/>
            </p:nvSpPr>
            <p:spPr bwMode="blackWhite">
              <a:xfrm>
                <a:off x="10372" y="2665"/>
                <a:ext cx="17" cy="7"/>
              </a:xfrm>
              <a:custGeom>
                <a:avLst/>
                <a:gdLst/>
                <a:ahLst/>
                <a:cxnLst>
                  <a:cxn ang="0">
                    <a:pos x="0" y="0"/>
                  </a:cxn>
                  <a:cxn ang="0">
                    <a:pos x="8" y="9"/>
                  </a:cxn>
                  <a:cxn ang="0">
                    <a:pos x="17" y="9"/>
                  </a:cxn>
                  <a:cxn ang="0">
                    <a:pos x="8" y="0"/>
                  </a:cxn>
                  <a:cxn ang="0">
                    <a:pos x="0" y="0"/>
                  </a:cxn>
                </a:cxnLst>
                <a:rect l="0" t="0" r="r" b="b"/>
                <a:pathLst>
                  <a:path w="17" h="9">
                    <a:moveTo>
                      <a:pt x="0" y="0"/>
                    </a:moveTo>
                    <a:lnTo>
                      <a:pt x="8" y="9"/>
                    </a:lnTo>
                    <a:lnTo>
                      <a:pt x="17"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8" name="Freeform 296"/>
              <p:cNvSpPr>
                <a:spLocks/>
              </p:cNvSpPr>
              <p:nvPr/>
            </p:nvSpPr>
            <p:spPr bwMode="blackWhite">
              <a:xfrm>
                <a:off x="10121" y="2353"/>
                <a:ext cx="73" cy="98"/>
              </a:xfrm>
              <a:custGeom>
                <a:avLst/>
                <a:gdLst/>
                <a:ahLst/>
                <a:cxnLst>
                  <a:cxn ang="0">
                    <a:pos x="0" y="36"/>
                  </a:cxn>
                  <a:cxn ang="0">
                    <a:pos x="0" y="62"/>
                  </a:cxn>
                  <a:cxn ang="0">
                    <a:pos x="8" y="62"/>
                  </a:cxn>
                  <a:cxn ang="0">
                    <a:pos x="8" y="62"/>
                  </a:cxn>
                  <a:cxn ang="0">
                    <a:pos x="16" y="62"/>
                  </a:cxn>
                  <a:cxn ang="0">
                    <a:pos x="8" y="71"/>
                  </a:cxn>
                  <a:cxn ang="0">
                    <a:pos x="8" y="80"/>
                  </a:cxn>
                  <a:cxn ang="0">
                    <a:pos x="24" y="80"/>
                  </a:cxn>
                  <a:cxn ang="0">
                    <a:pos x="32" y="71"/>
                  </a:cxn>
                  <a:cxn ang="0">
                    <a:pos x="32" y="80"/>
                  </a:cxn>
                  <a:cxn ang="0">
                    <a:pos x="41" y="89"/>
                  </a:cxn>
                  <a:cxn ang="0">
                    <a:pos x="41" y="80"/>
                  </a:cxn>
                  <a:cxn ang="0">
                    <a:pos x="49" y="80"/>
                  </a:cxn>
                  <a:cxn ang="0">
                    <a:pos x="57" y="89"/>
                  </a:cxn>
                  <a:cxn ang="0">
                    <a:pos x="65" y="98"/>
                  </a:cxn>
                  <a:cxn ang="0">
                    <a:pos x="73" y="89"/>
                  </a:cxn>
                  <a:cxn ang="0">
                    <a:pos x="65" y="89"/>
                  </a:cxn>
                  <a:cxn ang="0">
                    <a:pos x="57" y="80"/>
                  </a:cxn>
                  <a:cxn ang="0">
                    <a:pos x="65" y="80"/>
                  </a:cxn>
                  <a:cxn ang="0">
                    <a:pos x="49" y="71"/>
                  </a:cxn>
                  <a:cxn ang="0">
                    <a:pos x="41" y="71"/>
                  </a:cxn>
                  <a:cxn ang="0">
                    <a:pos x="41" y="71"/>
                  </a:cxn>
                  <a:cxn ang="0">
                    <a:pos x="32" y="71"/>
                  </a:cxn>
                  <a:cxn ang="0">
                    <a:pos x="24" y="53"/>
                  </a:cxn>
                  <a:cxn ang="0">
                    <a:pos x="24" y="44"/>
                  </a:cxn>
                  <a:cxn ang="0">
                    <a:pos x="41" y="36"/>
                  </a:cxn>
                  <a:cxn ang="0">
                    <a:pos x="41" y="27"/>
                  </a:cxn>
                  <a:cxn ang="0">
                    <a:pos x="32" y="18"/>
                  </a:cxn>
                  <a:cxn ang="0">
                    <a:pos x="32" y="9"/>
                  </a:cxn>
                  <a:cxn ang="0">
                    <a:pos x="41" y="0"/>
                  </a:cxn>
                  <a:cxn ang="0">
                    <a:pos x="32" y="0"/>
                  </a:cxn>
                  <a:cxn ang="0">
                    <a:pos x="24" y="0"/>
                  </a:cxn>
                  <a:cxn ang="0">
                    <a:pos x="16" y="0"/>
                  </a:cxn>
                  <a:cxn ang="0">
                    <a:pos x="8" y="0"/>
                  </a:cxn>
                  <a:cxn ang="0">
                    <a:pos x="8" y="18"/>
                  </a:cxn>
                  <a:cxn ang="0">
                    <a:pos x="8" y="18"/>
                  </a:cxn>
                  <a:cxn ang="0">
                    <a:pos x="8" y="36"/>
                  </a:cxn>
                  <a:cxn ang="0">
                    <a:pos x="8" y="36"/>
                  </a:cxn>
                  <a:cxn ang="0">
                    <a:pos x="0" y="36"/>
                  </a:cxn>
                </a:cxnLst>
                <a:rect l="0" t="0" r="r" b="b"/>
                <a:pathLst>
                  <a:path w="73" h="98">
                    <a:moveTo>
                      <a:pt x="0" y="36"/>
                    </a:moveTo>
                    <a:lnTo>
                      <a:pt x="0" y="62"/>
                    </a:lnTo>
                    <a:lnTo>
                      <a:pt x="8" y="62"/>
                    </a:lnTo>
                    <a:lnTo>
                      <a:pt x="8" y="62"/>
                    </a:lnTo>
                    <a:lnTo>
                      <a:pt x="16" y="62"/>
                    </a:lnTo>
                    <a:lnTo>
                      <a:pt x="8" y="71"/>
                    </a:lnTo>
                    <a:lnTo>
                      <a:pt x="8" y="80"/>
                    </a:lnTo>
                    <a:lnTo>
                      <a:pt x="24" y="80"/>
                    </a:lnTo>
                    <a:lnTo>
                      <a:pt x="32" y="71"/>
                    </a:lnTo>
                    <a:lnTo>
                      <a:pt x="32" y="80"/>
                    </a:lnTo>
                    <a:lnTo>
                      <a:pt x="41" y="89"/>
                    </a:lnTo>
                    <a:lnTo>
                      <a:pt x="41" y="80"/>
                    </a:lnTo>
                    <a:lnTo>
                      <a:pt x="49" y="80"/>
                    </a:lnTo>
                    <a:lnTo>
                      <a:pt x="57" y="89"/>
                    </a:lnTo>
                    <a:lnTo>
                      <a:pt x="65" y="98"/>
                    </a:lnTo>
                    <a:lnTo>
                      <a:pt x="73" y="89"/>
                    </a:lnTo>
                    <a:lnTo>
                      <a:pt x="65" y="89"/>
                    </a:lnTo>
                    <a:lnTo>
                      <a:pt x="57" y="80"/>
                    </a:lnTo>
                    <a:lnTo>
                      <a:pt x="65" y="80"/>
                    </a:lnTo>
                    <a:lnTo>
                      <a:pt x="49" y="71"/>
                    </a:lnTo>
                    <a:lnTo>
                      <a:pt x="41" y="71"/>
                    </a:lnTo>
                    <a:lnTo>
                      <a:pt x="41" y="71"/>
                    </a:lnTo>
                    <a:lnTo>
                      <a:pt x="32" y="71"/>
                    </a:lnTo>
                    <a:lnTo>
                      <a:pt x="24" y="53"/>
                    </a:lnTo>
                    <a:lnTo>
                      <a:pt x="24" y="44"/>
                    </a:lnTo>
                    <a:lnTo>
                      <a:pt x="41" y="36"/>
                    </a:lnTo>
                    <a:lnTo>
                      <a:pt x="41" y="27"/>
                    </a:lnTo>
                    <a:lnTo>
                      <a:pt x="32" y="18"/>
                    </a:lnTo>
                    <a:lnTo>
                      <a:pt x="32" y="9"/>
                    </a:lnTo>
                    <a:lnTo>
                      <a:pt x="41" y="0"/>
                    </a:lnTo>
                    <a:lnTo>
                      <a:pt x="32" y="0"/>
                    </a:lnTo>
                    <a:lnTo>
                      <a:pt x="24" y="0"/>
                    </a:lnTo>
                    <a:lnTo>
                      <a:pt x="16" y="0"/>
                    </a:lnTo>
                    <a:lnTo>
                      <a:pt x="8" y="0"/>
                    </a:lnTo>
                    <a:lnTo>
                      <a:pt x="8" y="18"/>
                    </a:lnTo>
                    <a:lnTo>
                      <a:pt x="8" y="18"/>
                    </a:lnTo>
                    <a:lnTo>
                      <a:pt x="8" y="36"/>
                    </a:lnTo>
                    <a:lnTo>
                      <a:pt x="8" y="36"/>
                    </a:lnTo>
                    <a:lnTo>
                      <a:pt x="0"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9" name="Freeform 297"/>
              <p:cNvSpPr>
                <a:spLocks/>
              </p:cNvSpPr>
              <p:nvPr/>
            </p:nvSpPr>
            <p:spPr bwMode="blackWhite">
              <a:xfrm>
                <a:off x="10121" y="2353"/>
                <a:ext cx="73" cy="98"/>
              </a:xfrm>
              <a:custGeom>
                <a:avLst/>
                <a:gdLst/>
                <a:ahLst/>
                <a:cxnLst>
                  <a:cxn ang="0">
                    <a:pos x="0" y="36"/>
                  </a:cxn>
                  <a:cxn ang="0">
                    <a:pos x="0" y="62"/>
                  </a:cxn>
                  <a:cxn ang="0">
                    <a:pos x="8" y="62"/>
                  </a:cxn>
                  <a:cxn ang="0">
                    <a:pos x="8" y="62"/>
                  </a:cxn>
                  <a:cxn ang="0">
                    <a:pos x="16" y="62"/>
                  </a:cxn>
                  <a:cxn ang="0">
                    <a:pos x="8" y="71"/>
                  </a:cxn>
                  <a:cxn ang="0">
                    <a:pos x="8" y="80"/>
                  </a:cxn>
                  <a:cxn ang="0">
                    <a:pos x="24" y="80"/>
                  </a:cxn>
                  <a:cxn ang="0">
                    <a:pos x="32" y="71"/>
                  </a:cxn>
                  <a:cxn ang="0">
                    <a:pos x="32" y="80"/>
                  </a:cxn>
                  <a:cxn ang="0">
                    <a:pos x="41" y="89"/>
                  </a:cxn>
                  <a:cxn ang="0">
                    <a:pos x="41" y="80"/>
                  </a:cxn>
                  <a:cxn ang="0">
                    <a:pos x="49" y="80"/>
                  </a:cxn>
                  <a:cxn ang="0">
                    <a:pos x="57" y="89"/>
                  </a:cxn>
                  <a:cxn ang="0">
                    <a:pos x="65" y="98"/>
                  </a:cxn>
                  <a:cxn ang="0">
                    <a:pos x="73" y="89"/>
                  </a:cxn>
                  <a:cxn ang="0">
                    <a:pos x="65" y="89"/>
                  </a:cxn>
                  <a:cxn ang="0">
                    <a:pos x="57" y="80"/>
                  </a:cxn>
                  <a:cxn ang="0">
                    <a:pos x="65" y="80"/>
                  </a:cxn>
                  <a:cxn ang="0">
                    <a:pos x="49" y="71"/>
                  </a:cxn>
                  <a:cxn ang="0">
                    <a:pos x="41" y="71"/>
                  </a:cxn>
                  <a:cxn ang="0">
                    <a:pos x="41" y="71"/>
                  </a:cxn>
                  <a:cxn ang="0">
                    <a:pos x="32" y="71"/>
                  </a:cxn>
                  <a:cxn ang="0">
                    <a:pos x="24" y="53"/>
                  </a:cxn>
                  <a:cxn ang="0">
                    <a:pos x="24" y="44"/>
                  </a:cxn>
                  <a:cxn ang="0">
                    <a:pos x="41" y="36"/>
                  </a:cxn>
                  <a:cxn ang="0">
                    <a:pos x="41" y="27"/>
                  </a:cxn>
                  <a:cxn ang="0">
                    <a:pos x="32" y="18"/>
                  </a:cxn>
                  <a:cxn ang="0">
                    <a:pos x="32" y="9"/>
                  </a:cxn>
                  <a:cxn ang="0">
                    <a:pos x="41" y="0"/>
                  </a:cxn>
                  <a:cxn ang="0">
                    <a:pos x="32" y="0"/>
                  </a:cxn>
                  <a:cxn ang="0">
                    <a:pos x="24" y="0"/>
                  </a:cxn>
                  <a:cxn ang="0">
                    <a:pos x="16" y="0"/>
                  </a:cxn>
                  <a:cxn ang="0">
                    <a:pos x="8" y="0"/>
                  </a:cxn>
                  <a:cxn ang="0">
                    <a:pos x="8" y="18"/>
                  </a:cxn>
                  <a:cxn ang="0">
                    <a:pos x="8" y="18"/>
                  </a:cxn>
                  <a:cxn ang="0">
                    <a:pos x="8" y="36"/>
                  </a:cxn>
                  <a:cxn ang="0">
                    <a:pos x="8" y="36"/>
                  </a:cxn>
                  <a:cxn ang="0">
                    <a:pos x="0" y="36"/>
                  </a:cxn>
                </a:cxnLst>
                <a:rect l="0" t="0" r="r" b="b"/>
                <a:pathLst>
                  <a:path w="73" h="98">
                    <a:moveTo>
                      <a:pt x="0" y="36"/>
                    </a:moveTo>
                    <a:lnTo>
                      <a:pt x="0" y="62"/>
                    </a:lnTo>
                    <a:lnTo>
                      <a:pt x="8" y="62"/>
                    </a:lnTo>
                    <a:lnTo>
                      <a:pt x="8" y="62"/>
                    </a:lnTo>
                    <a:lnTo>
                      <a:pt x="16" y="62"/>
                    </a:lnTo>
                    <a:lnTo>
                      <a:pt x="8" y="71"/>
                    </a:lnTo>
                    <a:lnTo>
                      <a:pt x="8" y="80"/>
                    </a:lnTo>
                    <a:lnTo>
                      <a:pt x="24" y="80"/>
                    </a:lnTo>
                    <a:lnTo>
                      <a:pt x="32" y="71"/>
                    </a:lnTo>
                    <a:lnTo>
                      <a:pt x="32" y="80"/>
                    </a:lnTo>
                    <a:lnTo>
                      <a:pt x="41" y="89"/>
                    </a:lnTo>
                    <a:lnTo>
                      <a:pt x="41" y="80"/>
                    </a:lnTo>
                    <a:lnTo>
                      <a:pt x="49" y="80"/>
                    </a:lnTo>
                    <a:lnTo>
                      <a:pt x="57" y="89"/>
                    </a:lnTo>
                    <a:lnTo>
                      <a:pt x="65" y="98"/>
                    </a:lnTo>
                    <a:lnTo>
                      <a:pt x="73" y="89"/>
                    </a:lnTo>
                    <a:lnTo>
                      <a:pt x="65" y="89"/>
                    </a:lnTo>
                    <a:lnTo>
                      <a:pt x="57" y="80"/>
                    </a:lnTo>
                    <a:lnTo>
                      <a:pt x="65" y="80"/>
                    </a:lnTo>
                    <a:lnTo>
                      <a:pt x="49" y="71"/>
                    </a:lnTo>
                    <a:lnTo>
                      <a:pt x="41" y="71"/>
                    </a:lnTo>
                    <a:lnTo>
                      <a:pt x="41" y="71"/>
                    </a:lnTo>
                    <a:lnTo>
                      <a:pt x="32" y="71"/>
                    </a:lnTo>
                    <a:lnTo>
                      <a:pt x="24" y="53"/>
                    </a:lnTo>
                    <a:lnTo>
                      <a:pt x="24" y="44"/>
                    </a:lnTo>
                    <a:lnTo>
                      <a:pt x="41" y="36"/>
                    </a:lnTo>
                    <a:lnTo>
                      <a:pt x="41" y="27"/>
                    </a:lnTo>
                    <a:lnTo>
                      <a:pt x="32" y="18"/>
                    </a:lnTo>
                    <a:lnTo>
                      <a:pt x="32" y="9"/>
                    </a:lnTo>
                    <a:lnTo>
                      <a:pt x="41" y="0"/>
                    </a:lnTo>
                    <a:lnTo>
                      <a:pt x="32" y="0"/>
                    </a:lnTo>
                    <a:lnTo>
                      <a:pt x="24" y="0"/>
                    </a:lnTo>
                    <a:lnTo>
                      <a:pt x="16" y="0"/>
                    </a:lnTo>
                    <a:lnTo>
                      <a:pt x="8" y="0"/>
                    </a:lnTo>
                    <a:lnTo>
                      <a:pt x="8" y="18"/>
                    </a:lnTo>
                    <a:lnTo>
                      <a:pt x="8" y="18"/>
                    </a:lnTo>
                    <a:lnTo>
                      <a:pt x="8" y="36"/>
                    </a:lnTo>
                    <a:lnTo>
                      <a:pt x="8" y="36"/>
                    </a:lnTo>
                    <a:lnTo>
                      <a:pt x="0"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0" name="Freeform 298"/>
              <p:cNvSpPr>
                <a:spLocks/>
              </p:cNvSpPr>
              <p:nvPr/>
            </p:nvSpPr>
            <p:spPr bwMode="blackWhite">
              <a:xfrm>
                <a:off x="10081" y="2469"/>
                <a:ext cx="32" cy="64"/>
              </a:xfrm>
              <a:custGeom>
                <a:avLst/>
                <a:gdLst/>
                <a:ahLst/>
                <a:cxnLst>
                  <a:cxn ang="0">
                    <a:pos x="0" y="53"/>
                  </a:cxn>
                  <a:cxn ang="0">
                    <a:pos x="8" y="44"/>
                  </a:cxn>
                  <a:cxn ang="0">
                    <a:pos x="16" y="35"/>
                  </a:cxn>
                  <a:cxn ang="0">
                    <a:pos x="24" y="26"/>
                  </a:cxn>
                  <a:cxn ang="0">
                    <a:pos x="32" y="18"/>
                  </a:cxn>
                  <a:cxn ang="0">
                    <a:pos x="32" y="0"/>
                  </a:cxn>
                  <a:cxn ang="0">
                    <a:pos x="24" y="18"/>
                  </a:cxn>
                  <a:cxn ang="0">
                    <a:pos x="16" y="26"/>
                  </a:cxn>
                  <a:cxn ang="0">
                    <a:pos x="0" y="44"/>
                  </a:cxn>
                  <a:cxn ang="0">
                    <a:pos x="0" y="53"/>
                  </a:cxn>
                </a:cxnLst>
                <a:rect l="0" t="0" r="r" b="b"/>
                <a:pathLst>
                  <a:path w="32" h="53">
                    <a:moveTo>
                      <a:pt x="0" y="53"/>
                    </a:moveTo>
                    <a:lnTo>
                      <a:pt x="8" y="44"/>
                    </a:lnTo>
                    <a:lnTo>
                      <a:pt x="16" y="35"/>
                    </a:lnTo>
                    <a:lnTo>
                      <a:pt x="24" y="26"/>
                    </a:lnTo>
                    <a:lnTo>
                      <a:pt x="32" y="18"/>
                    </a:lnTo>
                    <a:lnTo>
                      <a:pt x="32" y="0"/>
                    </a:lnTo>
                    <a:lnTo>
                      <a:pt x="24" y="18"/>
                    </a:lnTo>
                    <a:lnTo>
                      <a:pt x="16" y="26"/>
                    </a:lnTo>
                    <a:lnTo>
                      <a:pt x="0" y="44"/>
                    </a:lnTo>
                    <a:lnTo>
                      <a:pt x="0" y="53"/>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1" name="Freeform 299"/>
              <p:cNvSpPr>
                <a:spLocks/>
              </p:cNvSpPr>
              <p:nvPr/>
            </p:nvSpPr>
            <p:spPr bwMode="blackWhite">
              <a:xfrm>
                <a:off x="10081" y="2469"/>
                <a:ext cx="32" cy="64"/>
              </a:xfrm>
              <a:custGeom>
                <a:avLst/>
                <a:gdLst/>
                <a:ahLst/>
                <a:cxnLst>
                  <a:cxn ang="0">
                    <a:pos x="0" y="53"/>
                  </a:cxn>
                  <a:cxn ang="0">
                    <a:pos x="8" y="44"/>
                  </a:cxn>
                  <a:cxn ang="0">
                    <a:pos x="16" y="35"/>
                  </a:cxn>
                  <a:cxn ang="0">
                    <a:pos x="24" y="26"/>
                  </a:cxn>
                  <a:cxn ang="0">
                    <a:pos x="32" y="18"/>
                  </a:cxn>
                  <a:cxn ang="0">
                    <a:pos x="32" y="0"/>
                  </a:cxn>
                  <a:cxn ang="0">
                    <a:pos x="24" y="18"/>
                  </a:cxn>
                  <a:cxn ang="0">
                    <a:pos x="16" y="26"/>
                  </a:cxn>
                  <a:cxn ang="0">
                    <a:pos x="0" y="44"/>
                  </a:cxn>
                  <a:cxn ang="0">
                    <a:pos x="0" y="53"/>
                  </a:cxn>
                </a:cxnLst>
                <a:rect l="0" t="0" r="r" b="b"/>
                <a:pathLst>
                  <a:path w="32" h="53">
                    <a:moveTo>
                      <a:pt x="0" y="53"/>
                    </a:moveTo>
                    <a:lnTo>
                      <a:pt x="8" y="44"/>
                    </a:lnTo>
                    <a:lnTo>
                      <a:pt x="16" y="35"/>
                    </a:lnTo>
                    <a:lnTo>
                      <a:pt x="24" y="26"/>
                    </a:lnTo>
                    <a:lnTo>
                      <a:pt x="32" y="18"/>
                    </a:lnTo>
                    <a:lnTo>
                      <a:pt x="32" y="0"/>
                    </a:lnTo>
                    <a:lnTo>
                      <a:pt x="24" y="18"/>
                    </a:lnTo>
                    <a:lnTo>
                      <a:pt x="16" y="26"/>
                    </a:lnTo>
                    <a:lnTo>
                      <a:pt x="0" y="44"/>
                    </a:lnTo>
                    <a:lnTo>
                      <a:pt x="0" y="53"/>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2" name="Freeform 300"/>
              <p:cNvSpPr>
                <a:spLocks/>
              </p:cNvSpPr>
              <p:nvPr/>
            </p:nvSpPr>
            <p:spPr bwMode="blackWhite">
              <a:xfrm>
                <a:off x="10129" y="2433"/>
                <a:ext cx="12" cy="30"/>
              </a:xfrm>
              <a:custGeom>
                <a:avLst/>
                <a:gdLst/>
                <a:ahLst/>
                <a:cxnLst>
                  <a:cxn ang="0">
                    <a:pos x="0" y="0"/>
                  </a:cxn>
                  <a:cxn ang="0">
                    <a:pos x="8" y="9"/>
                  </a:cxn>
                  <a:cxn ang="0">
                    <a:pos x="8" y="18"/>
                  </a:cxn>
                  <a:cxn ang="0">
                    <a:pos x="8" y="27"/>
                  </a:cxn>
                  <a:cxn ang="0">
                    <a:pos x="16" y="18"/>
                  </a:cxn>
                  <a:cxn ang="0">
                    <a:pos x="16" y="9"/>
                  </a:cxn>
                  <a:cxn ang="0">
                    <a:pos x="16" y="9"/>
                  </a:cxn>
                  <a:cxn ang="0">
                    <a:pos x="0" y="0"/>
                  </a:cxn>
                </a:cxnLst>
                <a:rect l="0" t="0" r="r" b="b"/>
                <a:pathLst>
                  <a:path w="16" h="27">
                    <a:moveTo>
                      <a:pt x="0" y="0"/>
                    </a:moveTo>
                    <a:lnTo>
                      <a:pt x="8" y="9"/>
                    </a:lnTo>
                    <a:lnTo>
                      <a:pt x="8" y="18"/>
                    </a:lnTo>
                    <a:lnTo>
                      <a:pt x="8" y="27"/>
                    </a:lnTo>
                    <a:lnTo>
                      <a:pt x="16" y="18"/>
                    </a:lnTo>
                    <a:lnTo>
                      <a:pt x="16" y="9"/>
                    </a:lnTo>
                    <a:lnTo>
                      <a:pt x="16" y="9"/>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3" name="Freeform 301"/>
              <p:cNvSpPr>
                <a:spLocks/>
              </p:cNvSpPr>
              <p:nvPr/>
            </p:nvSpPr>
            <p:spPr bwMode="blackWhite">
              <a:xfrm>
                <a:off x="10129" y="2433"/>
                <a:ext cx="12" cy="30"/>
              </a:xfrm>
              <a:custGeom>
                <a:avLst/>
                <a:gdLst/>
                <a:ahLst/>
                <a:cxnLst>
                  <a:cxn ang="0">
                    <a:pos x="0" y="0"/>
                  </a:cxn>
                  <a:cxn ang="0">
                    <a:pos x="8" y="9"/>
                  </a:cxn>
                  <a:cxn ang="0">
                    <a:pos x="8" y="18"/>
                  </a:cxn>
                  <a:cxn ang="0">
                    <a:pos x="8" y="27"/>
                  </a:cxn>
                  <a:cxn ang="0">
                    <a:pos x="16" y="18"/>
                  </a:cxn>
                  <a:cxn ang="0">
                    <a:pos x="16" y="9"/>
                  </a:cxn>
                  <a:cxn ang="0">
                    <a:pos x="16" y="9"/>
                  </a:cxn>
                  <a:cxn ang="0">
                    <a:pos x="0" y="0"/>
                  </a:cxn>
                </a:cxnLst>
                <a:rect l="0" t="0" r="r" b="b"/>
                <a:pathLst>
                  <a:path w="16" h="27">
                    <a:moveTo>
                      <a:pt x="0" y="0"/>
                    </a:moveTo>
                    <a:lnTo>
                      <a:pt x="8" y="9"/>
                    </a:lnTo>
                    <a:lnTo>
                      <a:pt x="8" y="18"/>
                    </a:lnTo>
                    <a:lnTo>
                      <a:pt x="8" y="27"/>
                    </a:lnTo>
                    <a:lnTo>
                      <a:pt x="16" y="18"/>
                    </a:lnTo>
                    <a:lnTo>
                      <a:pt x="16" y="9"/>
                    </a:lnTo>
                    <a:lnTo>
                      <a:pt x="16" y="9"/>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4" name="Freeform 302"/>
              <p:cNvSpPr>
                <a:spLocks/>
              </p:cNvSpPr>
              <p:nvPr/>
            </p:nvSpPr>
            <p:spPr bwMode="blackWhite">
              <a:xfrm>
                <a:off x="10194" y="2451"/>
                <a:ext cx="24" cy="36"/>
              </a:xfrm>
              <a:custGeom>
                <a:avLst/>
                <a:gdLst/>
                <a:ahLst/>
                <a:cxnLst>
                  <a:cxn ang="0">
                    <a:pos x="0" y="0"/>
                  </a:cxn>
                  <a:cxn ang="0">
                    <a:pos x="0" y="9"/>
                  </a:cxn>
                  <a:cxn ang="0">
                    <a:pos x="8" y="9"/>
                  </a:cxn>
                  <a:cxn ang="0">
                    <a:pos x="8" y="18"/>
                  </a:cxn>
                  <a:cxn ang="0">
                    <a:pos x="0" y="18"/>
                  </a:cxn>
                  <a:cxn ang="0">
                    <a:pos x="0" y="27"/>
                  </a:cxn>
                  <a:cxn ang="0">
                    <a:pos x="8" y="27"/>
                  </a:cxn>
                  <a:cxn ang="0">
                    <a:pos x="8" y="36"/>
                  </a:cxn>
                  <a:cxn ang="0">
                    <a:pos x="16" y="36"/>
                  </a:cxn>
                  <a:cxn ang="0">
                    <a:pos x="8" y="27"/>
                  </a:cxn>
                  <a:cxn ang="0">
                    <a:pos x="8" y="27"/>
                  </a:cxn>
                  <a:cxn ang="0">
                    <a:pos x="24" y="27"/>
                  </a:cxn>
                  <a:cxn ang="0">
                    <a:pos x="16" y="18"/>
                  </a:cxn>
                  <a:cxn ang="0">
                    <a:pos x="16" y="9"/>
                  </a:cxn>
                  <a:cxn ang="0">
                    <a:pos x="16" y="0"/>
                  </a:cxn>
                  <a:cxn ang="0">
                    <a:pos x="8" y="0"/>
                  </a:cxn>
                  <a:cxn ang="0">
                    <a:pos x="0" y="0"/>
                  </a:cxn>
                </a:cxnLst>
                <a:rect l="0" t="0" r="r" b="b"/>
                <a:pathLst>
                  <a:path w="24" h="36">
                    <a:moveTo>
                      <a:pt x="0" y="0"/>
                    </a:moveTo>
                    <a:lnTo>
                      <a:pt x="0" y="9"/>
                    </a:lnTo>
                    <a:lnTo>
                      <a:pt x="8" y="9"/>
                    </a:lnTo>
                    <a:lnTo>
                      <a:pt x="8" y="18"/>
                    </a:lnTo>
                    <a:lnTo>
                      <a:pt x="0" y="18"/>
                    </a:lnTo>
                    <a:lnTo>
                      <a:pt x="0" y="27"/>
                    </a:lnTo>
                    <a:lnTo>
                      <a:pt x="8" y="27"/>
                    </a:lnTo>
                    <a:lnTo>
                      <a:pt x="8" y="36"/>
                    </a:lnTo>
                    <a:lnTo>
                      <a:pt x="16" y="36"/>
                    </a:lnTo>
                    <a:lnTo>
                      <a:pt x="8" y="27"/>
                    </a:lnTo>
                    <a:lnTo>
                      <a:pt x="8" y="27"/>
                    </a:lnTo>
                    <a:lnTo>
                      <a:pt x="24" y="27"/>
                    </a:lnTo>
                    <a:lnTo>
                      <a:pt x="16" y="18"/>
                    </a:lnTo>
                    <a:lnTo>
                      <a:pt x="16"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5" name="Freeform 303"/>
              <p:cNvSpPr>
                <a:spLocks/>
              </p:cNvSpPr>
              <p:nvPr/>
            </p:nvSpPr>
            <p:spPr bwMode="blackWhite">
              <a:xfrm>
                <a:off x="10194" y="2451"/>
                <a:ext cx="24" cy="36"/>
              </a:xfrm>
              <a:custGeom>
                <a:avLst/>
                <a:gdLst/>
                <a:ahLst/>
                <a:cxnLst>
                  <a:cxn ang="0">
                    <a:pos x="0" y="0"/>
                  </a:cxn>
                  <a:cxn ang="0">
                    <a:pos x="0" y="9"/>
                  </a:cxn>
                  <a:cxn ang="0">
                    <a:pos x="8" y="9"/>
                  </a:cxn>
                  <a:cxn ang="0">
                    <a:pos x="8" y="18"/>
                  </a:cxn>
                  <a:cxn ang="0">
                    <a:pos x="0" y="18"/>
                  </a:cxn>
                  <a:cxn ang="0">
                    <a:pos x="0" y="27"/>
                  </a:cxn>
                  <a:cxn ang="0">
                    <a:pos x="8" y="27"/>
                  </a:cxn>
                  <a:cxn ang="0">
                    <a:pos x="8" y="36"/>
                  </a:cxn>
                  <a:cxn ang="0">
                    <a:pos x="16" y="36"/>
                  </a:cxn>
                  <a:cxn ang="0">
                    <a:pos x="8" y="27"/>
                  </a:cxn>
                  <a:cxn ang="0">
                    <a:pos x="8" y="27"/>
                  </a:cxn>
                  <a:cxn ang="0">
                    <a:pos x="24" y="27"/>
                  </a:cxn>
                  <a:cxn ang="0">
                    <a:pos x="16" y="18"/>
                  </a:cxn>
                  <a:cxn ang="0">
                    <a:pos x="16" y="9"/>
                  </a:cxn>
                  <a:cxn ang="0">
                    <a:pos x="16" y="0"/>
                  </a:cxn>
                  <a:cxn ang="0">
                    <a:pos x="8" y="0"/>
                  </a:cxn>
                  <a:cxn ang="0">
                    <a:pos x="0" y="0"/>
                  </a:cxn>
                </a:cxnLst>
                <a:rect l="0" t="0" r="r" b="b"/>
                <a:pathLst>
                  <a:path w="24" h="36">
                    <a:moveTo>
                      <a:pt x="0" y="0"/>
                    </a:moveTo>
                    <a:lnTo>
                      <a:pt x="0" y="9"/>
                    </a:lnTo>
                    <a:lnTo>
                      <a:pt x="8" y="9"/>
                    </a:lnTo>
                    <a:lnTo>
                      <a:pt x="8" y="18"/>
                    </a:lnTo>
                    <a:lnTo>
                      <a:pt x="0" y="18"/>
                    </a:lnTo>
                    <a:lnTo>
                      <a:pt x="0" y="27"/>
                    </a:lnTo>
                    <a:lnTo>
                      <a:pt x="8" y="27"/>
                    </a:lnTo>
                    <a:lnTo>
                      <a:pt x="8" y="36"/>
                    </a:lnTo>
                    <a:lnTo>
                      <a:pt x="16" y="36"/>
                    </a:lnTo>
                    <a:lnTo>
                      <a:pt x="8" y="27"/>
                    </a:lnTo>
                    <a:lnTo>
                      <a:pt x="8" y="27"/>
                    </a:lnTo>
                    <a:lnTo>
                      <a:pt x="24" y="27"/>
                    </a:lnTo>
                    <a:lnTo>
                      <a:pt x="16" y="18"/>
                    </a:lnTo>
                    <a:lnTo>
                      <a:pt x="16"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6" name="Freeform 304"/>
              <p:cNvSpPr>
                <a:spLocks/>
              </p:cNvSpPr>
              <p:nvPr/>
            </p:nvSpPr>
            <p:spPr bwMode="blackWhite">
              <a:xfrm>
                <a:off x="10153" y="2460"/>
                <a:ext cx="41" cy="53"/>
              </a:xfrm>
              <a:custGeom>
                <a:avLst/>
                <a:gdLst/>
                <a:ahLst/>
                <a:cxnLst>
                  <a:cxn ang="0">
                    <a:pos x="0" y="27"/>
                  </a:cxn>
                  <a:cxn ang="0">
                    <a:pos x="9" y="27"/>
                  </a:cxn>
                  <a:cxn ang="0">
                    <a:pos x="17" y="27"/>
                  </a:cxn>
                  <a:cxn ang="0">
                    <a:pos x="17" y="35"/>
                  </a:cxn>
                  <a:cxn ang="0">
                    <a:pos x="9" y="35"/>
                  </a:cxn>
                  <a:cxn ang="0">
                    <a:pos x="17" y="53"/>
                  </a:cxn>
                  <a:cxn ang="0">
                    <a:pos x="25" y="44"/>
                  </a:cxn>
                  <a:cxn ang="0">
                    <a:pos x="17" y="35"/>
                  </a:cxn>
                  <a:cxn ang="0">
                    <a:pos x="25" y="35"/>
                  </a:cxn>
                  <a:cxn ang="0">
                    <a:pos x="33" y="35"/>
                  </a:cxn>
                  <a:cxn ang="0">
                    <a:pos x="33" y="35"/>
                  </a:cxn>
                  <a:cxn ang="0">
                    <a:pos x="41" y="35"/>
                  </a:cxn>
                  <a:cxn ang="0">
                    <a:pos x="41" y="27"/>
                  </a:cxn>
                  <a:cxn ang="0">
                    <a:pos x="33" y="27"/>
                  </a:cxn>
                  <a:cxn ang="0">
                    <a:pos x="33" y="18"/>
                  </a:cxn>
                  <a:cxn ang="0">
                    <a:pos x="33" y="18"/>
                  </a:cxn>
                  <a:cxn ang="0">
                    <a:pos x="25" y="27"/>
                  </a:cxn>
                  <a:cxn ang="0">
                    <a:pos x="25" y="18"/>
                  </a:cxn>
                  <a:cxn ang="0">
                    <a:pos x="17" y="18"/>
                  </a:cxn>
                  <a:cxn ang="0">
                    <a:pos x="17" y="9"/>
                  </a:cxn>
                  <a:cxn ang="0">
                    <a:pos x="9" y="9"/>
                  </a:cxn>
                  <a:cxn ang="0">
                    <a:pos x="9" y="0"/>
                  </a:cxn>
                  <a:cxn ang="0">
                    <a:pos x="0" y="0"/>
                  </a:cxn>
                  <a:cxn ang="0">
                    <a:pos x="0" y="9"/>
                  </a:cxn>
                  <a:cxn ang="0">
                    <a:pos x="0" y="27"/>
                  </a:cxn>
                </a:cxnLst>
                <a:rect l="0" t="0" r="r" b="b"/>
                <a:pathLst>
                  <a:path w="41" h="53">
                    <a:moveTo>
                      <a:pt x="0" y="27"/>
                    </a:moveTo>
                    <a:lnTo>
                      <a:pt x="9" y="27"/>
                    </a:lnTo>
                    <a:lnTo>
                      <a:pt x="17" y="27"/>
                    </a:lnTo>
                    <a:lnTo>
                      <a:pt x="17" y="35"/>
                    </a:lnTo>
                    <a:lnTo>
                      <a:pt x="9" y="35"/>
                    </a:lnTo>
                    <a:lnTo>
                      <a:pt x="17" y="53"/>
                    </a:lnTo>
                    <a:lnTo>
                      <a:pt x="25" y="44"/>
                    </a:lnTo>
                    <a:lnTo>
                      <a:pt x="17" y="35"/>
                    </a:lnTo>
                    <a:lnTo>
                      <a:pt x="25" y="35"/>
                    </a:lnTo>
                    <a:lnTo>
                      <a:pt x="33" y="35"/>
                    </a:lnTo>
                    <a:lnTo>
                      <a:pt x="33" y="35"/>
                    </a:lnTo>
                    <a:lnTo>
                      <a:pt x="41" y="35"/>
                    </a:lnTo>
                    <a:lnTo>
                      <a:pt x="41" y="27"/>
                    </a:lnTo>
                    <a:lnTo>
                      <a:pt x="33" y="27"/>
                    </a:lnTo>
                    <a:lnTo>
                      <a:pt x="33" y="18"/>
                    </a:lnTo>
                    <a:lnTo>
                      <a:pt x="33" y="18"/>
                    </a:lnTo>
                    <a:lnTo>
                      <a:pt x="25" y="27"/>
                    </a:lnTo>
                    <a:lnTo>
                      <a:pt x="25" y="18"/>
                    </a:lnTo>
                    <a:lnTo>
                      <a:pt x="17" y="18"/>
                    </a:lnTo>
                    <a:lnTo>
                      <a:pt x="17" y="9"/>
                    </a:lnTo>
                    <a:lnTo>
                      <a:pt x="9" y="9"/>
                    </a:lnTo>
                    <a:lnTo>
                      <a:pt x="9" y="0"/>
                    </a:lnTo>
                    <a:lnTo>
                      <a:pt x="0" y="0"/>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7" name="Freeform 305"/>
              <p:cNvSpPr>
                <a:spLocks/>
              </p:cNvSpPr>
              <p:nvPr/>
            </p:nvSpPr>
            <p:spPr bwMode="blackWhite">
              <a:xfrm>
                <a:off x="10153" y="2460"/>
                <a:ext cx="41" cy="53"/>
              </a:xfrm>
              <a:custGeom>
                <a:avLst/>
                <a:gdLst/>
                <a:ahLst/>
                <a:cxnLst>
                  <a:cxn ang="0">
                    <a:pos x="0" y="27"/>
                  </a:cxn>
                  <a:cxn ang="0">
                    <a:pos x="9" y="27"/>
                  </a:cxn>
                  <a:cxn ang="0">
                    <a:pos x="17" y="27"/>
                  </a:cxn>
                  <a:cxn ang="0">
                    <a:pos x="17" y="35"/>
                  </a:cxn>
                  <a:cxn ang="0">
                    <a:pos x="9" y="35"/>
                  </a:cxn>
                  <a:cxn ang="0">
                    <a:pos x="17" y="53"/>
                  </a:cxn>
                  <a:cxn ang="0">
                    <a:pos x="25" y="44"/>
                  </a:cxn>
                  <a:cxn ang="0">
                    <a:pos x="17" y="35"/>
                  </a:cxn>
                  <a:cxn ang="0">
                    <a:pos x="25" y="35"/>
                  </a:cxn>
                  <a:cxn ang="0">
                    <a:pos x="33" y="35"/>
                  </a:cxn>
                  <a:cxn ang="0">
                    <a:pos x="33" y="35"/>
                  </a:cxn>
                  <a:cxn ang="0">
                    <a:pos x="41" y="35"/>
                  </a:cxn>
                  <a:cxn ang="0">
                    <a:pos x="41" y="27"/>
                  </a:cxn>
                  <a:cxn ang="0">
                    <a:pos x="33" y="27"/>
                  </a:cxn>
                  <a:cxn ang="0">
                    <a:pos x="33" y="18"/>
                  </a:cxn>
                  <a:cxn ang="0">
                    <a:pos x="33" y="18"/>
                  </a:cxn>
                  <a:cxn ang="0">
                    <a:pos x="25" y="27"/>
                  </a:cxn>
                  <a:cxn ang="0">
                    <a:pos x="25" y="18"/>
                  </a:cxn>
                  <a:cxn ang="0">
                    <a:pos x="17" y="18"/>
                  </a:cxn>
                  <a:cxn ang="0">
                    <a:pos x="17" y="9"/>
                  </a:cxn>
                  <a:cxn ang="0">
                    <a:pos x="9" y="9"/>
                  </a:cxn>
                  <a:cxn ang="0">
                    <a:pos x="9" y="0"/>
                  </a:cxn>
                  <a:cxn ang="0">
                    <a:pos x="0" y="0"/>
                  </a:cxn>
                  <a:cxn ang="0">
                    <a:pos x="0" y="9"/>
                  </a:cxn>
                  <a:cxn ang="0">
                    <a:pos x="0" y="27"/>
                  </a:cxn>
                </a:cxnLst>
                <a:rect l="0" t="0" r="r" b="b"/>
                <a:pathLst>
                  <a:path w="41" h="53">
                    <a:moveTo>
                      <a:pt x="0" y="27"/>
                    </a:moveTo>
                    <a:lnTo>
                      <a:pt x="9" y="27"/>
                    </a:lnTo>
                    <a:lnTo>
                      <a:pt x="17" y="27"/>
                    </a:lnTo>
                    <a:lnTo>
                      <a:pt x="17" y="35"/>
                    </a:lnTo>
                    <a:lnTo>
                      <a:pt x="9" y="35"/>
                    </a:lnTo>
                    <a:lnTo>
                      <a:pt x="17" y="53"/>
                    </a:lnTo>
                    <a:lnTo>
                      <a:pt x="25" y="44"/>
                    </a:lnTo>
                    <a:lnTo>
                      <a:pt x="17" y="35"/>
                    </a:lnTo>
                    <a:lnTo>
                      <a:pt x="25" y="35"/>
                    </a:lnTo>
                    <a:lnTo>
                      <a:pt x="33" y="35"/>
                    </a:lnTo>
                    <a:lnTo>
                      <a:pt x="33" y="35"/>
                    </a:lnTo>
                    <a:lnTo>
                      <a:pt x="41" y="35"/>
                    </a:lnTo>
                    <a:lnTo>
                      <a:pt x="41" y="27"/>
                    </a:lnTo>
                    <a:lnTo>
                      <a:pt x="33" y="27"/>
                    </a:lnTo>
                    <a:lnTo>
                      <a:pt x="33" y="18"/>
                    </a:lnTo>
                    <a:lnTo>
                      <a:pt x="33" y="18"/>
                    </a:lnTo>
                    <a:lnTo>
                      <a:pt x="25" y="27"/>
                    </a:lnTo>
                    <a:lnTo>
                      <a:pt x="25" y="18"/>
                    </a:lnTo>
                    <a:lnTo>
                      <a:pt x="17" y="18"/>
                    </a:lnTo>
                    <a:lnTo>
                      <a:pt x="17" y="9"/>
                    </a:lnTo>
                    <a:lnTo>
                      <a:pt x="9" y="9"/>
                    </a:lnTo>
                    <a:lnTo>
                      <a:pt x="9" y="0"/>
                    </a:lnTo>
                    <a:lnTo>
                      <a:pt x="0" y="0"/>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8" name="Freeform 306"/>
              <p:cNvSpPr>
                <a:spLocks/>
              </p:cNvSpPr>
              <p:nvPr/>
            </p:nvSpPr>
            <p:spPr bwMode="blackWhite">
              <a:xfrm>
                <a:off x="10153" y="2495"/>
                <a:ext cx="73" cy="72"/>
              </a:xfrm>
              <a:custGeom>
                <a:avLst/>
                <a:gdLst/>
                <a:ahLst/>
                <a:cxnLst>
                  <a:cxn ang="0">
                    <a:pos x="0" y="45"/>
                  </a:cxn>
                  <a:cxn ang="0">
                    <a:pos x="0" y="45"/>
                  </a:cxn>
                  <a:cxn ang="0">
                    <a:pos x="9" y="36"/>
                  </a:cxn>
                  <a:cxn ang="0">
                    <a:pos x="17" y="36"/>
                  </a:cxn>
                  <a:cxn ang="0">
                    <a:pos x="17" y="36"/>
                  </a:cxn>
                  <a:cxn ang="0">
                    <a:pos x="17" y="36"/>
                  </a:cxn>
                  <a:cxn ang="0">
                    <a:pos x="25" y="36"/>
                  </a:cxn>
                  <a:cxn ang="0">
                    <a:pos x="33" y="36"/>
                  </a:cxn>
                  <a:cxn ang="0">
                    <a:pos x="41" y="36"/>
                  </a:cxn>
                  <a:cxn ang="0">
                    <a:pos x="33" y="45"/>
                  </a:cxn>
                  <a:cxn ang="0">
                    <a:pos x="33" y="54"/>
                  </a:cxn>
                  <a:cxn ang="0">
                    <a:pos x="49" y="63"/>
                  </a:cxn>
                  <a:cxn ang="0">
                    <a:pos x="49" y="63"/>
                  </a:cxn>
                  <a:cxn ang="0">
                    <a:pos x="57" y="72"/>
                  </a:cxn>
                  <a:cxn ang="0">
                    <a:pos x="65" y="63"/>
                  </a:cxn>
                  <a:cxn ang="0">
                    <a:pos x="57" y="54"/>
                  </a:cxn>
                  <a:cxn ang="0">
                    <a:pos x="57" y="45"/>
                  </a:cxn>
                  <a:cxn ang="0">
                    <a:pos x="65" y="36"/>
                  </a:cxn>
                  <a:cxn ang="0">
                    <a:pos x="65" y="45"/>
                  </a:cxn>
                  <a:cxn ang="0">
                    <a:pos x="73" y="54"/>
                  </a:cxn>
                  <a:cxn ang="0">
                    <a:pos x="73" y="45"/>
                  </a:cxn>
                  <a:cxn ang="0">
                    <a:pos x="73" y="36"/>
                  </a:cxn>
                  <a:cxn ang="0">
                    <a:pos x="73" y="27"/>
                  </a:cxn>
                  <a:cxn ang="0">
                    <a:pos x="73" y="18"/>
                  </a:cxn>
                  <a:cxn ang="0">
                    <a:pos x="65" y="9"/>
                  </a:cxn>
                  <a:cxn ang="0">
                    <a:pos x="57" y="0"/>
                  </a:cxn>
                  <a:cxn ang="0">
                    <a:pos x="57" y="9"/>
                  </a:cxn>
                  <a:cxn ang="0">
                    <a:pos x="49" y="18"/>
                  </a:cxn>
                  <a:cxn ang="0">
                    <a:pos x="49" y="18"/>
                  </a:cxn>
                  <a:cxn ang="0">
                    <a:pos x="41" y="18"/>
                  </a:cxn>
                  <a:cxn ang="0">
                    <a:pos x="41" y="27"/>
                  </a:cxn>
                  <a:cxn ang="0">
                    <a:pos x="33" y="27"/>
                  </a:cxn>
                  <a:cxn ang="0">
                    <a:pos x="33" y="18"/>
                  </a:cxn>
                  <a:cxn ang="0">
                    <a:pos x="25" y="18"/>
                  </a:cxn>
                  <a:cxn ang="0">
                    <a:pos x="17" y="18"/>
                  </a:cxn>
                  <a:cxn ang="0">
                    <a:pos x="17" y="27"/>
                  </a:cxn>
                  <a:cxn ang="0">
                    <a:pos x="9" y="27"/>
                  </a:cxn>
                  <a:cxn ang="0">
                    <a:pos x="0" y="36"/>
                  </a:cxn>
                  <a:cxn ang="0">
                    <a:pos x="0" y="45"/>
                  </a:cxn>
                </a:cxnLst>
                <a:rect l="0" t="0" r="r" b="b"/>
                <a:pathLst>
                  <a:path w="73" h="72">
                    <a:moveTo>
                      <a:pt x="0" y="45"/>
                    </a:moveTo>
                    <a:lnTo>
                      <a:pt x="0" y="45"/>
                    </a:lnTo>
                    <a:lnTo>
                      <a:pt x="9" y="36"/>
                    </a:lnTo>
                    <a:lnTo>
                      <a:pt x="17" y="36"/>
                    </a:lnTo>
                    <a:lnTo>
                      <a:pt x="17" y="36"/>
                    </a:lnTo>
                    <a:lnTo>
                      <a:pt x="17" y="36"/>
                    </a:lnTo>
                    <a:lnTo>
                      <a:pt x="25" y="36"/>
                    </a:lnTo>
                    <a:lnTo>
                      <a:pt x="33" y="36"/>
                    </a:lnTo>
                    <a:lnTo>
                      <a:pt x="41" y="36"/>
                    </a:lnTo>
                    <a:lnTo>
                      <a:pt x="33" y="45"/>
                    </a:lnTo>
                    <a:lnTo>
                      <a:pt x="33" y="54"/>
                    </a:lnTo>
                    <a:lnTo>
                      <a:pt x="49" y="63"/>
                    </a:lnTo>
                    <a:lnTo>
                      <a:pt x="49" y="63"/>
                    </a:lnTo>
                    <a:lnTo>
                      <a:pt x="57" y="72"/>
                    </a:lnTo>
                    <a:lnTo>
                      <a:pt x="65" y="63"/>
                    </a:lnTo>
                    <a:lnTo>
                      <a:pt x="57" y="54"/>
                    </a:lnTo>
                    <a:lnTo>
                      <a:pt x="57" y="45"/>
                    </a:lnTo>
                    <a:lnTo>
                      <a:pt x="65" y="36"/>
                    </a:lnTo>
                    <a:lnTo>
                      <a:pt x="65" y="45"/>
                    </a:lnTo>
                    <a:lnTo>
                      <a:pt x="73" y="54"/>
                    </a:lnTo>
                    <a:lnTo>
                      <a:pt x="73" y="45"/>
                    </a:lnTo>
                    <a:lnTo>
                      <a:pt x="73" y="36"/>
                    </a:lnTo>
                    <a:lnTo>
                      <a:pt x="73" y="27"/>
                    </a:lnTo>
                    <a:lnTo>
                      <a:pt x="73" y="18"/>
                    </a:lnTo>
                    <a:lnTo>
                      <a:pt x="65" y="9"/>
                    </a:lnTo>
                    <a:lnTo>
                      <a:pt x="57" y="0"/>
                    </a:lnTo>
                    <a:lnTo>
                      <a:pt x="57" y="9"/>
                    </a:lnTo>
                    <a:lnTo>
                      <a:pt x="49" y="18"/>
                    </a:lnTo>
                    <a:lnTo>
                      <a:pt x="49" y="18"/>
                    </a:lnTo>
                    <a:lnTo>
                      <a:pt x="41" y="18"/>
                    </a:lnTo>
                    <a:lnTo>
                      <a:pt x="41" y="27"/>
                    </a:lnTo>
                    <a:lnTo>
                      <a:pt x="33" y="27"/>
                    </a:lnTo>
                    <a:lnTo>
                      <a:pt x="33" y="18"/>
                    </a:lnTo>
                    <a:lnTo>
                      <a:pt x="25" y="18"/>
                    </a:lnTo>
                    <a:lnTo>
                      <a:pt x="17" y="18"/>
                    </a:lnTo>
                    <a:lnTo>
                      <a:pt x="17" y="27"/>
                    </a:lnTo>
                    <a:lnTo>
                      <a:pt x="9" y="27"/>
                    </a:lnTo>
                    <a:lnTo>
                      <a:pt x="0" y="36"/>
                    </a:lnTo>
                    <a:lnTo>
                      <a:pt x="0" y="45"/>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9" name="Freeform 307"/>
              <p:cNvSpPr>
                <a:spLocks/>
              </p:cNvSpPr>
              <p:nvPr/>
            </p:nvSpPr>
            <p:spPr bwMode="blackWhite">
              <a:xfrm>
                <a:off x="10153" y="2495"/>
                <a:ext cx="73" cy="72"/>
              </a:xfrm>
              <a:custGeom>
                <a:avLst/>
                <a:gdLst/>
                <a:ahLst/>
                <a:cxnLst>
                  <a:cxn ang="0">
                    <a:pos x="0" y="45"/>
                  </a:cxn>
                  <a:cxn ang="0">
                    <a:pos x="0" y="45"/>
                  </a:cxn>
                  <a:cxn ang="0">
                    <a:pos x="9" y="36"/>
                  </a:cxn>
                  <a:cxn ang="0">
                    <a:pos x="17" y="36"/>
                  </a:cxn>
                  <a:cxn ang="0">
                    <a:pos x="17" y="36"/>
                  </a:cxn>
                  <a:cxn ang="0">
                    <a:pos x="17" y="36"/>
                  </a:cxn>
                  <a:cxn ang="0">
                    <a:pos x="25" y="36"/>
                  </a:cxn>
                  <a:cxn ang="0">
                    <a:pos x="33" y="36"/>
                  </a:cxn>
                  <a:cxn ang="0">
                    <a:pos x="41" y="36"/>
                  </a:cxn>
                  <a:cxn ang="0">
                    <a:pos x="33" y="45"/>
                  </a:cxn>
                  <a:cxn ang="0">
                    <a:pos x="33" y="54"/>
                  </a:cxn>
                  <a:cxn ang="0">
                    <a:pos x="49" y="63"/>
                  </a:cxn>
                  <a:cxn ang="0">
                    <a:pos x="49" y="63"/>
                  </a:cxn>
                  <a:cxn ang="0">
                    <a:pos x="57" y="72"/>
                  </a:cxn>
                  <a:cxn ang="0">
                    <a:pos x="65" y="63"/>
                  </a:cxn>
                  <a:cxn ang="0">
                    <a:pos x="57" y="54"/>
                  </a:cxn>
                  <a:cxn ang="0">
                    <a:pos x="57" y="45"/>
                  </a:cxn>
                  <a:cxn ang="0">
                    <a:pos x="65" y="36"/>
                  </a:cxn>
                  <a:cxn ang="0">
                    <a:pos x="65" y="45"/>
                  </a:cxn>
                  <a:cxn ang="0">
                    <a:pos x="73" y="54"/>
                  </a:cxn>
                  <a:cxn ang="0">
                    <a:pos x="73" y="45"/>
                  </a:cxn>
                  <a:cxn ang="0">
                    <a:pos x="73" y="36"/>
                  </a:cxn>
                  <a:cxn ang="0">
                    <a:pos x="73" y="27"/>
                  </a:cxn>
                  <a:cxn ang="0">
                    <a:pos x="73" y="18"/>
                  </a:cxn>
                  <a:cxn ang="0">
                    <a:pos x="65" y="9"/>
                  </a:cxn>
                  <a:cxn ang="0">
                    <a:pos x="57" y="0"/>
                  </a:cxn>
                  <a:cxn ang="0">
                    <a:pos x="57" y="9"/>
                  </a:cxn>
                  <a:cxn ang="0">
                    <a:pos x="49" y="18"/>
                  </a:cxn>
                  <a:cxn ang="0">
                    <a:pos x="49" y="18"/>
                  </a:cxn>
                  <a:cxn ang="0">
                    <a:pos x="41" y="18"/>
                  </a:cxn>
                  <a:cxn ang="0">
                    <a:pos x="41" y="27"/>
                  </a:cxn>
                  <a:cxn ang="0">
                    <a:pos x="33" y="27"/>
                  </a:cxn>
                  <a:cxn ang="0">
                    <a:pos x="33" y="18"/>
                  </a:cxn>
                  <a:cxn ang="0">
                    <a:pos x="25" y="18"/>
                  </a:cxn>
                  <a:cxn ang="0">
                    <a:pos x="17" y="18"/>
                  </a:cxn>
                  <a:cxn ang="0">
                    <a:pos x="17" y="27"/>
                  </a:cxn>
                  <a:cxn ang="0">
                    <a:pos x="9" y="27"/>
                  </a:cxn>
                  <a:cxn ang="0">
                    <a:pos x="0" y="36"/>
                  </a:cxn>
                  <a:cxn ang="0">
                    <a:pos x="0" y="45"/>
                  </a:cxn>
                </a:cxnLst>
                <a:rect l="0" t="0" r="r" b="b"/>
                <a:pathLst>
                  <a:path w="73" h="72">
                    <a:moveTo>
                      <a:pt x="0" y="45"/>
                    </a:moveTo>
                    <a:lnTo>
                      <a:pt x="0" y="45"/>
                    </a:lnTo>
                    <a:lnTo>
                      <a:pt x="9" y="36"/>
                    </a:lnTo>
                    <a:lnTo>
                      <a:pt x="17" y="36"/>
                    </a:lnTo>
                    <a:lnTo>
                      <a:pt x="17" y="36"/>
                    </a:lnTo>
                    <a:lnTo>
                      <a:pt x="17" y="36"/>
                    </a:lnTo>
                    <a:lnTo>
                      <a:pt x="25" y="36"/>
                    </a:lnTo>
                    <a:lnTo>
                      <a:pt x="33" y="36"/>
                    </a:lnTo>
                    <a:lnTo>
                      <a:pt x="41" y="36"/>
                    </a:lnTo>
                    <a:lnTo>
                      <a:pt x="33" y="45"/>
                    </a:lnTo>
                    <a:lnTo>
                      <a:pt x="33" y="54"/>
                    </a:lnTo>
                    <a:lnTo>
                      <a:pt x="49" y="63"/>
                    </a:lnTo>
                    <a:lnTo>
                      <a:pt x="49" y="63"/>
                    </a:lnTo>
                    <a:lnTo>
                      <a:pt x="57" y="72"/>
                    </a:lnTo>
                    <a:lnTo>
                      <a:pt x="65" y="63"/>
                    </a:lnTo>
                    <a:lnTo>
                      <a:pt x="57" y="54"/>
                    </a:lnTo>
                    <a:lnTo>
                      <a:pt x="57" y="45"/>
                    </a:lnTo>
                    <a:lnTo>
                      <a:pt x="65" y="36"/>
                    </a:lnTo>
                    <a:lnTo>
                      <a:pt x="65" y="45"/>
                    </a:lnTo>
                    <a:lnTo>
                      <a:pt x="73" y="54"/>
                    </a:lnTo>
                    <a:lnTo>
                      <a:pt x="73" y="45"/>
                    </a:lnTo>
                    <a:lnTo>
                      <a:pt x="73" y="36"/>
                    </a:lnTo>
                    <a:lnTo>
                      <a:pt x="73" y="27"/>
                    </a:lnTo>
                    <a:lnTo>
                      <a:pt x="73" y="18"/>
                    </a:lnTo>
                    <a:lnTo>
                      <a:pt x="65" y="9"/>
                    </a:lnTo>
                    <a:lnTo>
                      <a:pt x="57" y="0"/>
                    </a:lnTo>
                    <a:lnTo>
                      <a:pt x="57" y="9"/>
                    </a:lnTo>
                    <a:lnTo>
                      <a:pt x="49" y="18"/>
                    </a:lnTo>
                    <a:lnTo>
                      <a:pt x="49" y="18"/>
                    </a:lnTo>
                    <a:lnTo>
                      <a:pt x="41" y="18"/>
                    </a:lnTo>
                    <a:lnTo>
                      <a:pt x="41" y="27"/>
                    </a:lnTo>
                    <a:lnTo>
                      <a:pt x="33" y="27"/>
                    </a:lnTo>
                    <a:lnTo>
                      <a:pt x="33" y="18"/>
                    </a:lnTo>
                    <a:lnTo>
                      <a:pt x="25" y="18"/>
                    </a:lnTo>
                    <a:lnTo>
                      <a:pt x="17" y="18"/>
                    </a:lnTo>
                    <a:lnTo>
                      <a:pt x="17" y="27"/>
                    </a:lnTo>
                    <a:lnTo>
                      <a:pt x="9" y="27"/>
                    </a:lnTo>
                    <a:lnTo>
                      <a:pt x="0" y="36"/>
                    </a:lnTo>
                    <a:lnTo>
                      <a:pt x="0" y="45"/>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0" name="Freeform 308"/>
              <p:cNvSpPr>
                <a:spLocks/>
              </p:cNvSpPr>
              <p:nvPr/>
            </p:nvSpPr>
            <p:spPr bwMode="blackWhite">
              <a:xfrm>
                <a:off x="10583" y="2718"/>
                <a:ext cx="65" cy="36"/>
              </a:xfrm>
              <a:custGeom>
                <a:avLst/>
                <a:gdLst/>
                <a:ahLst/>
                <a:cxnLst>
                  <a:cxn ang="0">
                    <a:pos x="0" y="27"/>
                  </a:cxn>
                  <a:cxn ang="0">
                    <a:pos x="0" y="27"/>
                  </a:cxn>
                  <a:cxn ang="0">
                    <a:pos x="8" y="27"/>
                  </a:cxn>
                  <a:cxn ang="0">
                    <a:pos x="16" y="36"/>
                  </a:cxn>
                  <a:cxn ang="0">
                    <a:pos x="41" y="36"/>
                  </a:cxn>
                  <a:cxn ang="0">
                    <a:pos x="49" y="36"/>
                  </a:cxn>
                  <a:cxn ang="0">
                    <a:pos x="57" y="27"/>
                  </a:cxn>
                  <a:cxn ang="0">
                    <a:pos x="65" y="27"/>
                  </a:cxn>
                  <a:cxn ang="0">
                    <a:pos x="65" y="18"/>
                  </a:cxn>
                  <a:cxn ang="0">
                    <a:pos x="65" y="9"/>
                  </a:cxn>
                  <a:cxn ang="0">
                    <a:pos x="65" y="0"/>
                  </a:cxn>
                  <a:cxn ang="0">
                    <a:pos x="49" y="0"/>
                  </a:cxn>
                  <a:cxn ang="0">
                    <a:pos x="57" y="18"/>
                  </a:cxn>
                  <a:cxn ang="0">
                    <a:pos x="49" y="18"/>
                  </a:cxn>
                  <a:cxn ang="0">
                    <a:pos x="41" y="27"/>
                  </a:cxn>
                  <a:cxn ang="0">
                    <a:pos x="8" y="27"/>
                  </a:cxn>
                  <a:cxn ang="0">
                    <a:pos x="0" y="27"/>
                  </a:cxn>
                </a:cxnLst>
                <a:rect l="0" t="0" r="r" b="b"/>
                <a:pathLst>
                  <a:path w="65" h="36">
                    <a:moveTo>
                      <a:pt x="0" y="27"/>
                    </a:moveTo>
                    <a:lnTo>
                      <a:pt x="0" y="27"/>
                    </a:lnTo>
                    <a:lnTo>
                      <a:pt x="8" y="27"/>
                    </a:lnTo>
                    <a:lnTo>
                      <a:pt x="16" y="36"/>
                    </a:lnTo>
                    <a:lnTo>
                      <a:pt x="41" y="36"/>
                    </a:lnTo>
                    <a:lnTo>
                      <a:pt x="49" y="36"/>
                    </a:lnTo>
                    <a:lnTo>
                      <a:pt x="57" y="27"/>
                    </a:lnTo>
                    <a:lnTo>
                      <a:pt x="65" y="27"/>
                    </a:lnTo>
                    <a:lnTo>
                      <a:pt x="65" y="18"/>
                    </a:lnTo>
                    <a:lnTo>
                      <a:pt x="65" y="9"/>
                    </a:lnTo>
                    <a:lnTo>
                      <a:pt x="65" y="0"/>
                    </a:lnTo>
                    <a:lnTo>
                      <a:pt x="49" y="0"/>
                    </a:lnTo>
                    <a:lnTo>
                      <a:pt x="57" y="18"/>
                    </a:lnTo>
                    <a:lnTo>
                      <a:pt x="49" y="18"/>
                    </a:lnTo>
                    <a:lnTo>
                      <a:pt x="41" y="27"/>
                    </a:lnTo>
                    <a:lnTo>
                      <a:pt x="8"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1" name="Freeform 309"/>
              <p:cNvSpPr>
                <a:spLocks/>
              </p:cNvSpPr>
              <p:nvPr/>
            </p:nvSpPr>
            <p:spPr bwMode="blackWhite">
              <a:xfrm>
                <a:off x="10583" y="2718"/>
                <a:ext cx="65" cy="36"/>
              </a:xfrm>
              <a:custGeom>
                <a:avLst/>
                <a:gdLst/>
                <a:ahLst/>
                <a:cxnLst>
                  <a:cxn ang="0">
                    <a:pos x="0" y="27"/>
                  </a:cxn>
                  <a:cxn ang="0">
                    <a:pos x="0" y="27"/>
                  </a:cxn>
                  <a:cxn ang="0">
                    <a:pos x="8" y="27"/>
                  </a:cxn>
                  <a:cxn ang="0">
                    <a:pos x="16" y="36"/>
                  </a:cxn>
                  <a:cxn ang="0">
                    <a:pos x="41" y="36"/>
                  </a:cxn>
                  <a:cxn ang="0">
                    <a:pos x="49" y="36"/>
                  </a:cxn>
                  <a:cxn ang="0">
                    <a:pos x="57" y="27"/>
                  </a:cxn>
                  <a:cxn ang="0">
                    <a:pos x="65" y="27"/>
                  </a:cxn>
                  <a:cxn ang="0">
                    <a:pos x="65" y="18"/>
                  </a:cxn>
                  <a:cxn ang="0">
                    <a:pos x="65" y="9"/>
                  </a:cxn>
                  <a:cxn ang="0">
                    <a:pos x="65" y="0"/>
                  </a:cxn>
                  <a:cxn ang="0">
                    <a:pos x="49" y="0"/>
                  </a:cxn>
                  <a:cxn ang="0">
                    <a:pos x="57" y="18"/>
                  </a:cxn>
                  <a:cxn ang="0">
                    <a:pos x="49" y="18"/>
                  </a:cxn>
                  <a:cxn ang="0">
                    <a:pos x="41" y="27"/>
                  </a:cxn>
                  <a:cxn ang="0">
                    <a:pos x="8" y="27"/>
                  </a:cxn>
                  <a:cxn ang="0">
                    <a:pos x="0" y="27"/>
                  </a:cxn>
                </a:cxnLst>
                <a:rect l="0" t="0" r="r" b="b"/>
                <a:pathLst>
                  <a:path w="65" h="36">
                    <a:moveTo>
                      <a:pt x="0" y="27"/>
                    </a:moveTo>
                    <a:lnTo>
                      <a:pt x="0" y="27"/>
                    </a:lnTo>
                    <a:lnTo>
                      <a:pt x="8" y="27"/>
                    </a:lnTo>
                    <a:lnTo>
                      <a:pt x="16" y="36"/>
                    </a:lnTo>
                    <a:lnTo>
                      <a:pt x="41" y="36"/>
                    </a:lnTo>
                    <a:lnTo>
                      <a:pt x="49" y="36"/>
                    </a:lnTo>
                    <a:lnTo>
                      <a:pt x="57" y="27"/>
                    </a:lnTo>
                    <a:lnTo>
                      <a:pt x="65" y="27"/>
                    </a:lnTo>
                    <a:lnTo>
                      <a:pt x="65" y="18"/>
                    </a:lnTo>
                    <a:lnTo>
                      <a:pt x="65" y="9"/>
                    </a:lnTo>
                    <a:lnTo>
                      <a:pt x="65" y="0"/>
                    </a:lnTo>
                    <a:lnTo>
                      <a:pt x="49" y="0"/>
                    </a:lnTo>
                    <a:lnTo>
                      <a:pt x="57" y="18"/>
                    </a:lnTo>
                    <a:lnTo>
                      <a:pt x="49" y="18"/>
                    </a:lnTo>
                    <a:lnTo>
                      <a:pt x="41" y="27"/>
                    </a:lnTo>
                    <a:lnTo>
                      <a:pt x="8"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2" name="Freeform 310"/>
              <p:cNvSpPr>
                <a:spLocks/>
              </p:cNvSpPr>
              <p:nvPr/>
            </p:nvSpPr>
            <p:spPr bwMode="blackWhite">
              <a:xfrm>
                <a:off x="10615" y="2692"/>
                <a:ext cx="49" cy="44"/>
              </a:xfrm>
              <a:custGeom>
                <a:avLst/>
                <a:gdLst/>
                <a:ahLst/>
                <a:cxnLst>
                  <a:cxn ang="0">
                    <a:pos x="0" y="0"/>
                  </a:cxn>
                  <a:cxn ang="0">
                    <a:pos x="33" y="17"/>
                  </a:cxn>
                  <a:cxn ang="0">
                    <a:pos x="33" y="17"/>
                  </a:cxn>
                  <a:cxn ang="0">
                    <a:pos x="41" y="44"/>
                  </a:cxn>
                  <a:cxn ang="0">
                    <a:pos x="49" y="35"/>
                  </a:cxn>
                  <a:cxn ang="0">
                    <a:pos x="49" y="26"/>
                  </a:cxn>
                  <a:cxn ang="0">
                    <a:pos x="33" y="17"/>
                  </a:cxn>
                  <a:cxn ang="0">
                    <a:pos x="0" y="0"/>
                  </a:cxn>
                </a:cxnLst>
                <a:rect l="0" t="0" r="r" b="b"/>
                <a:pathLst>
                  <a:path w="49" h="44">
                    <a:moveTo>
                      <a:pt x="0" y="0"/>
                    </a:moveTo>
                    <a:lnTo>
                      <a:pt x="33" y="17"/>
                    </a:lnTo>
                    <a:lnTo>
                      <a:pt x="33" y="17"/>
                    </a:lnTo>
                    <a:lnTo>
                      <a:pt x="41" y="44"/>
                    </a:lnTo>
                    <a:lnTo>
                      <a:pt x="49" y="35"/>
                    </a:lnTo>
                    <a:lnTo>
                      <a:pt x="49" y="26"/>
                    </a:lnTo>
                    <a:lnTo>
                      <a:pt x="33" y="17"/>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3" name="Freeform 311"/>
              <p:cNvSpPr>
                <a:spLocks/>
              </p:cNvSpPr>
              <p:nvPr/>
            </p:nvSpPr>
            <p:spPr bwMode="blackWhite">
              <a:xfrm>
                <a:off x="10615" y="2692"/>
                <a:ext cx="49" cy="44"/>
              </a:xfrm>
              <a:custGeom>
                <a:avLst/>
                <a:gdLst/>
                <a:ahLst/>
                <a:cxnLst>
                  <a:cxn ang="0">
                    <a:pos x="0" y="0"/>
                  </a:cxn>
                  <a:cxn ang="0">
                    <a:pos x="33" y="17"/>
                  </a:cxn>
                  <a:cxn ang="0">
                    <a:pos x="33" y="17"/>
                  </a:cxn>
                  <a:cxn ang="0">
                    <a:pos x="41" y="44"/>
                  </a:cxn>
                  <a:cxn ang="0">
                    <a:pos x="49" y="35"/>
                  </a:cxn>
                  <a:cxn ang="0">
                    <a:pos x="49" y="26"/>
                  </a:cxn>
                  <a:cxn ang="0">
                    <a:pos x="33" y="17"/>
                  </a:cxn>
                  <a:cxn ang="0">
                    <a:pos x="0" y="0"/>
                  </a:cxn>
                </a:cxnLst>
                <a:rect l="0" t="0" r="r" b="b"/>
                <a:pathLst>
                  <a:path w="49" h="44">
                    <a:moveTo>
                      <a:pt x="0" y="0"/>
                    </a:moveTo>
                    <a:lnTo>
                      <a:pt x="33" y="17"/>
                    </a:lnTo>
                    <a:lnTo>
                      <a:pt x="33" y="17"/>
                    </a:lnTo>
                    <a:lnTo>
                      <a:pt x="41" y="44"/>
                    </a:lnTo>
                    <a:lnTo>
                      <a:pt x="49" y="35"/>
                    </a:lnTo>
                    <a:lnTo>
                      <a:pt x="49" y="26"/>
                    </a:lnTo>
                    <a:lnTo>
                      <a:pt x="33" y="17"/>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4" name="Freeform 312"/>
              <p:cNvSpPr>
                <a:spLocks/>
              </p:cNvSpPr>
              <p:nvPr/>
            </p:nvSpPr>
            <p:spPr bwMode="blackWhite">
              <a:xfrm>
                <a:off x="10688" y="2745"/>
                <a:ext cx="8" cy="32"/>
              </a:xfrm>
              <a:custGeom>
                <a:avLst/>
                <a:gdLst/>
                <a:ahLst/>
                <a:cxnLst>
                  <a:cxn ang="0">
                    <a:pos x="0" y="0"/>
                  </a:cxn>
                  <a:cxn ang="0">
                    <a:pos x="0" y="9"/>
                  </a:cxn>
                  <a:cxn ang="0">
                    <a:pos x="8" y="18"/>
                  </a:cxn>
                  <a:cxn ang="0">
                    <a:pos x="0" y="0"/>
                  </a:cxn>
                </a:cxnLst>
                <a:rect l="0" t="0" r="r" b="b"/>
                <a:pathLst>
                  <a:path w="8" h="18">
                    <a:moveTo>
                      <a:pt x="0" y="0"/>
                    </a:moveTo>
                    <a:lnTo>
                      <a:pt x="0" y="9"/>
                    </a:lnTo>
                    <a:lnTo>
                      <a:pt x="8" y="18"/>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5" name="Freeform 313"/>
              <p:cNvSpPr>
                <a:spLocks/>
              </p:cNvSpPr>
              <p:nvPr/>
            </p:nvSpPr>
            <p:spPr bwMode="blackWhite">
              <a:xfrm>
                <a:off x="10688" y="2745"/>
                <a:ext cx="8" cy="32"/>
              </a:xfrm>
              <a:custGeom>
                <a:avLst/>
                <a:gdLst/>
                <a:ahLst/>
                <a:cxnLst>
                  <a:cxn ang="0">
                    <a:pos x="0" y="0"/>
                  </a:cxn>
                  <a:cxn ang="0">
                    <a:pos x="0" y="9"/>
                  </a:cxn>
                  <a:cxn ang="0">
                    <a:pos x="8" y="18"/>
                  </a:cxn>
                </a:cxnLst>
                <a:rect l="0" t="0" r="r" b="b"/>
                <a:pathLst>
                  <a:path w="8" h="18">
                    <a:moveTo>
                      <a:pt x="0" y="0"/>
                    </a:moveTo>
                    <a:lnTo>
                      <a:pt x="0" y="9"/>
                    </a:lnTo>
                    <a:lnTo>
                      <a:pt x="8"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6" name="Freeform 314"/>
              <p:cNvSpPr>
                <a:spLocks/>
              </p:cNvSpPr>
              <p:nvPr/>
            </p:nvSpPr>
            <p:spPr bwMode="blackWhite">
              <a:xfrm>
                <a:off x="10688" y="2745"/>
                <a:ext cx="8" cy="9"/>
              </a:xfrm>
              <a:custGeom>
                <a:avLst/>
                <a:gdLst/>
                <a:ahLst/>
                <a:cxnLst>
                  <a:cxn ang="0">
                    <a:pos x="8" y="9"/>
                  </a:cxn>
                  <a:cxn ang="0">
                    <a:pos x="8" y="0"/>
                  </a:cxn>
                  <a:cxn ang="0">
                    <a:pos x="0" y="0"/>
                  </a:cxn>
                  <a:cxn ang="0">
                    <a:pos x="8" y="9"/>
                  </a:cxn>
                </a:cxnLst>
                <a:rect l="0" t="0" r="r" b="b"/>
                <a:pathLst>
                  <a:path w="8" h="9">
                    <a:moveTo>
                      <a:pt x="8" y="9"/>
                    </a:moveTo>
                    <a:lnTo>
                      <a:pt x="8" y="0"/>
                    </a:lnTo>
                    <a:lnTo>
                      <a:pt x="0" y="0"/>
                    </a:lnTo>
                    <a:lnTo>
                      <a:pt x="8"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7" name="Freeform 315"/>
              <p:cNvSpPr>
                <a:spLocks/>
              </p:cNvSpPr>
              <p:nvPr/>
            </p:nvSpPr>
            <p:spPr bwMode="blackWhite">
              <a:xfrm>
                <a:off x="10688" y="2745"/>
                <a:ext cx="8" cy="9"/>
              </a:xfrm>
              <a:custGeom>
                <a:avLst/>
                <a:gdLst/>
                <a:ahLst/>
                <a:cxnLst>
                  <a:cxn ang="0">
                    <a:pos x="8" y="9"/>
                  </a:cxn>
                  <a:cxn ang="0">
                    <a:pos x="8" y="0"/>
                  </a:cxn>
                  <a:cxn ang="0">
                    <a:pos x="0" y="0"/>
                  </a:cxn>
                </a:cxnLst>
                <a:rect l="0" t="0" r="r" b="b"/>
                <a:pathLst>
                  <a:path w="8" h="9">
                    <a:moveTo>
                      <a:pt x="8" y="9"/>
                    </a:move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8" name="Line 316"/>
              <p:cNvSpPr>
                <a:spLocks noChangeShapeType="1"/>
              </p:cNvSpPr>
              <p:nvPr/>
            </p:nvSpPr>
            <p:spPr bwMode="blackWhite">
              <a:xfrm flipV="1">
                <a:off x="10696" y="2745"/>
                <a:ext cx="1" cy="32"/>
              </a:xfrm>
              <a:prstGeom prst="line">
                <a:avLst/>
              </a:prstGeom>
              <a:noFill/>
              <a:ln w="12700" cap="rnd">
                <a:solidFill>
                  <a:srgbClr val="000000"/>
                </a:solidFill>
                <a:round/>
                <a:headEnd/>
                <a:tailEn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9" name="Line 317"/>
              <p:cNvSpPr>
                <a:spLocks noChangeShapeType="1"/>
              </p:cNvSpPr>
              <p:nvPr/>
            </p:nvSpPr>
            <p:spPr bwMode="blackWhite">
              <a:xfrm flipV="1">
                <a:off x="10696" y="2745"/>
                <a:ext cx="1" cy="32"/>
              </a:xfrm>
              <a:prstGeom prst="line">
                <a:avLst/>
              </a:prstGeom>
              <a:noFill/>
              <a:ln w="12700" cap="rnd">
                <a:solidFill>
                  <a:srgbClr val="000000"/>
                </a:solidFill>
                <a:round/>
                <a:headEnd/>
                <a:tailEn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0" name="Freeform 318"/>
              <p:cNvSpPr>
                <a:spLocks/>
              </p:cNvSpPr>
              <p:nvPr/>
            </p:nvSpPr>
            <p:spPr bwMode="blackWhite">
              <a:xfrm>
                <a:off x="9797" y="2549"/>
                <a:ext cx="65" cy="80"/>
              </a:xfrm>
              <a:custGeom>
                <a:avLst/>
                <a:gdLst/>
                <a:ahLst/>
                <a:cxnLst>
                  <a:cxn ang="0">
                    <a:pos x="0" y="0"/>
                  </a:cxn>
                  <a:cxn ang="0">
                    <a:pos x="0" y="9"/>
                  </a:cxn>
                  <a:cxn ang="0">
                    <a:pos x="8" y="27"/>
                  </a:cxn>
                  <a:cxn ang="0">
                    <a:pos x="8" y="27"/>
                  </a:cxn>
                  <a:cxn ang="0">
                    <a:pos x="8" y="36"/>
                  </a:cxn>
                  <a:cxn ang="0">
                    <a:pos x="16" y="53"/>
                  </a:cxn>
                  <a:cxn ang="0">
                    <a:pos x="24" y="62"/>
                  </a:cxn>
                  <a:cxn ang="0">
                    <a:pos x="32" y="71"/>
                  </a:cxn>
                  <a:cxn ang="0">
                    <a:pos x="57" y="80"/>
                  </a:cxn>
                  <a:cxn ang="0">
                    <a:pos x="65" y="80"/>
                  </a:cxn>
                  <a:cxn ang="0">
                    <a:pos x="65" y="71"/>
                  </a:cxn>
                  <a:cxn ang="0">
                    <a:pos x="57" y="62"/>
                  </a:cxn>
                  <a:cxn ang="0">
                    <a:pos x="49" y="62"/>
                  </a:cxn>
                  <a:cxn ang="0">
                    <a:pos x="49" y="27"/>
                  </a:cxn>
                  <a:cxn ang="0">
                    <a:pos x="49" y="18"/>
                  </a:cxn>
                  <a:cxn ang="0">
                    <a:pos x="32" y="9"/>
                  </a:cxn>
                  <a:cxn ang="0">
                    <a:pos x="24" y="9"/>
                  </a:cxn>
                  <a:cxn ang="0">
                    <a:pos x="24" y="9"/>
                  </a:cxn>
                  <a:cxn ang="0">
                    <a:pos x="16" y="9"/>
                  </a:cxn>
                  <a:cxn ang="0">
                    <a:pos x="16" y="9"/>
                  </a:cxn>
                  <a:cxn ang="0">
                    <a:pos x="16" y="0"/>
                  </a:cxn>
                  <a:cxn ang="0">
                    <a:pos x="8" y="0"/>
                  </a:cxn>
                  <a:cxn ang="0">
                    <a:pos x="0" y="0"/>
                  </a:cxn>
                  <a:cxn ang="0">
                    <a:pos x="0" y="0"/>
                  </a:cxn>
                </a:cxnLst>
                <a:rect l="0" t="0" r="r" b="b"/>
                <a:pathLst>
                  <a:path w="65" h="80">
                    <a:moveTo>
                      <a:pt x="0" y="0"/>
                    </a:moveTo>
                    <a:lnTo>
                      <a:pt x="0" y="9"/>
                    </a:lnTo>
                    <a:lnTo>
                      <a:pt x="8" y="27"/>
                    </a:lnTo>
                    <a:lnTo>
                      <a:pt x="8" y="27"/>
                    </a:lnTo>
                    <a:lnTo>
                      <a:pt x="8" y="36"/>
                    </a:lnTo>
                    <a:lnTo>
                      <a:pt x="16" y="53"/>
                    </a:lnTo>
                    <a:lnTo>
                      <a:pt x="24" y="62"/>
                    </a:lnTo>
                    <a:lnTo>
                      <a:pt x="32" y="71"/>
                    </a:lnTo>
                    <a:lnTo>
                      <a:pt x="57" y="80"/>
                    </a:lnTo>
                    <a:lnTo>
                      <a:pt x="65" y="80"/>
                    </a:lnTo>
                    <a:lnTo>
                      <a:pt x="65" y="71"/>
                    </a:lnTo>
                    <a:lnTo>
                      <a:pt x="57" y="62"/>
                    </a:lnTo>
                    <a:lnTo>
                      <a:pt x="49" y="62"/>
                    </a:lnTo>
                    <a:lnTo>
                      <a:pt x="49" y="27"/>
                    </a:lnTo>
                    <a:lnTo>
                      <a:pt x="49" y="18"/>
                    </a:lnTo>
                    <a:lnTo>
                      <a:pt x="32" y="9"/>
                    </a:lnTo>
                    <a:lnTo>
                      <a:pt x="24" y="9"/>
                    </a:lnTo>
                    <a:lnTo>
                      <a:pt x="24" y="9"/>
                    </a:lnTo>
                    <a:lnTo>
                      <a:pt x="16" y="9"/>
                    </a:lnTo>
                    <a:lnTo>
                      <a:pt x="16" y="9"/>
                    </a:lnTo>
                    <a:lnTo>
                      <a:pt x="16" y="0"/>
                    </a:lnTo>
                    <a:lnTo>
                      <a:pt x="8" y="0"/>
                    </a:lnTo>
                    <a:lnTo>
                      <a:pt x="0"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1" name="Freeform 319"/>
              <p:cNvSpPr>
                <a:spLocks/>
              </p:cNvSpPr>
              <p:nvPr/>
            </p:nvSpPr>
            <p:spPr bwMode="blackWhite">
              <a:xfrm>
                <a:off x="9797" y="2549"/>
                <a:ext cx="65" cy="80"/>
              </a:xfrm>
              <a:custGeom>
                <a:avLst/>
                <a:gdLst/>
                <a:ahLst/>
                <a:cxnLst>
                  <a:cxn ang="0">
                    <a:pos x="0" y="0"/>
                  </a:cxn>
                  <a:cxn ang="0">
                    <a:pos x="0" y="9"/>
                  </a:cxn>
                  <a:cxn ang="0">
                    <a:pos x="8" y="27"/>
                  </a:cxn>
                  <a:cxn ang="0">
                    <a:pos x="8" y="27"/>
                  </a:cxn>
                  <a:cxn ang="0">
                    <a:pos x="8" y="36"/>
                  </a:cxn>
                  <a:cxn ang="0">
                    <a:pos x="16" y="53"/>
                  </a:cxn>
                  <a:cxn ang="0">
                    <a:pos x="24" y="62"/>
                  </a:cxn>
                  <a:cxn ang="0">
                    <a:pos x="32" y="71"/>
                  </a:cxn>
                  <a:cxn ang="0">
                    <a:pos x="57" y="80"/>
                  </a:cxn>
                  <a:cxn ang="0">
                    <a:pos x="65" y="80"/>
                  </a:cxn>
                  <a:cxn ang="0">
                    <a:pos x="65" y="71"/>
                  </a:cxn>
                  <a:cxn ang="0">
                    <a:pos x="57" y="62"/>
                  </a:cxn>
                  <a:cxn ang="0">
                    <a:pos x="49" y="62"/>
                  </a:cxn>
                  <a:cxn ang="0">
                    <a:pos x="49" y="27"/>
                  </a:cxn>
                  <a:cxn ang="0">
                    <a:pos x="49" y="18"/>
                  </a:cxn>
                  <a:cxn ang="0">
                    <a:pos x="32" y="9"/>
                  </a:cxn>
                  <a:cxn ang="0">
                    <a:pos x="24" y="9"/>
                  </a:cxn>
                  <a:cxn ang="0">
                    <a:pos x="24" y="9"/>
                  </a:cxn>
                  <a:cxn ang="0">
                    <a:pos x="16" y="9"/>
                  </a:cxn>
                  <a:cxn ang="0">
                    <a:pos x="16" y="9"/>
                  </a:cxn>
                  <a:cxn ang="0">
                    <a:pos x="16" y="0"/>
                  </a:cxn>
                  <a:cxn ang="0">
                    <a:pos x="8" y="0"/>
                  </a:cxn>
                  <a:cxn ang="0">
                    <a:pos x="0" y="0"/>
                  </a:cxn>
                  <a:cxn ang="0">
                    <a:pos x="0" y="0"/>
                  </a:cxn>
                </a:cxnLst>
                <a:rect l="0" t="0" r="r" b="b"/>
                <a:pathLst>
                  <a:path w="65" h="80">
                    <a:moveTo>
                      <a:pt x="0" y="0"/>
                    </a:moveTo>
                    <a:lnTo>
                      <a:pt x="0" y="9"/>
                    </a:lnTo>
                    <a:lnTo>
                      <a:pt x="8" y="27"/>
                    </a:lnTo>
                    <a:lnTo>
                      <a:pt x="8" y="27"/>
                    </a:lnTo>
                    <a:lnTo>
                      <a:pt x="8" y="36"/>
                    </a:lnTo>
                    <a:lnTo>
                      <a:pt x="16" y="53"/>
                    </a:lnTo>
                    <a:lnTo>
                      <a:pt x="24" y="62"/>
                    </a:lnTo>
                    <a:lnTo>
                      <a:pt x="32" y="71"/>
                    </a:lnTo>
                    <a:lnTo>
                      <a:pt x="57" y="80"/>
                    </a:lnTo>
                    <a:lnTo>
                      <a:pt x="65" y="80"/>
                    </a:lnTo>
                    <a:lnTo>
                      <a:pt x="65" y="71"/>
                    </a:lnTo>
                    <a:lnTo>
                      <a:pt x="57" y="62"/>
                    </a:lnTo>
                    <a:lnTo>
                      <a:pt x="49" y="62"/>
                    </a:lnTo>
                    <a:lnTo>
                      <a:pt x="49" y="27"/>
                    </a:lnTo>
                    <a:lnTo>
                      <a:pt x="49" y="18"/>
                    </a:lnTo>
                    <a:lnTo>
                      <a:pt x="32" y="9"/>
                    </a:lnTo>
                    <a:lnTo>
                      <a:pt x="24" y="9"/>
                    </a:lnTo>
                    <a:lnTo>
                      <a:pt x="24" y="9"/>
                    </a:lnTo>
                    <a:lnTo>
                      <a:pt x="16" y="9"/>
                    </a:lnTo>
                    <a:lnTo>
                      <a:pt x="16" y="9"/>
                    </a:lnTo>
                    <a:lnTo>
                      <a:pt x="16" y="0"/>
                    </a:lnTo>
                    <a:lnTo>
                      <a:pt x="8" y="0"/>
                    </a:lnTo>
                    <a:lnTo>
                      <a:pt x="0"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2" name="Freeform 320"/>
              <p:cNvSpPr>
                <a:spLocks/>
              </p:cNvSpPr>
              <p:nvPr/>
            </p:nvSpPr>
            <p:spPr bwMode="blackWhite">
              <a:xfrm>
                <a:off x="9951" y="2540"/>
                <a:ext cx="162" cy="98"/>
              </a:xfrm>
              <a:custGeom>
                <a:avLst/>
                <a:gdLst/>
                <a:ahLst/>
                <a:cxnLst>
                  <a:cxn ang="0">
                    <a:pos x="89" y="36"/>
                  </a:cxn>
                  <a:cxn ang="0">
                    <a:pos x="97" y="36"/>
                  </a:cxn>
                  <a:cxn ang="0">
                    <a:pos x="89" y="45"/>
                  </a:cxn>
                  <a:cxn ang="0">
                    <a:pos x="89" y="36"/>
                  </a:cxn>
                  <a:cxn ang="0">
                    <a:pos x="89" y="36"/>
                  </a:cxn>
                  <a:cxn ang="0">
                    <a:pos x="89" y="45"/>
                  </a:cxn>
                  <a:cxn ang="0">
                    <a:pos x="81" y="45"/>
                  </a:cxn>
                  <a:cxn ang="0">
                    <a:pos x="73" y="36"/>
                  </a:cxn>
                  <a:cxn ang="0">
                    <a:pos x="73" y="36"/>
                  </a:cxn>
                  <a:cxn ang="0">
                    <a:pos x="65" y="54"/>
                  </a:cxn>
                  <a:cxn ang="0">
                    <a:pos x="57" y="62"/>
                  </a:cxn>
                  <a:cxn ang="0">
                    <a:pos x="49" y="62"/>
                  </a:cxn>
                  <a:cxn ang="0">
                    <a:pos x="32" y="71"/>
                  </a:cxn>
                  <a:cxn ang="0">
                    <a:pos x="24" y="89"/>
                  </a:cxn>
                  <a:cxn ang="0">
                    <a:pos x="8" y="89"/>
                  </a:cxn>
                  <a:cxn ang="0">
                    <a:pos x="0" y="80"/>
                  </a:cxn>
                  <a:cxn ang="0">
                    <a:pos x="0" y="80"/>
                  </a:cxn>
                  <a:cxn ang="0">
                    <a:pos x="8" y="98"/>
                  </a:cxn>
                  <a:cxn ang="0">
                    <a:pos x="8" y="98"/>
                  </a:cxn>
                  <a:cxn ang="0">
                    <a:pos x="24" y="98"/>
                  </a:cxn>
                  <a:cxn ang="0">
                    <a:pos x="40" y="98"/>
                  </a:cxn>
                  <a:cxn ang="0">
                    <a:pos x="40" y="89"/>
                  </a:cxn>
                  <a:cxn ang="0">
                    <a:pos x="49" y="89"/>
                  </a:cxn>
                  <a:cxn ang="0">
                    <a:pos x="57" y="89"/>
                  </a:cxn>
                  <a:cxn ang="0">
                    <a:pos x="65" y="98"/>
                  </a:cxn>
                  <a:cxn ang="0">
                    <a:pos x="81" y="89"/>
                  </a:cxn>
                  <a:cxn ang="0">
                    <a:pos x="81" y="89"/>
                  </a:cxn>
                  <a:cxn ang="0">
                    <a:pos x="89" y="80"/>
                  </a:cxn>
                  <a:cxn ang="0">
                    <a:pos x="89" y="71"/>
                  </a:cxn>
                  <a:cxn ang="0">
                    <a:pos x="97" y="62"/>
                  </a:cxn>
                  <a:cxn ang="0">
                    <a:pos x="105" y="45"/>
                  </a:cxn>
                  <a:cxn ang="0">
                    <a:pos x="105" y="45"/>
                  </a:cxn>
                  <a:cxn ang="0">
                    <a:pos x="113" y="45"/>
                  </a:cxn>
                  <a:cxn ang="0">
                    <a:pos x="121" y="45"/>
                  </a:cxn>
                  <a:cxn ang="0">
                    <a:pos x="130" y="45"/>
                  </a:cxn>
                  <a:cxn ang="0">
                    <a:pos x="138" y="45"/>
                  </a:cxn>
                  <a:cxn ang="0">
                    <a:pos x="146" y="45"/>
                  </a:cxn>
                  <a:cxn ang="0">
                    <a:pos x="146" y="36"/>
                  </a:cxn>
                  <a:cxn ang="0">
                    <a:pos x="162" y="27"/>
                  </a:cxn>
                  <a:cxn ang="0">
                    <a:pos x="146" y="18"/>
                  </a:cxn>
                  <a:cxn ang="0">
                    <a:pos x="130" y="18"/>
                  </a:cxn>
                  <a:cxn ang="0">
                    <a:pos x="130" y="9"/>
                  </a:cxn>
                  <a:cxn ang="0">
                    <a:pos x="121" y="0"/>
                  </a:cxn>
                  <a:cxn ang="0">
                    <a:pos x="113" y="9"/>
                  </a:cxn>
                  <a:cxn ang="0">
                    <a:pos x="105" y="9"/>
                  </a:cxn>
                  <a:cxn ang="0">
                    <a:pos x="105" y="18"/>
                  </a:cxn>
                  <a:cxn ang="0">
                    <a:pos x="97" y="27"/>
                  </a:cxn>
                  <a:cxn ang="0">
                    <a:pos x="97" y="36"/>
                  </a:cxn>
                  <a:cxn ang="0">
                    <a:pos x="89" y="36"/>
                  </a:cxn>
                </a:cxnLst>
                <a:rect l="0" t="0" r="r" b="b"/>
                <a:pathLst>
                  <a:path w="162" h="98">
                    <a:moveTo>
                      <a:pt x="89" y="36"/>
                    </a:moveTo>
                    <a:lnTo>
                      <a:pt x="97" y="36"/>
                    </a:lnTo>
                    <a:lnTo>
                      <a:pt x="89" y="45"/>
                    </a:lnTo>
                    <a:lnTo>
                      <a:pt x="89" y="36"/>
                    </a:lnTo>
                    <a:lnTo>
                      <a:pt x="89" y="36"/>
                    </a:lnTo>
                    <a:lnTo>
                      <a:pt x="89" y="45"/>
                    </a:lnTo>
                    <a:lnTo>
                      <a:pt x="81" y="45"/>
                    </a:lnTo>
                    <a:lnTo>
                      <a:pt x="73" y="36"/>
                    </a:lnTo>
                    <a:lnTo>
                      <a:pt x="73" y="36"/>
                    </a:lnTo>
                    <a:lnTo>
                      <a:pt x="65" y="54"/>
                    </a:lnTo>
                    <a:lnTo>
                      <a:pt x="57" y="62"/>
                    </a:lnTo>
                    <a:lnTo>
                      <a:pt x="49" y="62"/>
                    </a:lnTo>
                    <a:lnTo>
                      <a:pt x="32" y="71"/>
                    </a:lnTo>
                    <a:lnTo>
                      <a:pt x="24" y="89"/>
                    </a:lnTo>
                    <a:lnTo>
                      <a:pt x="8" y="89"/>
                    </a:lnTo>
                    <a:lnTo>
                      <a:pt x="0" y="80"/>
                    </a:lnTo>
                    <a:lnTo>
                      <a:pt x="0" y="80"/>
                    </a:lnTo>
                    <a:lnTo>
                      <a:pt x="8" y="98"/>
                    </a:lnTo>
                    <a:lnTo>
                      <a:pt x="8" y="98"/>
                    </a:lnTo>
                    <a:lnTo>
                      <a:pt x="24" y="98"/>
                    </a:lnTo>
                    <a:lnTo>
                      <a:pt x="40" y="98"/>
                    </a:lnTo>
                    <a:lnTo>
                      <a:pt x="40" y="89"/>
                    </a:lnTo>
                    <a:lnTo>
                      <a:pt x="49" y="89"/>
                    </a:lnTo>
                    <a:lnTo>
                      <a:pt x="57" y="89"/>
                    </a:lnTo>
                    <a:lnTo>
                      <a:pt x="65" y="98"/>
                    </a:lnTo>
                    <a:lnTo>
                      <a:pt x="81" y="89"/>
                    </a:lnTo>
                    <a:lnTo>
                      <a:pt x="81" y="89"/>
                    </a:lnTo>
                    <a:lnTo>
                      <a:pt x="89" y="80"/>
                    </a:lnTo>
                    <a:lnTo>
                      <a:pt x="89" y="71"/>
                    </a:lnTo>
                    <a:lnTo>
                      <a:pt x="97" y="62"/>
                    </a:lnTo>
                    <a:lnTo>
                      <a:pt x="105" y="45"/>
                    </a:lnTo>
                    <a:lnTo>
                      <a:pt x="105" y="45"/>
                    </a:lnTo>
                    <a:lnTo>
                      <a:pt x="113" y="45"/>
                    </a:lnTo>
                    <a:lnTo>
                      <a:pt x="121" y="45"/>
                    </a:lnTo>
                    <a:lnTo>
                      <a:pt x="130" y="45"/>
                    </a:lnTo>
                    <a:lnTo>
                      <a:pt x="138" y="45"/>
                    </a:lnTo>
                    <a:lnTo>
                      <a:pt x="146" y="45"/>
                    </a:lnTo>
                    <a:lnTo>
                      <a:pt x="146" y="36"/>
                    </a:lnTo>
                    <a:lnTo>
                      <a:pt x="162" y="27"/>
                    </a:lnTo>
                    <a:lnTo>
                      <a:pt x="146" y="18"/>
                    </a:lnTo>
                    <a:lnTo>
                      <a:pt x="130" y="18"/>
                    </a:lnTo>
                    <a:lnTo>
                      <a:pt x="130" y="9"/>
                    </a:lnTo>
                    <a:lnTo>
                      <a:pt x="121" y="0"/>
                    </a:lnTo>
                    <a:lnTo>
                      <a:pt x="113" y="9"/>
                    </a:lnTo>
                    <a:lnTo>
                      <a:pt x="105" y="9"/>
                    </a:lnTo>
                    <a:lnTo>
                      <a:pt x="105" y="18"/>
                    </a:lnTo>
                    <a:lnTo>
                      <a:pt x="97" y="27"/>
                    </a:lnTo>
                    <a:lnTo>
                      <a:pt x="97" y="36"/>
                    </a:lnTo>
                    <a:lnTo>
                      <a:pt x="89"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3" name="Freeform 321"/>
              <p:cNvSpPr>
                <a:spLocks/>
              </p:cNvSpPr>
              <p:nvPr/>
            </p:nvSpPr>
            <p:spPr bwMode="blackWhite">
              <a:xfrm>
                <a:off x="9951" y="2540"/>
                <a:ext cx="162" cy="98"/>
              </a:xfrm>
              <a:custGeom>
                <a:avLst/>
                <a:gdLst/>
                <a:ahLst/>
                <a:cxnLst>
                  <a:cxn ang="0">
                    <a:pos x="89" y="36"/>
                  </a:cxn>
                  <a:cxn ang="0">
                    <a:pos x="97" y="36"/>
                  </a:cxn>
                  <a:cxn ang="0">
                    <a:pos x="89" y="45"/>
                  </a:cxn>
                  <a:cxn ang="0">
                    <a:pos x="89" y="36"/>
                  </a:cxn>
                  <a:cxn ang="0">
                    <a:pos x="89" y="36"/>
                  </a:cxn>
                  <a:cxn ang="0">
                    <a:pos x="89" y="45"/>
                  </a:cxn>
                  <a:cxn ang="0">
                    <a:pos x="81" y="45"/>
                  </a:cxn>
                  <a:cxn ang="0">
                    <a:pos x="73" y="36"/>
                  </a:cxn>
                  <a:cxn ang="0">
                    <a:pos x="73" y="36"/>
                  </a:cxn>
                  <a:cxn ang="0">
                    <a:pos x="65" y="54"/>
                  </a:cxn>
                  <a:cxn ang="0">
                    <a:pos x="57" y="62"/>
                  </a:cxn>
                  <a:cxn ang="0">
                    <a:pos x="49" y="62"/>
                  </a:cxn>
                  <a:cxn ang="0">
                    <a:pos x="32" y="71"/>
                  </a:cxn>
                  <a:cxn ang="0">
                    <a:pos x="24" y="89"/>
                  </a:cxn>
                  <a:cxn ang="0">
                    <a:pos x="8" y="89"/>
                  </a:cxn>
                  <a:cxn ang="0">
                    <a:pos x="0" y="80"/>
                  </a:cxn>
                  <a:cxn ang="0">
                    <a:pos x="0" y="80"/>
                  </a:cxn>
                  <a:cxn ang="0">
                    <a:pos x="8" y="98"/>
                  </a:cxn>
                  <a:cxn ang="0">
                    <a:pos x="8" y="98"/>
                  </a:cxn>
                  <a:cxn ang="0">
                    <a:pos x="24" y="98"/>
                  </a:cxn>
                  <a:cxn ang="0">
                    <a:pos x="40" y="98"/>
                  </a:cxn>
                  <a:cxn ang="0">
                    <a:pos x="40" y="89"/>
                  </a:cxn>
                  <a:cxn ang="0">
                    <a:pos x="49" y="89"/>
                  </a:cxn>
                  <a:cxn ang="0">
                    <a:pos x="57" y="89"/>
                  </a:cxn>
                  <a:cxn ang="0">
                    <a:pos x="65" y="98"/>
                  </a:cxn>
                  <a:cxn ang="0">
                    <a:pos x="81" y="89"/>
                  </a:cxn>
                  <a:cxn ang="0">
                    <a:pos x="81" y="89"/>
                  </a:cxn>
                  <a:cxn ang="0">
                    <a:pos x="89" y="80"/>
                  </a:cxn>
                  <a:cxn ang="0">
                    <a:pos x="89" y="71"/>
                  </a:cxn>
                  <a:cxn ang="0">
                    <a:pos x="97" y="62"/>
                  </a:cxn>
                  <a:cxn ang="0">
                    <a:pos x="105" y="45"/>
                  </a:cxn>
                  <a:cxn ang="0">
                    <a:pos x="105" y="45"/>
                  </a:cxn>
                  <a:cxn ang="0">
                    <a:pos x="113" y="45"/>
                  </a:cxn>
                  <a:cxn ang="0">
                    <a:pos x="121" y="45"/>
                  </a:cxn>
                  <a:cxn ang="0">
                    <a:pos x="130" y="45"/>
                  </a:cxn>
                  <a:cxn ang="0">
                    <a:pos x="138" y="45"/>
                  </a:cxn>
                  <a:cxn ang="0">
                    <a:pos x="146" y="45"/>
                  </a:cxn>
                  <a:cxn ang="0">
                    <a:pos x="146" y="36"/>
                  </a:cxn>
                  <a:cxn ang="0">
                    <a:pos x="162" y="27"/>
                  </a:cxn>
                  <a:cxn ang="0">
                    <a:pos x="146" y="18"/>
                  </a:cxn>
                  <a:cxn ang="0">
                    <a:pos x="130" y="18"/>
                  </a:cxn>
                  <a:cxn ang="0">
                    <a:pos x="130" y="9"/>
                  </a:cxn>
                  <a:cxn ang="0">
                    <a:pos x="121" y="0"/>
                  </a:cxn>
                  <a:cxn ang="0">
                    <a:pos x="113" y="9"/>
                  </a:cxn>
                  <a:cxn ang="0">
                    <a:pos x="105" y="9"/>
                  </a:cxn>
                  <a:cxn ang="0">
                    <a:pos x="105" y="18"/>
                  </a:cxn>
                  <a:cxn ang="0">
                    <a:pos x="97" y="27"/>
                  </a:cxn>
                  <a:cxn ang="0">
                    <a:pos x="97" y="36"/>
                  </a:cxn>
                  <a:cxn ang="0">
                    <a:pos x="89" y="36"/>
                  </a:cxn>
                </a:cxnLst>
                <a:rect l="0" t="0" r="r" b="b"/>
                <a:pathLst>
                  <a:path w="162" h="98">
                    <a:moveTo>
                      <a:pt x="89" y="36"/>
                    </a:moveTo>
                    <a:lnTo>
                      <a:pt x="97" y="36"/>
                    </a:lnTo>
                    <a:lnTo>
                      <a:pt x="89" y="45"/>
                    </a:lnTo>
                    <a:lnTo>
                      <a:pt x="89" y="36"/>
                    </a:lnTo>
                    <a:lnTo>
                      <a:pt x="89" y="36"/>
                    </a:lnTo>
                    <a:lnTo>
                      <a:pt x="89" y="45"/>
                    </a:lnTo>
                    <a:lnTo>
                      <a:pt x="81" y="45"/>
                    </a:lnTo>
                    <a:lnTo>
                      <a:pt x="73" y="36"/>
                    </a:lnTo>
                    <a:lnTo>
                      <a:pt x="73" y="36"/>
                    </a:lnTo>
                    <a:lnTo>
                      <a:pt x="65" y="54"/>
                    </a:lnTo>
                    <a:lnTo>
                      <a:pt x="57" y="62"/>
                    </a:lnTo>
                    <a:lnTo>
                      <a:pt x="49" y="62"/>
                    </a:lnTo>
                    <a:lnTo>
                      <a:pt x="32" y="71"/>
                    </a:lnTo>
                    <a:lnTo>
                      <a:pt x="24" y="89"/>
                    </a:lnTo>
                    <a:lnTo>
                      <a:pt x="8" y="89"/>
                    </a:lnTo>
                    <a:lnTo>
                      <a:pt x="0" y="80"/>
                    </a:lnTo>
                    <a:lnTo>
                      <a:pt x="0" y="80"/>
                    </a:lnTo>
                    <a:lnTo>
                      <a:pt x="8" y="98"/>
                    </a:lnTo>
                    <a:lnTo>
                      <a:pt x="8" y="98"/>
                    </a:lnTo>
                    <a:lnTo>
                      <a:pt x="24" y="98"/>
                    </a:lnTo>
                    <a:lnTo>
                      <a:pt x="40" y="98"/>
                    </a:lnTo>
                    <a:lnTo>
                      <a:pt x="40" y="89"/>
                    </a:lnTo>
                    <a:lnTo>
                      <a:pt x="49" y="89"/>
                    </a:lnTo>
                    <a:lnTo>
                      <a:pt x="57" y="89"/>
                    </a:lnTo>
                    <a:lnTo>
                      <a:pt x="65" y="98"/>
                    </a:lnTo>
                    <a:lnTo>
                      <a:pt x="81" y="89"/>
                    </a:lnTo>
                    <a:lnTo>
                      <a:pt x="81" y="89"/>
                    </a:lnTo>
                    <a:lnTo>
                      <a:pt x="89" y="80"/>
                    </a:lnTo>
                    <a:lnTo>
                      <a:pt x="89" y="71"/>
                    </a:lnTo>
                    <a:lnTo>
                      <a:pt x="97" y="62"/>
                    </a:lnTo>
                    <a:lnTo>
                      <a:pt x="105" y="45"/>
                    </a:lnTo>
                    <a:lnTo>
                      <a:pt x="105" y="45"/>
                    </a:lnTo>
                    <a:lnTo>
                      <a:pt x="113" y="45"/>
                    </a:lnTo>
                    <a:lnTo>
                      <a:pt x="121" y="45"/>
                    </a:lnTo>
                    <a:lnTo>
                      <a:pt x="130" y="45"/>
                    </a:lnTo>
                    <a:lnTo>
                      <a:pt x="138" y="45"/>
                    </a:lnTo>
                    <a:lnTo>
                      <a:pt x="146" y="45"/>
                    </a:lnTo>
                    <a:lnTo>
                      <a:pt x="146" y="36"/>
                    </a:lnTo>
                    <a:lnTo>
                      <a:pt x="162" y="27"/>
                    </a:lnTo>
                    <a:lnTo>
                      <a:pt x="146" y="18"/>
                    </a:lnTo>
                    <a:lnTo>
                      <a:pt x="130" y="18"/>
                    </a:lnTo>
                    <a:lnTo>
                      <a:pt x="130" y="9"/>
                    </a:lnTo>
                    <a:lnTo>
                      <a:pt x="121" y="0"/>
                    </a:lnTo>
                    <a:lnTo>
                      <a:pt x="113" y="9"/>
                    </a:lnTo>
                    <a:lnTo>
                      <a:pt x="105" y="9"/>
                    </a:lnTo>
                    <a:lnTo>
                      <a:pt x="105" y="18"/>
                    </a:lnTo>
                    <a:lnTo>
                      <a:pt x="97" y="27"/>
                    </a:lnTo>
                    <a:lnTo>
                      <a:pt x="97" y="36"/>
                    </a:lnTo>
                    <a:lnTo>
                      <a:pt x="89"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4" name="Freeform 322"/>
              <p:cNvSpPr>
                <a:spLocks/>
              </p:cNvSpPr>
              <p:nvPr/>
            </p:nvSpPr>
            <p:spPr bwMode="blackWhite">
              <a:xfrm>
                <a:off x="10024" y="2282"/>
                <a:ext cx="8" cy="5"/>
              </a:xfrm>
              <a:custGeom>
                <a:avLst/>
                <a:gdLst/>
                <a:ahLst/>
                <a:cxnLst>
                  <a:cxn ang="0">
                    <a:pos x="0" y="8"/>
                  </a:cxn>
                  <a:cxn ang="0">
                    <a:pos x="0" y="0"/>
                  </a:cxn>
                  <a:cxn ang="0">
                    <a:pos x="8" y="8"/>
                  </a:cxn>
                  <a:cxn ang="0">
                    <a:pos x="8" y="8"/>
                  </a:cxn>
                  <a:cxn ang="0">
                    <a:pos x="0" y="8"/>
                  </a:cxn>
                  <a:cxn ang="0">
                    <a:pos x="0" y="8"/>
                  </a:cxn>
                </a:cxnLst>
                <a:rect l="0" t="0" r="r" b="b"/>
                <a:pathLst>
                  <a:path w="8" h="8">
                    <a:moveTo>
                      <a:pt x="0" y="8"/>
                    </a:moveTo>
                    <a:lnTo>
                      <a:pt x="0" y="0"/>
                    </a:lnTo>
                    <a:lnTo>
                      <a:pt x="8" y="8"/>
                    </a:lnTo>
                    <a:lnTo>
                      <a:pt x="8" y="8"/>
                    </a:lnTo>
                    <a:lnTo>
                      <a:pt x="0" y="8"/>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5" name="Freeform 323"/>
              <p:cNvSpPr>
                <a:spLocks/>
              </p:cNvSpPr>
              <p:nvPr/>
            </p:nvSpPr>
            <p:spPr bwMode="blackWhite">
              <a:xfrm>
                <a:off x="10024" y="2282"/>
                <a:ext cx="8" cy="5"/>
              </a:xfrm>
              <a:custGeom>
                <a:avLst/>
                <a:gdLst/>
                <a:ahLst/>
                <a:cxnLst>
                  <a:cxn ang="0">
                    <a:pos x="0" y="8"/>
                  </a:cxn>
                  <a:cxn ang="0">
                    <a:pos x="0" y="0"/>
                  </a:cxn>
                  <a:cxn ang="0">
                    <a:pos x="8" y="8"/>
                  </a:cxn>
                  <a:cxn ang="0">
                    <a:pos x="8" y="8"/>
                  </a:cxn>
                  <a:cxn ang="0">
                    <a:pos x="0" y="8"/>
                  </a:cxn>
                  <a:cxn ang="0">
                    <a:pos x="0" y="8"/>
                  </a:cxn>
                </a:cxnLst>
                <a:rect l="0" t="0" r="r" b="b"/>
                <a:pathLst>
                  <a:path w="8" h="8">
                    <a:moveTo>
                      <a:pt x="0" y="8"/>
                    </a:moveTo>
                    <a:lnTo>
                      <a:pt x="0" y="0"/>
                    </a:lnTo>
                    <a:lnTo>
                      <a:pt x="8" y="8"/>
                    </a:lnTo>
                    <a:lnTo>
                      <a:pt x="8" y="8"/>
                    </a:lnTo>
                    <a:lnTo>
                      <a:pt x="0" y="8"/>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nvGrpSpPr>
              <p:cNvPr id="4" name="Group 324"/>
              <p:cNvGrpSpPr>
                <a:grpSpLocks/>
              </p:cNvGrpSpPr>
              <p:nvPr/>
            </p:nvGrpSpPr>
            <p:grpSpPr bwMode="auto">
              <a:xfrm>
                <a:off x="9359" y="1702"/>
                <a:ext cx="1005" cy="670"/>
                <a:chOff x="9359" y="1702"/>
                <a:chExt cx="1005" cy="670"/>
              </a:xfrm>
            </p:grpSpPr>
            <p:sp>
              <p:nvSpPr>
                <p:cNvPr id="411" name="Freeform 325"/>
                <p:cNvSpPr>
                  <a:spLocks/>
                </p:cNvSpPr>
                <p:nvPr/>
              </p:nvSpPr>
              <p:spPr bwMode="blackWhite">
                <a:xfrm>
                  <a:off x="9935" y="2335"/>
                  <a:ext cx="40" cy="37"/>
                </a:xfrm>
                <a:custGeom>
                  <a:avLst/>
                  <a:gdLst/>
                  <a:ahLst/>
                  <a:cxnLst>
                    <a:cxn ang="0">
                      <a:pos x="0" y="9"/>
                    </a:cxn>
                    <a:cxn ang="0">
                      <a:pos x="0" y="27"/>
                    </a:cxn>
                    <a:cxn ang="0">
                      <a:pos x="8" y="27"/>
                    </a:cxn>
                    <a:cxn ang="0">
                      <a:pos x="16" y="27"/>
                    </a:cxn>
                    <a:cxn ang="0">
                      <a:pos x="24" y="27"/>
                    </a:cxn>
                    <a:cxn ang="0">
                      <a:pos x="32" y="18"/>
                    </a:cxn>
                    <a:cxn ang="0">
                      <a:pos x="32" y="9"/>
                    </a:cxn>
                    <a:cxn ang="0">
                      <a:pos x="40" y="9"/>
                    </a:cxn>
                    <a:cxn ang="0">
                      <a:pos x="40" y="0"/>
                    </a:cxn>
                    <a:cxn ang="0">
                      <a:pos x="16" y="0"/>
                    </a:cxn>
                    <a:cxn ang="0">
                      <a:pos x="0" y="9"/>
                    </a:cxn>
                  </a:cxnLst>
                  <a:rect l="0" t="0" r="r" b="b"/>
                  <a:pathLst>
                    <a:path w="40" h="27">
                      <a:moveTo>
                        <a:pt x="0" y="9"/>
                      </a:moveTo>
                      <a:lnTo>
                        <a:pt x="0" y="27"/>
                      </a:lnTo>
                      <a:lnTo>
                        <a:pt x="8" y="27"/>
                      </a:lnTo>
                      <a:lnTo>
                        <a:pt x="16" y="27"/>
                      </a:lnTo>
                      <a:lnTo>
                        <a:pt x="24" y="27"/>
                      </a:lnTo>
                      <a:lnTo>
                        <a:pt x="32" y="18"/>
                      </a:lnTo>
                      <a:lnTo>
                        <a:pt x="32" y="9"/>
                      </a:lnTo>
                      <a:lnTo>
                        <a:pt x="40" y="9"/>
                      </a:lnTo>
                      <a:lnTo>
                        <a:pt x="40" y="0"/>
                      </a:lnTo>
                      <a:lnTo>
                        <a:pt x="16"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2" name="Freeform 326"/>
                <p:cNvSpPr>
                  <a:spLocks/>
                </p:cNvSpPr>
                <p:nvPr/>
              </p:nvSpPr>
              <p:spPr bwMode="blackWhite">
                <a:xfrm>
                  <a:off x="10121" y="2237"/>
                  <a:ext cx="32" cy="62"/>
                </a:xfrm>
                <a:custGeom>
                  <a:avLst/>
                  <a:gdLst/>
                  <a:ahLst/>
                  <a:cxnLst>
                    <a:cxn ang="0">
                      <a:pos x="0" y="27"/>
                    </a:cxn>
                    <a:cxn ang="0">
                      <a:pos x="0" y="36"/>
                    </a:cxn>
                    <a:cxn ang="0">
                      <a:pos x="8" y="45"/>
                    </a:cxn>
                    <a:cxn ang="0">
                      <a:pos x="8" y="53"/>
                    </a:cxn>
                    <a:cxn ang="0">
                      <a:pos x="16" y="53"/>
                    </a:cxn>
                    <a:cxn ang="0">
                      <a:pos x="16" y="45"/>
                    </a:cxn>
                    <a:cxn ang="0">
                      <a:pos x="24" y="45"/>
                    </a:cxn>
                    <a:cxn ang="0">
                      <a:pos x="32" y="9"/>
                    </a:cxn>
                    <a:cxn ang="0">
                      <a:pos x="32" y="0"/>
                    </a:cxn>
                    <a:cxn ang="0">
                      <a:pos x="24" y="0"/>
                    </a:cxn>
                    <a:cxn ang="0">
                      <a:pos x="16" y="9"/>
                    </a:cxn>
                    <a:cxn ang="0">
                      <a:pos x="0" y="27"/>
                    </a:cxn>
                  </a:cxnLst>
                  <a:rect l="0" t="0" r="r" b="b"/>
                  <a:pathLst>
                    <a:path w="32" h="53">
                      <a:moveTo>
                        <a:pt x="0" y="27"/>
                      </a:moveTo>
                      <a:lnTo>
                        <a:pt x="0" y="36"/>
                      </a:lnTo>
                      <a:lnTo>
                        <a:pt x="8" y="45"/>
                      </a:lnTo>
                      <a:lnTo>
                        <a:pt x="8" y="53"/>
                      </a:lnTo>
                      <a:lnTo>
                        <a:pt x="16" y="53"/>
                      </a:lnTo>
                      <a:lnTo>
                        <a:pt x="16" y="45"/>
                      </a:lnTo>
                      <a:lnTo>
                        <a:pt x="24" y="45"/>
                      </a:lnTo>
                      <a:lnTo>
                        <a:pt x="32" y="9"/>
                      </a:lnTo>
                      <a:lnTo>
                        <a:pt x="32" y="0"/>
                      </a:lnTo>
                      <a:lnTo>
                        <a:pt x="24" y="0"/>
                      </a:lnTo>
                      <a:lnTo>
                        <a:pt x="16"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3" name="Freeform 327"/>
                <p:cNvSpPr>
                  <a:spLocks/>
                </p:cNvSpPr>
                <p:nvPr/>
              </p:nvSpPr>
              <p:spPr bwMode="blackWhite">
                <a:xfrm>
                  <a:off x="9359" y="1702"/>
                  <a:ext cx="1005" cy="633"/>
                </a:xfrm>
                <a:custGeom>
                  <a:avLst/>
                  <a:gdLst/>
                  <a:ahLst/>
                  <a:cxnLst>
                    <a:cxn ang="0">
                      <a:pos x="41" y="330"/>
                    </a:cxn>
                    <a:cxn ang="0">
                      <a:pos x="73" y="357"/>
                    </a:cxn>
                    <a:cxn ang="0">
                      <a:pos x="106" y="366"/>
                    </a:cxn>
                    <a:cxn ang="0">
                      <a:pos x="98" y="401"/>
                    </a:cxn>
                    <a:cxn ang="0">
                      <a:pos x="89" y="419"/>
                    </a:cxn>
                    <a:cxn ang="0">
                      <a:pos x="122" y="446"/>
                    </a:cxn>
                    <a:cxn ang="0">
                      <a:pos x="162" y="464"/>
                    </a:cxn>
                    <a:cxn ang="0">
                      <a:pos x="187" y="482"/>
                    </a:cxn>
                    <a:cxn ang="0">
                      <a:pos x="219" y="490"/>
                    </a:cxn>
                    <a:cxn ang="0">
                      <a:pos x="251" y="499"/>
                    </a:cxn>
                    <a:cxn ang="0">
                      <a:pos x="300" y="490"/>
                    </a:cxn>
                    <a:cxn ang="0">
                      <a:pos x="365" y="464"/>
                    </a:cxn>
                    <a:cxn ang="0">
                      <a:pos x="397" y="482"/>
                    </a:cxn>
                    <a:cxn ang="0">
                      <a:pos x="414" y="526"/>
                    </a:cxn>
                    <a:cxn ang="0">
                      <a:pos x="422" y="571"/>
                    </a:cxn>
                    <a:cxn ang="0">
                      <a:pos x="454" y="597"/>
                    </a:cxn>
                    <a:cxn ang="0">
                      <a:pos x="462" y="580"/>
                    </a:cxn>
                    <a:cxn ang="0">
                      <a:pos x="495" y="580"/>
                    </a:cxn>
                    <a:cxn ang="0">
                      <a:pos x="543" y="588"/>
                    </a:cxn>
                    <a:cxn ang="0">
                      <a:pos x="584" y="597"/>
                    </a:cxn>
                    <a:cxn ang="0">
                      <a:pos x="608" y="615"/>
                    </a:cxn>
                    <a:cxn ang="0">
                      <a:pos x="649" y="580"/>
                    </a:cxn>
                    <a:cxn ang="0">
                      <a:pos x="705" y="571"/>
                    </a:cxn>
                    <a:cxn ang="0">
                      <a:pos x="754" y="526"/>
                    </a:cxn>
                    <a:cxn ang="0">
                      <a:pos x="786" y="482"/>
                    </a:cxn>
                    <a:cxn ang="0">
                      <a:pos x="786" y="446"/>
                    </a:cxn>
                    <a:cxn ang="0">
                      <a:pos x="794" y="428"/>
                    </a:cxn>
                    <a:cxn ang="0">
                      <a:pos x="746" y="366"/>
                    </a:cxn>
                    <a:cxn ang="0">
                      <a:pos x="803" y="330"/>
                    </a:cxn>
                    <a:cxn ang="0">
                      <a:pos x="754" y="321"/>
                    </a:cxn>
                    <a:cxn ang="0">
                      <a:pos x="730" y="285"/>
                    </a:cxn>
                    <a:cxn ang="0">
                      <a:pos x="794" y="259"/>
                    </a:cxn>
                    <a:cxn ang="0">
                      <a:pos x="778" y="294"/>
                    </a:cxn>
                    <a:cxn ang="0">
                      <a:pos x="835" y="277"/>
                    </a:cxn>
                    <a:cxn ang="0">
                      <a:pos x="908" y="232"/>
                    </a:cxn>
                    <a:cxn ang="0">
                      <a:pos x="940" y="214"/>
                    </a:cxn>
                    <a:cxn ang="0">
                      <a:pos x="989" y="152"/>
                    </a:cxn>
                    <a:cxn ang="0">
                      <a:pos x="989" y="107"/>
                    </a:cxn>
                    <a:cxn ang="0">
                      <a:pos x="940" y="98"/>
                    </a:cxn>
                    <a:cxn ang="0">
                      <a:pos x="876" y="36"/>
                    </a:cxn>
                    <a:cxn ang="0">
                      <a:pos x="819" y="0"/>
                    </a:cxn>
                    <a:cxn ang="0">
                      <a:pos x="770" y="27"/>
                    </a:cxn>
                    <a:cxn ang="0">
                      <a:pos x="705" y="72"/>
                    </a:cxn>
                    <a:cxn ang="0">
                      <a:pos x="713" y="125"/>
                    </a:cxn>
                    <a:cxn ang="0">
                      <a:pos x="738" y="134"/>
                    </a:cxn>
                    <a:cxn ang="0">
                      <a:pos x="657" y="179"/>
                    </a:cxn>
                    <a:cxn ang="0">
                      <a:pos x="608" y="214"/>
                    </a:cxn>
                    <a:cxn ang="0">
                      <a:pos x="519" y="232"/>
                    </a:cxn>
                    <a:cxn ang="0">
                      <a:pos x="454" y="223"/>
                    </a:cxn>
                    <a:cxn ang="0">
                      <a:pos x="365" y="187"/>
                    </a:cxn>
                    <a:cxn ang="0">
                      <a:pos x="284" y="170"/>
                    </a:cxn>
                    <a:cxn ang="0">
                      <a:pos x="251" y="116"/>
                    </a:cxn>
                    <a:cxn ang="0">
                      <a:pos x="211" y="107"/>
                    </a:cxn>
                    <a:cxn ang="0">
                      <a:pos x="170" y="134"/>
                    </a:cxn>
                    <a:cxn ang="0">
                      <a:pos x="130" y="170"/>
                    </a:cxn>
                    <a:cxn ang="0">
                      <a:pos x="114" y="232"/>
                    </a:cxn>
                    <a:cxn ang="0">
                      <a:pos x="49" y="268"/>
                    </a:cxn>
                    <a:cxn ang="0">
                      <a:pos x="8" y="277"/>
                    </a:cxn>
                    <a:cxn ang="0">
                      <a:pos x="25" y="312"/>
                    </a:cxn>
                  </a:cxnLst>
                  <a:rect l="0" t="0" r="r" b="b"/>
                  <a:pathLst>
                    <a:path w="1005" h="615">
                      <a:moveTo>
                        <a:pt x="25" y="321"/>
                      </a:moveTo>
                      <a:lnTo>
                        <a:pt x="16" y="321"/>
                      </a:lnTo>
                      <a:lnTo>
                        <a:pt x="16" y="330"/>
                      </a:lnTo>
                      <a:lnTo>
                        <a:pt x="33" y="330"/>
                      </a:lnTo>
                      <a:lnTo>
                        <a:pt x="33" y="330"/>
                      </a:lnTo>
                      <a:lnTo>
                        <a:pt x="41" y="330"/>
                      </a:lnTo>
                      <a:lnTo>
                        <a:pt x="41" y="339"/>
                      </a:lnTo>
                      <a:lnTo>
                        <a:pt x="49" y="348"/>
                      </a:lnTo>
                      <a:lnTo>
                        <a:pt x="49" y="348"/>
                      </a:lnTo>
                      <a:lnTo>
                        <a:pt x="57" y="348"/>
                      </a:lnTo>
                      <a:lnTo>
                        <a:pt x="73" y="357"/>
                      </a:lnTo>
                      <a:lnTo>
                        <a:pt x="73" y="357"/>
                      </a:lnTo>
                      <a:lnTo>
                        <a:pt x="89" y="348"/>
                      </a:lnTo>
                      <a:lnTo>
                        <a:pt x="98" y="348"/>
                      </a:lnTo>
                      <a:lnTo>
                        <a:pt x="106" y="357"/>
                      </a:lnTo>
                      <a:lnTo>
                        <a:pt x="114" y="357"/>
                      </a:lnTo>
                      <a:lnTo>
                        <a:pt x="114" y="366"/>
                      </a:lnTo>
                      <a:lnTo>
                        <a:pt x="106" y="366"/>
                      </a:lnTo>
                      <a:lnTo>
                        <a:pt x="98" y="384"/>
                      </a:lnTo>
                      <a:lnTo>
                        <a:pt x="98" y="384"/>
                      </a:lnTo>
                      <a:lnTo>
                        <a:pt x="89" y="384"/>
                      </a:lnTo>
                      <a:lnTo>
                        <a:pt x="89" y="392"/>
                      </a:lnTo>
                      <a:lnTo>
                        <a:pt x="98" y="392"/>
                      </a:lnTo>
                      <a:lnTo>
                        <a:pt x="98" y="401"/>
                      </a:lnTo>
                      <a:lnTo>
                        <a:pt x="98" y="401"/>
                      </a:lnTo>
                      <a:lnTo>
                        <a:pt x="98" y="410"/>
                      </a:lnTo>
                      <a:lnTo>
                        <a:pt x="89" y="410"/>
                      </a:lnTo>
                      <a:lnTo>
                        <a:pt x="81" y="410"/>
                      </a:lnTo>
                      <a:lnTo>
                        <a:pt x="81" y="410"/>
                      </a:lnTo>
                      <a:lnTo>
                        <a:pt x="89" y="419"/>
                      </a:lnTo>
                      <a:lnTo>
                        <a:pt x="89" y="428"/>
                      </a:lnTo>
                      <a:lnTo>
                        <a:pt x="89" y="437"/>
                      </a:lnTo>
                      <a:lnTo>
                        <a:pt x="98" y="437"/>
                      </a:lnTo>
                      <a:lnTo>
                        <a:pt x="106" y="437"/>
                      </a:lnTo>
                      <a:lnTo>
                        <a:pt x="114" y="446"/>
                      </a:lnTo>
                      <a:lnTo>
                        <a:pt x="122" y="446"/>
                      </a:lnTo>
                      <a:lnTo>
                        <a:pt x="130" y="446"/>
                      </a:lnTo>
                      <a:lnTo>
                        <a:pt x="130" y="446"/>
                      </a:lnTo>
                      <a:lnTo>
                        <a:pt x="130" y="455"/>
                      </a:lnTo>
                      <a:lnTo>
                        <a:pt x="130" y="446"/>
                      </a:lnTo>
                      <a:lnTo>
                        <a:pt x="146" y="455"/>
                      </a:lnTo>
                      <a:lnTo>
                        <a:pt x="162" y="464"/>
                      </a:lnTo>
                      <a:lnTo>
                        <a:pt x="162" y="464"/>
                      </a:lnTo>
                      <a:lnTo>
                        <a:pt x="162" y="473"/>
                      </a:lnTo>
                      <a:lnTo>
                        <a:pt x="170" y="473"/>
                      </a:lnTo>
                      <a:lnTo>
                        <a:pt x="170" y="464"/>
                      </a:lnTo>
                      <a:lnTo>
                        <a:pt x="179" y="473"/>
                      </a:lnTo>
                      <a:lnTo>
                        <a:pt x="187" y="482"/>
                      </a:lnTo>
                      <a:lnTo>
                        <a:pt x="187" y="482"/>
                      </a:lnTo>
                      <a:lnTo>
                        <a:pt x="195" y="482"/>
                      </a:lnTo>
                      <a:lnTo>
                        <a:pt x="203" y="482"/>
                      </a:lnTo>
                      <a:lnTo>
                        <a:pt x="203" y="490"/>
                      </a:lnTo>
                      <a:lnTo>
                        <a:pt x="211" y="490"/>
                      </a:lnTo>
                      <a:lnTo>
                        <a:pt x="219" y="490"/>
                      </a:lnTo>
                      <a:lnTo>
                        <a:pt x="227" y="490"/>
                      </a:lnTo>
                      <a:lnTo>
                        <a:pt x="235" y="490"/>
                      </a:lnTo>
                      <a:lnTo>
                        <a:pt x="243" y="490"/>
                      </a:lnTo>
                      <a:lnTo>
                        <a:pt x="251" y="490"/>
                      </a:lnTo>
                      <a:lnTo>
                        <a:pt x="251" y="490"/>
                      </a:lnTo>
                      <a:lnTo>
                        <a:pt x="251" y="499"/>
                      </a:lnTo>
                      <a:lnTo>
                        <a:pt x="251" y="499"/>
                      </a:lnTo>
                      <a:lnTo>
                        <a:pt x="268" y="482"/>
                      </a:lnTo>
                      <a:lnTo>
                        <a:pt x="268" y="482"/>
                      </a:lnTo>
                      <a:lnTo>
                        <a:pt x="276" y="482"/>
                      </a:lnTo>
                      <a:lnTo>
                        <a:pt x="284" y="490"/>
                      </a:lnTo>
                      <a:lnTo>
                        <a:pt x="300" y="490"/>
                      </a:lnTo>
                      <a:lnTo>
                        <a:pt x="300" y="490"/>
                      </a:lnTo>
                      <a:lnTo>
                        <a:pt x="316" y="490"/>
                      </a:lnTo>
                      <a:lnTo>
                        <a:pt x="324" y="482"/>
                      </a:lnTo>
                      <a:lnTo>
                        <a:pt x="349" y="464"/>
                      </a:lnTo>
                      <a:lnTo>
                        <a:pt x="357" y="464"/>
                      </a:lnTo>
                      <a:lnTo>
                        <a:pt x="365" y="464"/>
                      </a:lnTo>
                      <a:lnTo>
                        <a:pt x="373" y="464"/>
                      </a:lnTo>
                      <a:lnTo>
                        <a:pt x="373" y="473"/>
                      </a:lnTo>
                      <a:lnTo>
                        <a:pt x="381" y="482"/>
                      </a:lnTo>
                      <a:lnTo>
                        <a:pt x="389" y="482"/>
                      </a:lnTo>
                      <a:lnTo>
                        <a:pt x="389" y="482"/>
                      </a:lnTo>
                      <a:lnTo>
                        <a:pt x="397" y="482"/>
                      </a:lnTo>
                      <a:lnTo>
                        <a:pt x="405" y="490"/>
                      </a:lnTo>
                      <a:lnTo>
                        <a:pt x="405" y="490"/>
                      </a:lnTo>
                      <a:lnTo>
                        <a:pt x="414" y="499"/>
                      </a:lnTo>
                      <a:lnTo>
                        <a:pt x="414" y="508"/>
                      </a:lnTo>
                      <a:lnTo>
                        <a:pt x="414" y="508"/>
                      </a:lnTo>
                      <a:lnTo>
                        <a:pt x="414" y="526"/>
                      </a:lnTo>
                      <a:lnTo>
                        <a:pt x="405" y="535"/>
                      </a:lnTo>
                      <a:lnTo>
                        <a:pt x="397" y="553"/>
                      </a:lnTo>
                      <a:lnTo>
                        <a:pt x="397" y="562"/>
                      </a:lnTo>
                      <a:lnTo>
                        <a:pt x="414" y="553"/>
                      </a:lnTo>
                      <a:lnTo>
                        <a:pt x="414" y="553"/>
                      </a:lnTo>
                      <a:lnTo>
                        <a:pt x="422" y="571"/>
                      </a:lnTo>
                      <a:lnTo>
                        <a:pt x="430" y="580"/>
                      </a:lnTo>
                      <a:lnTo>
                        <a:pt x="422" y="588"/>
                      </a:lnTo>
                      <a:lnTo>
                        <a:pt x="438" y="588"/>
                      </a:lnTo>
                      <a:lnTo>
                        <a:pt x="438" y="597"/>
                      </a:lnTo>
                      <a:lnTo>
                        <a:pt x="446" y="597"/>
                      </a:lnTo>
                      <a:lnTo>
                        <a:pt x="454" y="597"/>
                      </a:lnTo>
                      <a:lnTo>
                        <a:pt x="454" y="597"/>
                      </a:lnTo>
                      <a:lnTo>
                        <a:pt x="454" y="606"/>
                      </a:lnTo>
                      <a:lnTo>
                        <a:pt x="462" y="606"/>
                      </a:lnTo>
                      <a:lnTo>
                        <a:pt x="462" y="597"/>
                      </a:lnTo>
                      <a:lnTo>
                        <a:pt x="462" y="588"/>
                      </a:lnTo>
                      <a:lnTo>
                        <a:pt x="462" y="580"/>
                      </a:lnTo>
                      <a:lnTo>
                        <a:pt x="470" y="580"/>
                      </a:lnTo>
                      <a:lnTo>
                        <a:pt x="470" y="588"/>
                      </a:lnTo>
                      <a:lnTo>
                        <a:pt x="478" y="580"/>
                      </a:lnTo>
                      <a:lnTo>
                        <a:pt x="487" y="580"/>
                      </a:lnTo>
                      <a:lnTo>
                        <a:pt x="495" y="580"/>
                      </a:lnTo>
                      <a:lnTo>
                        <a:pt x="495" y="580"/>
                      </a:lnTo>
                      <a:lnTo>
                        <a:pt x="511" y="580"/>
                      </a:lnTo>
                      <a:lnTo>
                        <a:pt x="519" y="571"/>
                      </a:lnTo>
                      <a:lnTo>
                        <a:pt x="527" y="571"/>
                      </a:lnTo>
                      <a:lnTo>
                        <a:pt x="535" y="580"/>
                      </a:lnTo>
                      <a:lnTo>
                        <a:pt x="543" y="580"/>
                      </a:lnTo>
                      <a:lnTo>
                        <a:pt x="543" y="588"/>
                      </a:lnTo>
                      <a:lnTo>
                        <a:pt x="543" y="597"/>
                      </a:lnTo>
                      <a:lnTo>
                        <a:pt x="559" y="597"/>
                      </a:lnTo>
                      <a:lnTo>
                        <a:pt x="559" y="597"/>
                      </a:lnTo>
                      <a:lnTo>
                        <a:pt x="568" y="597"/>
                      </a:lnTo>
                      <a:lnTo>
                        <a:pt x="576" y="597"/>
                      </a:lnTo>
                      <a:lnTo>
                        <a:pt x="584" y="597"/>
                      </a:lnTo>
                      <a:lnTo>
                        <a:pt x="592" y="597"/>
                      </a:lnTo>
                      <a:lnTo>
                        <a:pt x="592" y="597"/>
                      </a:lnTo>
                      <a:lnTo>
                        <a:pt x="592" y="606"/>
                      </a:lnTo>
                      <a:lnTo>
                        <a:pt x="600" y="615"/>
                      </a:lnTo>
                      <a:lnTo>
                        <a:pt x="600" y="615"/>
                      </a:lnTo>
                      <a:lnTo>
                        <a:pt x="608" y="615"/>
                      </a:lnTo>
                      <a:lnTo>
                        <a:pt x="600" y="606"/>
                      </a:lnTo>
                      <a:lnTo>
                        <a:pt x="608" y="606"/>
                      </a:lnTo>
                      <a:lnTo>
                        <a:pt x="624" y="597"/>
                      </a:lnTo>
                      <a:lnTo>
                        <a:pt x="632" y="597"/>
                      </a:lnTo>
                      <a:lnTo>
                        <a:pt x="649" y="588"/>
                      </a:lnTo>
                      <a:lnTo>
                        <a:pt x="649" y="580"/>
                      </a:lnTo>
                      <a:lnTo>
                        <a:pt x="657" y="588"/>
                      </a:lnTo>
                      <a:lnTo>
                        <a:pt x="657" y="580"/>
                      </a:lnTo>
                      <a:lnTo>
                        <a:pt x="665" y="580"/>
                      </a:lnTo>
                      <a:lnTo>
                        <a:pt x="673" y="580"/>
                      </a:lnTo>
                      <a:lnTo>
                        <a:pt x="697" y="580"/>
                      </a:lnTo>
                      <a:lnTo>
                        <a:pt x="705" y="571"/>
                      </a:lnTo>
                      <a:lnTo>
                        <a:pt x="730" y="553"/>
                      </a:lnTo>
                      <a:lnTo>
                        <a:pt x="730" y="544"/>
                      </a:lnTo>
                      <a:lnTo>
                        <a:pt x="738" y="544"/>
                      </a:lnTo>
                      <a:lnTo>
                        <a:pt x="746" y="544"/>
                      </a:lnTo>
                      <a:lnTo>
                        <a:pt x="746" y="535"/>
                      </a:lnTo>
                      <a:lnTo>
                        <a:pt x="754" y="526"/>
                      </a:lnTo>
                      <a:lnTo>
                        <a:pt x="762" y="517"/>
                      </a:lnTo>
                      <a:lnTo>
                        <a:pt x="754" y="508"/>
                      </a:lnTo>
                      <a:lnTo>
                        <a:pt x="762" y="508"/>
                      </a:lnTo>
                      <a:lnTo>
                        <a:pt x="770" y="508"/>
                      </a:lnTo>
                      <a:lnTo>
                        <a:pt x="778" y="482"/>
                      </a:lnTo>
                      <a:lnTo>
                        <a:pt x="786" y="482"/>
                      </a:lnTo>
                      <a:lnTo>
                        <a:pt x="786" y="482"/>
                      </a:lnTo>
                      <a:lnTo>
                        <a:pt x="786" y="473"/>
                      </a:lnTo>
                      <a:lnTo>
                        <a:pt x="786" y="464"/>
                      </a:lnTo>
                      <a:lnTo>
                        <a:pt x="794" y="464"/>
                      </a:lnTo>
                      <a:lnTo>
                        <a:pt x="794" y="455"/>
                      </a:lnTo>
                      <a:lnTo>
                        <a:pt x="786" y="446"/>
                      </a:lnTo>
                      <a:lnTo>
                        <a:pt x="778" y="446"/>
                      </a:lnTo>
                      <a:lnTo>
                        <a:pt x="770" y="446"/>
                      </a:lnTo>
                      <a:lnTo>
                        <a:pt x="778" y="446"/>
                      </a:lnTo>
                      <a:lnTo>
                        <a:pt x="786" y="437"/>
                      </a:lnTo>
                      <a:lnTo>
                        <a:pt x="794" y="437"/>
                      </a:lnTo>
                      <a:lnTo>
                        <a:pt x="794" y="428"/>
                      </a:lnTo>
                      <a:lnTo>
                        <a:pt x="786" y="428"/>
                      </a:lnTo>
                      <a:lnTo>
                        <a:pt x="794" y="428"/>
                      </a:lnTo>
                      <a:lnTo>
                        <a:pt x="786" y="419"/>
                      </a:lnTo>
                      <a:lnTo>
                        <a:pt x="778" y="410"/>
                      </a:lnTo>
                      <a:lnTo>
                        <a:pt x="770" y="375"/>
                      </a:lnTo>
                      <a:lnTo>
                        <a:pt x="746" y="366"/>
                      </a:lnTo>
                      <a:lnTo>
                        <a:pt x="754" y="357"/>
                      </a:lnTo>
                      <a:lnTo>
                        <a:pt x="770" y="339"/>
                      </a:lnTo>
                      <a:lnTo>
                        <a:pt x="778" y="330"/>
                      </a:lnTo>
                      <a:lnTo>
                        <a:pt x="786" y="330"/>
                      </a:lnTo>
                      <a:lnTo>
                        <a:pt x="794" y="330"/>
                      </a:lnTo>
                      <a:lnTo>
                        <a:pt x="803" y="330"/>
                      </a:lnTo>
                      <a:lnTo>
                        <a:pt x="803" y="321"/>
                      </a:lnTo>
                      <a:lnTo>
                        <a:pt x="778" y="321"/>
                      </a:lnTo>
                      <a:lnTo>
                        <a:pt x="778" y="312"/>
                      </a:lnTo>
                      <a:lnTo>
                        <a:pt x="770" y="312"/>
                      </a:lnTo>
                      <a:lnTo>
                        <a:pt x="762" y="321"/>
                      </a:lnTo>
                      <a:lnTo>
                        <a:pt x="754" y="321"/>
                      </a:lnTo>
                      <a:lnTo>
                        <a:pt x="746" y="321"/>
                      </a:lnTo>
                      <a:lnTo>
                        <a:pt x="746" y="312"/>
                      </a:lnTo>
                      <a:lnTo>
                        <a:pt x="730" y="303"/>
                      </a:lnTo>
                      <a:lnTo>
                        <a:pt x="722" y="294"/>
                      </a:lnTo>
                      <a:lnTo>
                        <a:pt x="722" y="294"/>
                      </a:lnTo>
                      <a:lnTo>
                        <a:pt x="730" y="285"/>
                      </a:lnTo>
                      <a:lnTo>
                        <a:pt x="738" y="285"/>
                      </a:lnTo>
                      <a:lnTo>
                        <a:pt x="746" y="285"/>
                      </a:lnTo>
                      <a:lnTo>
                        <a:pt x="754" y="277"/>
                      </a:lnTo>
                      <a:lnTo>
                        <a:pt x="770" y="268"/>
                      </a:lnTo>
                      <a:lnTo>
                        <a:pt x="786" y="250"/>
                      </a:lnTo>
                      <a:lnTo>
                        <a:pt x="794" y="259"/>
                      </a:lnTo>
                      <a:lnTo>
                        <a:pt x="803" y="259"/>
                      </a:lnTo>
                      <a:lnTo>
                        <a:pt x="794" y="268"/>
                      </a:lnTo>
                      <a:lnTo>
                        <a:pt x="786" y="277"/>
                      </a:lnTo>
                      <a:lnTo>
                        <a:pt x="786" y="277"/>
                      </a:lnTo>
                      <a:lnTo>
                        <a:pt x="786" y="285"/>
                      </a:lnTo>
                      <a:lnTo>
                        <a:pt x="778" y="294"/>
                      </a:lnTo>
                      <a:lnTo>
                        <a:pt x="786" y="294"/>
                      </a:lnTo>
                      <a:lnTo>
                        <a:pt x="794" y="285"/>
                      </a:lnTo>
                      <a:lnTo>
                        <a:pt x="803" y="285"/>
                      </a:lnTo>
                      <a:lnTo>
                        <a:pt x="819" y="277"/>
                      </a:lnTo>
                      <a:lnTo>
                        <a:pt x="827" y="277"/>
                      </a:lnTo>
                      <a:lnTo>
                        <a:pt x="835" y="277"/>
                      </a:lnTo>
                      <a:lnTo>
                        <a:pt x="876" y="241"/>
                      </a:lnTo>
                      <a:lnTo>
                        <a:pt x="884" y="241"/>
                      </a:lnTo>
                      <a:lnTo>
                        <a:pt x="892" y="241"/>
                      </a:lnTo>
                      <a:lnTo>
                        <a:pt x="900" y="241"/>
                      </a:lnTo>
                      <a:lnTo>
                        <a:pt x="900" y="232"/>
                      </a:lnTo>
                      <a:lnTo>
                        <a:pt x="908" y="232"/>
                      </a:lnTo>
                      <a:lnTo>
                        <a:pt x="916" y="223"/>
                      </a:lnTo>
                      <a:lnTo>
                        <a:pt x="924" y="214"/>
                      </a:lnTo>
                      <a:lnTo>
                        <a:pt x="932" y="214"/>
                      </a:lnTo>
                      <a:lnTo>
                        <a:pt x="940" y="223"/>
                      </a:lnTo>
                      <a:lnTo>
                        <a:pt x="940" y="214"/>
                      </a:lnTo>
                      <a:lnTo>
                        <a:pt x="940" y="214"/>
                      </a:lnTo>
                      <a:lnTo>
                        <a:pt x="948" y="205"/>
                      </a:lnTo>
                      <a:lnTo>
                        <a:pt x="948" y="187"/>
                      </a:lnTo>
                      <a:lnTo>
                        <a:pt x="940" y="179"/>
                      </a:lnTo>
                      <a:lnTo>
                        <a:pt x="957" y="170"/>
                      </a:lnTo>
                      <a:lnTo>
                        <a:pt x="973" y="170"/>
                      </a:lnTo>
                      <a:lnTo>
                        <a:pt x="989" y="152"/>
                      </a:lnTo>
                      <a:lnTo>
                        <a:pt x="997" y="125"/>
                      </a:lnTo>
                      <a:lnTo>
                        <a:pt x="1005" y="125"/>
                      </a:lnTo>
                      <a:lnTo>
                        <a:pt x="1005" y="116"/>
                      </a:lnTo>
                      <a:lnTo>
                        <a:pt x="1005" y="107"/>
                      </a:lnTo>
                      <a:lnTo>
                        <a:pt x="997" y="107"/>
                      </a:lnTo>
                      <a:lnTo>
                        <a:pt x="989" y="107"/>
                      </a:lnTo>
                      <a:lnTo>
                        <a:pt x="981" y="107"/>
                      </a:lnTo>
                      <a:lnTo>
                        <a:pt x="957" y="116"/>
                      </a:lnTo>
                      <a:lnTo>
                        <a:pt x="948" y="116"/>
                      </a:lnTo>
                      <a:lnTo>
                        <a:pt x="940" y="107"/>
                      </a:lnTo>
                      <a:lnTo>
                        <a:pt x="940" y="107"/>
                      </a:lnTo>
                      <a:lnTo>
                        <a:pt x="940" y="98"/>
                      </a:lnTo>
                      <a:lnTo>
                        <a:pt x="916" y="80"/>
                      </a:lnTo>
                      <a:lnTo>
                        <a:pt x="900" y="80"/>
                      </a:lnTo>
                      <a:lnTo>
                        <a:pt x="892" y="80"/>
                      </a:lnTo>
                      <a:lnTo>
                        <a:pt x="884" y="80"/>
                      </a:lnTo>
                      <a:lnTo>
                        <a:pt x="884" y="54"/>
                      </a:lnTo>
                      <a:lnTo>
                        <a:pt x="876" y="36"/>
                      </a:lnTo>
                      <a:lnTo>
                        <a:pt x="867" y="18"/>
                      </a:lnTo>
                      <a:lnTo>
                        <a:pt x="859" y="9"/>
                      </a:lnTo>
                      <a:lnTo>
                        <a:pt x="851" y="9"/>
                      </a:lnTo>
                      <a:lnTo>
                        <a:pt x="843" y="9"/>
                      </a:lnTo>
                      <a:lnTo>
                        <a:pt x="827" y="0"/>
                      </a:lnTo>
                      <a:lnTo>
                        <a:pt x="819" y="0"/>
                      </a:lnTo>
                      <a:lnTo>
                        <a:pt x="803" y="0"/>
                      </a:lnTo>
                      <a:lnTo>
                        <a:pt x="778" y="0"/>
                      </a:lnTo>
                      <a:lnTo>
                        <a:pt x="762" y="9"/>
                      </a:lnTo>
                      <a:lnTo>
                        <a:pt x="762" y="18"/>
                      </a:lnTo>
                      <a:lnTo>
                        <a:pt x="770" y="18"/>
                      </a:lnTo>
                      <a:lnTo>
                        <a:pt x="770" y="27"/>
                      </a:lnTo>
                      <a:lnTo>
                        <a:pt x="762" y="36"/>
                      </a:lnTo>
                      <a:lnTo>
                        <a:pt x="754" y="54"/>
                      </a:lnTo>
                      <a:lnTo>
                        <a:pt x="754" y="63"/>
                      </a:lnTo>
                      <a:lnTo>
                        <a:pt x="754" y="72"/>
                      </a:lnTo>
                      <a:lnTo>
                        <a:pt x="730" y="80"/>
                      </a:lnTo>
                      <a:lnTo>
                        <a:pt x="705" y="72"/>
                      </a:lnTo>
                      <a:lnTo>
                        <a:pt x="689" y="89"/>
                      </a:lnTo>
                      <a:lnTo>
                        <a:pt x="689" y="98"/>
                      </a:lnTo>
                      <a:lnTo>
                        <a:pt x="689" y="107"/>
                      </a:lnTo>
                      <a:lnTo>
                        <a:pt x="689" y="116"/>
                      </a:lnTo>
                      <a:lnTo>
                        <a:pt x="705" y="125"/>
                      </a:lnTo>
                      <a:lnTo>
                        <a:pt x="713" y="125"/>
                      </a:lnTo>
                      <a:lnTo>
                        <a:pt x="722" y="116"/>
                      </a:lnTo>
                      <a:lnTo>
                        <a:pt x="730" y="116"/>
                      </a:lnTo>
                      <a:lnTo>
                        <a:pt x="738" y="116"/>
                      </a:lnTo>
                      <a:lnTo>
                        <a:pt x="746" y="125"/>
                      </a:lnTo>
                      <a:lnTo>
                        <a:pt x="754" y="143"/>
                      </a:lnTo>
                      <a:lnTo>
                        <a:pt x="738" y="134"/>
                      </a:lnTo>
                      <a:lnTo>
                        <a:pt x="713" y="143"/>
                      </a:lnTo>
                      <a:lnTo>
                        <a:pt x="689" y="161"/>
                      </a:lnTo>
                      <a:lnTo>
                        <a:pt x="689" y="161"/>
                      </a:lnTo>
                      <a:lnTo>
                        <a:pt x="673" y="161"/>
                      </a:lnTo>
                      <a:lnTo>
                        <a:pt x="665" y="170"/>
                      </a:lnTo>
                      <a:lnTo>
                        <a:pt x="657" y="179"/>
                      </a:lnTo>
                      <a:lnTo>
                        <a:pt x="649" y="179"/>
                      </a:lnTo>
                      <a:lnTo>
                        <a:pt x="641" y="170"/>
                      </a:lnTo>
                      <a:lnTo>
                        <a:pt x="632" y="179"/>
                      </a:lnTo>
                      <a:lnTo>
                        <a:pt x="624" y="187"/>
                      </a:lnTo>
                      <a:lnTo>
                        <a:pt x="632" y="196"/>
                      </a:lnTo>
                      <a:lnTo>
                        <a:pt x="608" y="214"/>
                      </a:lnTo>
                      <a:lnTo>
                        <a:pt x="600" y="223"/>
                      </a:lnTo>
                      <a:lnTo>
                        <a:pt x="592" y="223"/>
                      </a:lnTo>
                      <a:lnTo>
                        <a:pt x="559" y="223"/>
                      </a:lnTo>
                      <a:lnTo>
                        <a:pt x="543" y="232"/>
                      </a:lnTo>
                      <a:lnTo>
                        <a:pt x="535" y="232"/>
                      </a:lnTo>
                      <a:lnTo>
                        <a:pt x="519" y="232"/>
                      </a:lnTo>
                      <a:lnTo>
                        <a:pt x="519" y="241"/>
                      </a:lnTo>
                      <a:lnTo>
                        <a:pt x="511" y="241"/>
                      </a:lnTo>
                      <a:lnTo>
                        <a:pt x="503" y="232"/>
                      </a:lnTo>
                      <a:lnTo>
                        <a:pt x="495" y="232"/>
                      </a:lnTo>
                      <a:lnTo>
                        <a:pt x="478" y="232"/>
                      </a:lnTo>
                      <a:lnTo>
                        <a:pt x="454" y="223"/>
                      </a:lnTo>
                      <a:lnTo>
                        <a:pt x="446" y="214"/>
                      </a:lnTo>
                      <a:lnTo>
                        <a:pt x="446" y="214"/>
                      </a:lnTo>
                      <a:lnTo>
                        <a:pt x="389" y="223"/>
                      </a:lnTo>
                      <a:lnTo>
                        <a:pt x="381" y="214"/>
                      </a:lnTo>
                      <a:lnTo>
                        <a:pt x="373" y="205"/>
                      </a:lnTo>
                      <a:lnTo>
                        <a:pt x="365" y="187"/>
                      </a:lnTo>
                      <a:lnTo>
                        <a:pt x="357" y="187"/>
                      </a:lnTo>
                      <a:lnTo>
                        <a:pt x="324" y="179"/>
                      </a:lnTo>
                      <a:lnTo>
                        <a:pt x="316" y="170"/>
                      </a:lnTo>
                      <a:lnTo>
                        <a:pt x="308" y="170"/>
                      </a:lnTo>
                      <a:lnTo>
                        <a:pt x="292" y="170"/>
                      </a:lnTo>
                      <a:lnTo>
                        <a:pt x="284" y="170"/>
                      </a:lnTo>
                      <a:lnTo>
                        <a:pt x="284" y="161"/>
                      </a:lnTo>
                      <a:lnTo>
                        <a:pt x="284" y="134"/>
                      </a:lnTo>
                      <a:lnTo>
                        <a:pt x="276" y="116"/>
                      </a:lnTo>
                      <a:lnTo>
                        <a:pt x="268" y="116"/>
                      </a:lnTo>
                      <a:lnTo>
                        <a:pt x="260" y="116"/>
                      </a:lnTo>
                      <a:lnTo>
                        <a:pt x="251" y="116"/>
                      </a:lnTo>
                      <a:lnTo>
                        <a:pt x="251" y="107"/>
                      </a:lnTo>
                      <a:lnTo>
                        <a:pt x="243" y="98"/>
                      </a:lnTo>
                      <a:lnTo>
                        <a:pt x="235" y="89"/>
                      </a:lnTo>
                      <a:lnTo>
                        <a:pt x="227" y="98"/>
                      </a:lnTo>
                      <a:lnTo>
                        <a:pt x="227" y="98"/>
                      </a:lnTo>
                      <a:lnTo>
                        <a:pt x="211" y="107"/>
                      </a:lnTo>
                      <a:lnTo>
                        <a:pt x="203" y="107"/>
                      </a:lnTo>
                      <a:lnTo>
                        <a:pt x="203" y="107"/>
                      </a:lnTo>
                      <a:lnTo>
                        <a:pt x="195" y="134"/>
                      </a:lnTo>
                      <a:lnTo>
                        <a:pt x="187" y="134"/>
                      </a:lnTo>
                      <a:lnTo>
                        <a:pt x="187" y="134"/>
                      </a:lnTo>
                      <a:lnTo>
                        <a:pt x="170" y="134"/>
                      </a:lnTo>
                      <a:lnTo>
                        <a:pt x="162" y="134"/>
                      </a:lnTo>
                      <a:lnTo>
                        <a:pt x="154" y="134"/>
                      </a:lnTo>
                      <a:lnTo>
                        <a:pt x="146" y="152"/>
                      </a:lnTo>
                      <a:lnTo>
                        <a:pt x="146" y="152"/>
                      </a:lnTo>
                      <a:lnTo>
                        <a:pt x="146" y="170"/>
                      </a:lnTo>
                      <a:lnTo>
                        <a:pt x="130" y="170"/>
                      </a:lnTo>
                      <a:lnTo>
                        <a:pt x="114" y="170"/>
                      </a:lnTo>
                      <a:lnTo>
                        <a:pt x="114" y="179"/>
                      </a:lnTo>
                      <a:lnTo>
                        <a:pt x="122" y="205"/>
                      </a:lnTo>
                      <a:lnTo>
                        <a:pt x="122" y="205"/>
                      </a:lnTo>
                      <a:lnTo>
                        <a:pt x="114" y="223"/>
                      </a:lnTo>
                      <a:lnTo>
                        <a:pt x="114" y="232"/>
                      </a:lnTo>
                      <a:lnTo>
                        <a:pt x="106" y="232"/>
                      </a:lnTo>
                      <a:lnTo>
                        <a:pt x="89" y="241"/>
                      </a:lnTo>
                      <a:lnTo>
                        <a:pt x="73" y="250"/>
                      </a:lnTo>
                      <a:lnTo>
                        <a:pt x="57" y="250"/>
                      </a:lnTo>
                      <a:lnTo>
                        <a:pt x="49" y="259"/>
                      </a:lnTo>
                      <a:lnTo>
                        <a:pt x="49" y="268"/>
                      </a:lnTo>
                      <a:lnTo>
                        <a:pt x="41" y="268"/>
                      </a:lnTo>
                      <a:lnTo>
                        <a:pt x="33" y="259"/>
                      </a:lnTo>
                      <a:lnTo>
                        <a:pt x="25" y="259"/>
                      </a:lnTo>
                      <a:lnTo>
                        <a:pt x="25" y="268"/>
                      </a:lnTo>
                      <a:lnTo>
                        <a:pt x="8" y="268"/>
                      </a:lnTo>
                      <a:lnTo>
                        <a:pt x="8" y="277"/>
                      </a:lnTo>
                      <a:lnTo>
                        <a:pt x="8" y="285"/>
                      </a:lnTo>
                      <a:lnTo>
                        <a:pt x="0" y="294"/>
                      </a:lnTo>
                      <a:lnTo>
                        <a:pt x="8" y="294"/>
                      </a:lnTo>
                      <a:lnTo>
                        <a:pt x="16" y="294"/>
                      </a:lnTo>
                      <a:lnTo>
                        <a:pt x="25" y="303"/>
                      </a:lnTo>
                      <a:lnTo>
                        <a:pt x="25" y="312"/>
                      </a:lnTo>
                      <a:lnTo>
                        <a:pt x="25" y="32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4" name="Freeform 328"/>
                <p:cNvSpPr>
                  <a:spLocks/>
                </p:cNvSpPr>
                <p:nvPr/>
              </p:nvSpPr>
              <p:spPr bwMode="blackWhite">
                <a:xfrm>
                  <a:off x="9592" y="1729"/>
                  <a:ext cx="521" cy="214"/>
                </a:xfrm>
                <a:custGeom>
                  <a:avLst/>
                  <a:gdLst/>
                  <a:ahLst/>
                  <a:cxnLst>
                    <a:cxn ang="0">
                      <a:pos x="341" y="53"/>
                    </a:cxn>
                    <a:cxn ang="0">
                      <a:pos x="333" y="45"/>
                    </a:cxn>
                    <a:cxn ang="0">
                      <a:pos x="308" y="36"/>
                    </a:cxn>
                    <a:cxn ang="0">
                      <a:pos x="284" y="27"/>
                    </a:cxn>
                    <a:cxn ang="0">
                      <a:pos x="260" y="36"/>
                    </a:cxn>
                    <a:cxn ang="0">
                      <a:pos x="243" y="36"/>
                    </a:cxn>
                    <a:cxn ang="0">
                      <a:pos x="235" y="9"/>
                    </a:cxn>
                    <a:cxn ang="0">
                      <a:pos x="211" y="9"/>
                    </a:cxn>
                    <a:cxn ang="0">
                      <a:pos x="187" y="0"/>
                    </a:cxn>
                    <a:cxn ang="0">
                      <a:pos x="162" y="27"/>
                    </a:cxn>
                    <a:cxn ang="0">
                      <a:pos x="162" y="45"/>
                    </a:cxn>
                    <a:cxn ang="0">
                      <a:pos x="138" y="45"/>
                    </a:cxn>
                    <a:cxn ang="0">
                      <a:pos x="114" y="45"/>
                    </a:cxn>
                    <a:cxn ang="0">
                      <a:pos x="98" y="36"/>
                    </a:cxn>
                    <a:cxn ang="0">
                      <a:pos x="65" y="27"/>
                    </a:cxn>
                    <a:cxn ang="0">
                      <a:pos x="16" y="53"/>
                    </a:cxn>
                    <a:cxn ang="0">
                      <a:pos x="0" y="62"/>
                    </a:cxn>
                    <a:cxn ang="0">
                      <a:pos x="16" y="80"/>
                    </a:cxn>
                    <a:cxn ang="0">
                      <a:pos x="25" y="89"/>
                    </a:cxn>
                    <a:cxn ang="0">
                      <a:pos x="41" y="89"/>
                    </a:cxn>
                    <a:cxn ang="0">
                      <a:pos x="49" y="134"/>
                    </a:cxn>
                    <a:cxn ang="0">
                      <a:pos x="57" y="143"/>
                    </a:cxn>
                    <a:cxn ang="0">
                      <a:pos x="81" y="143"/>
                    </a:cxn>
                    <a:cxn ang="0">
                      <a:pos x="122" y="160"/>
                    </a:cxn>
                    <a:cxn ang="0">
                      <a:pos x="138" y="178"/>
                    </a:cxn>
                    <a:cxn ang="0">
                      <a:pos x="154" y="196"/>
                    </a:cxn>
                    <a:cxn ang="0">
                      <a:pos x="211" y="187"/>
                    </a:cxn>
                    <a:cxn ang="0">
                      <a:pos x="243" y="205"/>
                    </a:cxn>
                    <a:cxn ang="0">
                      <a:pos x="268" y="205"/>
                    </a:cxn>
                    <a:cxn ang="0">
                      <a:pos x="284" y="214"/>
                    </a:cxn>
                    <a:cxn ang="0">
                      <a:pos x="300" y="205"/>
                    </a:cxn>
                    <a:cxn ang="0">
                      <a:pos x="324" y="196"/>
                    </a:cxn>
                    <a:cxn ang="0">
                      <a:pos x="365" y="196"/>
                    </a:cxn>
                    <a:cxn ang="0">
                      <a:pos x="397" y="169"/>
                    </a:cxn>
                    <a:cxn ang="0">
                      <a:pos x="397" y="152"/>
                    </a:cxn>
                    <a:cxn ang="0">
                      <a:pos x="414" y="152"/>
                    </a:cxn>
                    <a:cxn ang="0">
                      <a:pos x="430" y="143"/>
                    </a:cxn>
                    <a:cxn ang="0">
                      <a:pos x="454" y="134"/>
                    </a:cxn>
                    <a:cxn ang="0">
                      <a:pos x="478" y="116"/>
                    </a:cxn>
                    <a:cxn ang="0">
                      <a:pos x="519" y="116"/>
                    </a:cxn>
                    <a:cxn ang="0">
                      <a:pos x="503" y="89"/>
                    </a:cxn>
                    <a:cxn ang="0">
                      <a:pos x="487" y="89"/>
                    </a:cxn>
                    <a:cxn ang="0">
                      <a:pos x="470" y="98"/>
                    </a:cxn>
                    <a:cxn ang="0">
                      <a:pos x="454" y="80"/>
                    </a:cxn>
                    <a:cxn ang="0">
                      <a:pos x="454" y="62"/>
                    </a:cxn>
                    <a:cxn ang="0">
                      <a:pos x="454" y="45"/>
                    </a:cxn>
                    <a:cxn ang="0">
                      <a:pos x="438" y="45"/>
                    </a:cxn>
                    <a:cxn ang="0">
                      <a:pos x="414" y="53"/>
                    </a:cxn>
                    <a:cxn ang="0">
                      <a:pos x="381" y="62"/>
                    </a:cxn>
                    <a:cxn ang="0">
                      <a:pos x="365" y="62"/>
                    </a:cxn>
                  </a:cxnLst>
                  <a:rect l="0" t="0" r="r" b="b"/>
                  <a:pathLst>
                    <a:path w="519" h="214">
                      <a:moveTo>
                        <a:pt x="365" y="62"/>
                      </a:moveTo>
                      <a:lnTo>
                        <a:pt x="341" y="53"/>
                      </a:lnTo>
                      <a:lnTo>
                        <a:pt x="333" y="53"/>
                      </a:lnTo>
                      <a:lnTo>
                        <a:pt x="333" y="45"/>
                      </a:lnTo>
                      <a:lnTo>
                        <a:pt x="316" y="45"/>
                      </a:lnTo>
                      <a:lnTo>
                        <a:pt x="308" y="36"/>
                      </a:lnTo>
                      <a:lnTo>
                        <a:pt x="292" y="36"/>
                      </a:lnTo>
                      <a:lnTo>
                        <a:pt x="284" y="27"/>
                      </a:lnTo>
                      <a:lnTo>
                        <a:pt x="268" y="36"/>
                      </a:lnTo>
                      <a:lnTo>
                        <a:pt x="260" y="36"/>
                      </a:lnTo>
                      <a:lnTo>
                        <a:pt x="252" y="36"/>
                      </a:lnTo>
                      <a:lnTo>
                        <a:pt x="243" y="36"/>
                      </a:lnTo>
                      <a:lnTo>
                        <a:pt x="235" y="27"/>
                      </a:lnTo>
                      <a:lnTo>
                        <a:pt x="235" y="9"/>
                      </a:lnTo>
                      <a:lnTo>
                        <a:pt x="219" y="9"/>
                      </a:lnTo>
                      <a:lnTo>
                        <a:pt x="211" y="9"/>
                      </a:lnTo>
                      <a:lnTo>
                        <a:pt x="195" y="0"/>
                      </a:lnTo>
                      <a:lnTo>
                        <a:pt x="187" y="0"/>
                      </a:lnTo>
                      <a:lnTo>
                        <a:pt x="162" y="18"/>
                      </a:lnTo>
                      <a:lnTo>
                        <a:pt x="162" y="27"/>
                      </a:lnTo>
                      <a:lnTo>
                        <a:pt x="170" y="27"/>
                      </a:lnTo>
                      <a:lnTo>
                        <a:pt x="162" y="45"/>
                      </a:lnTo>
                      <a:lnTo>
                        <a:pt x="154" y="45"/>
                      </a:lnTo>
                      <a:lnTo>
                        <a:pt x="138" y="45"/>
                      </a:lnTo>
                      <a:lnTo>
                        <a:pt x="122" y="45"/>
                      </a:lnTo>
                      <a:lnTo>
                        <a:pt x="114" y="45"/>
                      </a:lnTo>
                      <a:lnTo>
                        <a:pt x="106" y="36"/>
                      </a:lnTo>
                      <a:lnTo>
                        <a:pt x="98" y="36"/>
                      </a:lnTo>
                      <a:lnTo>
                        <a:pt x="73" y="27"/>
                      </a:lnTo>
                      <a:lnTo>
                        <a:pt x="65" y="27"/>
                      </a:lnTo>
                      <a:lnTo>
                        <a:pt x="49" y="36"/>
                      </a:lnTo>
                      <a:lnTo>
                        <a:pt x="16" y="53"/>
                      </a:lnTo>
                      <a:lnTo>
                        <a:pt x="8" y="53"/>
                      </a:lnTo>
                      <a:lnTo>
                        <a:pt x="0" y="62"/>
                      </a:lnTo>
                      <a:lnTo>
                        <a:pt x="8" y="71"/>
                      </a:lnTo>
                      <a:lnTo>
                        <a:pt x="16" y="80"/>
                      </a:lnTo>
                      <a:lnTo>
                        <a:pt x="16" y="89"/>
                      </a:lnTo>
                      <a:lnTo>
                        <a:pt x="25" y="89"/>
                      </a:lnTo>
                      <a:lnTo>
                        <a:pt x="25" y="89"/>
                      </a:lnTo>
                      <a:lnTo>
                        <a:pt x="41" y="89"/>
                      </a:lnTo>
                      <a:lnTo>
                        <a:pt x="49" y="107"/>
                      </a:lnTo>
                      <a:lnTo>
                        <a:pt x="49" y="134"/>
                      </a:lnTo>
                      <a:lnTo>
                        <a:pt x="49" y="143"/>
                      </a:lnTo>
                      <a:lnTo>
                        <a:pt x="57" y="143"/>
                      </a:lnTo>
                      <a:lnTo>
                        <a:pt x="73" y="143"/>
                      </a:lnTo>
                      <a:lnTo>
                        <a:pt x="81" y="143"/>
                      </a:lnTo>
                      <a:lnTo>
                        <a:pt x="89" y="152"/>
                      </a:lnTo>
                      <a:lnTo>
                        <a:pt x="122" y="160"/>
                      </a:lnTo>
                      <a:lnTo>
                        <a:pt x="130" y="160"/>
                      </a:lnTo>
                      <a:lnTo>
                        <a:pt x="138" y="178"/>
                      </a:lnTo>
                      <a:lnTo>
                        <a:pt x="146" y="187"/>
                      </a:lnTo>
                      <a:lnTo>
                        <a:pt x="154" y="196"/>
                      </a:lnTo>
                      <a:lnTo>
                        <a:pt x="211" y="187"/>
                      </a:lnTo>
                      <a:lnTo>
                        <a:pt x="211" y="187"/>
                      </a:lnTo>
                      <a:lnTo>
                        <a:pt x="219" y="196"/>
                      </a:lnTo>
                      <a:lnTo>
                        <a:pt x="243" y="205"/>
                      </a:lnTo>
                      <a:lnTo>
                        <a:pt x="260" y="205"/>
                      </a:lnTo>
                      <a:lnTo>
                        <a:pt x="268" y="205"/>
                      </a:lnTo>
                      <a:lnTo>
                        <a:pt x="276" y="214"/>
                      </a:lnTo>
                      <a:lnTo>
                        <a:pt x="284" y="214"/>
                      </a:lnTo>
                      <a:lnTo>
                        <a:pt x="284" y="205"/>
                      </a:lnTo>
                      <a:lnTo>
                        <a:pt x="300" y="205"/>
                      </a:lnTo>
                      <a:lnTo>
                        <a:pt x="308" y="205"/>
                      </a:lnTo>
                      <a:lnTo>
                        <a:pt x="324" y="196"/>
                      </a:lnTo>
                      <a:lnTo>
                        <a:pt x="357" y="196"/>
                      </a:lnTo>
                      <a:lnTo>
                        <a:pt x="365" y="196"/>
                      </a:lnTo>
                      <a:lnTo>
                        <a:pt x="373" y="187"/>
                      </a:lnTo>
                      <a:lnTo>
                        <a:pt x="397" y="169"/>
                      </a:lnTo>
                      <a:lnTo>
                        <a:pt x="389" y="160"/>
                      </a:lnTo>
                      <a:lnTo>
                        <a:pt x="397" y="152"/>
                      </a:lnTo>
                      <a:lnTo>
                        <a:pt x="406" y="143"/>
                      </a:lnTo>
                      <a:lnTo>
                        <a:pt x="414" y="152"/>
                      </a:lnTo>
                      <a:lnTo>
                        <a:pt x="422" y="152"/>
                      </a:lnTo>
                      <a:lnTo>
                        <a:pt x="430" y="143"/>
                      </a:lnTo>
                      <a:lnTo>
                        <a:pt x="438" y="134"/>
                      </a:lnTo>
                      <a:lnTo>
                        <a:pt x="454" y="134"/>
                      </a:lnTo>
                      <a:lnTo>
                        <a:pt x="454" y="134"/>
                      </a:lnTo>
                      <a:lnTo>
                        <a:pt x="478" y="116"/>
                      </a:lnTo>
                      <a:lnTo>
                        <a:pt x="503" y="107"/>
                      </a:lnTo>
                      <a:lnTo>
                        <a:pt x="519" y="116"/>
                      </a:lnTo>
                      <a:lnTo>
                        <a:pt x="511" y="98"/>
                      </a:lnTo>
                      <a:lnTo>
                        <a:pt x="503" y="89"/>
                      </a:lnTo>
                      <a:lnTo>
                        <a:pt x="495" y="89"/>
                      </a:lnTo>
                      <a:lnTo>
                        <a:pt x="487" y="89"/>
                      </a:lnTo>
                      <a:lnTo>
                        <a:pt x="478" y="98"/>
                      </a:lnTo>
                      <a:lnTo>
                        <a:pt x="470" y="98"/>
                      </a:lnTo>
                      <a:lnTo>
                        <a:pt x="454" y="89"/>
                      </a:lnTo>
                      <a:lnTo>
                        <a:pt x="454" y="80"/>
                      </a:lnTo>
                      <a:lnTo>
                        <a:pt x="454" y="71"/>
                      </a:lnTo>
                      <a:lnTo>
                        <a:pt x="454" y="62"/>
                      </a:lnTo>
                      <a:lnTo>
                        <a:pt x="470" y="45"/>
                      </a:lnTo>
                      <a:lnTo>
                        <a:pt x="454" y="45"/>
                      </a:lnTo>
                      <a:lnTo>
                        <a:pt x="454" y="45"/>
                      </a:lnTo>
                      <a:lnTo>
                        <a:pt x="438" y="45"/>
                      </a:lnTo>
                      <a:lnTo>
                        <a:pt x="430" y="45"/>
                      </a:lnTo>
                      <a:lnTo>
                        <a:pt x="414" y="53"/>
                      </a:lnTo>
                      <a:lnTo>
                        <a:pt x="397" y="53"/>
                      </a:lnTo>
                      <a:lnTo>
                        <a:pt x="381" y="62"/>
                      </a:lnTo>
                      <a:lnTo>
                        <a:pt x="373" y="62"/>
                      </a:lnTo>
                      <a:lnTo>
                        <a:pt x="365" y="62"/>
                      </a:lnTo>
                      <a:lnTo>
                        <a:pt x="365" y="6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sp>
            <p:nvSpPr>
              <p:cNvPr id="397" name="Freeform 329"/>
              <p:cNvSpPr>
                <a:spLocks/>
              </p:cNvSpPr>
              <p:nvPr/>
            </p:nvSpPr>
            <p:spPr bwMode="blackWhite">
              <a:xfrm>
                <a:off x="10226" y="1996"/>
                <a:ext cx="49" cy="81"/>
              </a:xfrm>
              <a:custGeom>
                <a:avLst/>
                <a:gdLst/>
                <a:ahLst/>
                <a:cxnLst>
                  <a:cxn ang="0">
                    <a:pos x="0" y="18"/>
                  </a:cxn>
                  <a:cxn ang="0">
                    <a:pos x="0" y="27"/>
                  </a:cxn>
                  <a:cxn ang="0">
                    <a:pos x="9" y="36"/>
                  </a:cxn>
                  <a:cxn ang="0">
                    <a:pos x="0" y="36"/>
                  </a:cxn>
                  <a:cxn ang="0">
                    <a:pos x="9" y="54"/>
                  </a:cxn>
                  <a:cxn ang="0">
                    <a:pos x="0" y="63"/>
                  </a:cxn>
                  <a:cxn ang="0">
                    <a:pos x="0" y="72"/>
                  </a:cxn>
                  <a:cxn ang="0">
                    <a:pos x="0" y="81"/>
                  </a:cxn>
                  <a:cxn ang="0">
                    <a:pos x="17" y="72"/>
                  </a:cxn>
                  <a:cxn ang="0">
                    <a:pos x="25" y="72"/>
                  </a:cxn>
                  <a:cxn ang="0">
                    <a:pos x="33" y="72"/>
                  </a:cxn>
                  <a:cxn ang="0">
                    <a:pos x="41" y="63"/>
                  </a:cxn>
                  <a:cxn ang="0">
                    <a:pos x="49" y="63"/>
                  </a:cxn>
                  <a:cxn ang="0">
                    <a:pos x="49" y="54"/>
                  </a:cxn>
                  <a:cxn ang="0">
                    <a:pos x="49" y="36"/>
                  </a:cxn>
                  <a:cxn ang="0">
                    <a:pos x="41" y="27"/>
                  </a:cxn>
                  <a:cxn ang="0">
                    <a:pos x="33" y="9"/>
                  </a:cxn>
                  <a:cxn ang="0">
                    <a:pos x="33" y="0"/>
                  </a:cxn>
                  <a:cxn ang="0">
                    <a:pos x="25" y="9"/>
                  </a:cxn>
                  <a:cxn ang="0">
                    <a:pos x="17" y="9"/>
                  </a:cxn>
                  <a:cxn ang="0">
                    <a:pos x="0" y="18"/>
                  </a:cxn>
                </a:cxnLst>
                <a:rect l="0" t="0" r="r" b="b"/>
                <a:pathLst>
                  <a:path w="49" h="81">
                    <a:moveTo>
                      <a:pt x="0" y="18"/>
                    </a:moveTo>
                    <a:lnTo>
                      <a:pt x="0" y="27"/>
                    </a:lnTo>
                    <a:lnTo>
                      <a:pt x="9" y="36"/>
                    </a:lnTo>
                    <a:lnTo>
                      <a:pt x="0" y="36"/>
                    </a:lnTo>
                    <a:lnTo>
                      <a:pt x="9" y="54"/>
                    </a:lnTo>
                    <a:lnTo>
                      <a:pt x="0" y="63"/>
                    </a:lnTo>
                    <a:lnTo>
                      <a:pt x="0" y="72"/>
                    </a:lnTo>
                    <a:lnTo>
                      <a:pt x="0" y="81"/>
                    </a:lnTo>
                    <a:lnTo>
                      <a:pt x="17" y="72"/>
                    </a:lnTo>
                    <a:lnTo>
                      <a:pt x="25" y="72"/>
                    </a:lnTo>
                    <a:lnTo>
                      <a:pt x="33" y="72"/>
                    </a:lnTo>
                    <a:lnTo>
                      <a:pt x="41" y="63"/>
                    </a:lnTo>
                    <a:lnTo>
                      <a:pt x="49" y="63"/>
                    </a:lnTo>
                    <a:lnTo>
                      <a:pt x="49" y="54"/>
                    </a:lnTo>
                    <a:lnTo>
                      <a:pt x="49" y="36"/>
                    </a:lnTo>
                    <a:lnTo>
                      <a:pt x="41" y="27"/>
                    </a:lnTo>
                    <a:lnTo>
                      <a:pt x="33" y="9"/>
                    </a:lnTo>
                    <a:lnTo>
                      <a:pt x="33" y="0"/>
                    </a:lnTo>
                    <a:lnTo>
                      <a:pt x="25" y="9"/>
                    </a:lnTo>
                    <a:lnTo>
                      <a:pt x="17"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8" name="Freeform 330"/>
              <p:cNvSpPr>
                <a:spLocks/>
              </p:cNvSpPr>
              <p:nvPr/>
            </p:nvSpPr>
            <p:spPr bwMode="blackWhite">
              <a:xfrm>
                <a:off x="10226" y="1996"/>
                <a:ext cx="49" cy="81"/>
              </a:xfrm>
              <a:custGeom>
                <a:avLst/>
                <a:gdLst/>
                <a:ahLst/>
                <a:cxnLst>
                  <a:cxn ang="0">
                    <a:pos x="0" y="18"/>
                  </a:cxn>
                  <a:cxn ang="0">
                    <a:pos x="0" y="27"/>
                  </a:cxn>
                  <a:cxn ang="0">
                    <a:pos x="9" y="36"/>
                  </a:cxn>
                  <a:cxn ang="0">
                    <a:pos x="0" y="36"/>
                  </a:cxn>
                  <a:cxn ang="0">
                    <a:pos x="9" y="54"/>
                  </a:cxn>
                  <a:cxn ang="0">
                    <a:pos x="0" y="63"/>
                  </a:cxn>
                  <a:cxn ang="0">
                    <a:pos x="0" y="72"/>
                  </a:cxn>
                  <a:cxn ang="0">
                    <a:pos x="0" y="81"/>
                  </a:cxn>
                  <a:cxn ang="0">
                    <a:pos x="17" y="72"/>
                  </a:cxn>
                  <a:cxn ang="0">
                    <a:pos x="25" y="72"/>
                  </a:cxn>
                  <a:cxn ang="0">
                    <a:pos x="33" y="72"/>
                  </a:cxn>
                  <a:cxn ang="0">
                    <a:pos x="41" y="63"/>
                  </a:cxn>
                  <a:cxn ang="0">
                    <a:pos x="49" y="63"/>
                  </a:cxn>
                  <a:cxn ang="0">
                    <a:pos x="49" y="54"/>
                  </a:cxn>
                  <a:cxn ang="0">
                    <a:pos x="49" y="36"/>
                  </a:cxn>
                  <a:cxn ang="0">
                    <a:pos x="41" y="27"/>
                  </a:cxn>
                  <a:cxn ang="0">
                    <a:pos x="33" y="9"/>
                  </a:cxn>
                  <a:cxn ang="0">
                    <a:pos x="33" y="0"/>
                  </a:cxn>
                  <a:cxn ang="0">
                    <a:pos x="25" y="9"/>
                  </a:cxn>
                  <a:cxn ang="0">
                    <a:pos x="17" y="9"/>
                  </a:cxn>
                  <a:cxn ang="0">
                    <a:pos x="0" y="18"/>
                  </a:cxn>
                </a:cxnLst>
                <a:rect l="0" t="0" r="r" b="b"/>
                <a:pathLst>
                  <a:path w="49" h="81">
                    <a:moveTo>
                      <a:pt x="0" y="18"/>
                    </a:moveTo>
                    <a:lnTo>
                      <a:pt x="0" y="27"/>
                    </a:lnTo>
                    <a:lnTo>
                      <a:pt x="9" y="36"/>
                    </a:lnTo>
                    <a:lnTo>
                      <a:pt x="0" y="36"/>
                    </a:lnTo>
                    <a:lnTo>
                      <a:pt x="9" y="54"/>
                    </a:lnTo>
                    <a:lnTo>
                      <a:pt x="0" y="63"/>
                    </a:lnTo>
                    <a:lnTo>
                      <a:pt x="0" y="72"/>
                    </a:lnTo>
                    <a:lnTo>
                      <a:pt x="0" y="81"/>
                    </a:lnTo>
                    <a:lnTo>
                      <a:pt x="17" y="72"/>
                    </a:lnTo>
                    <a:lnTo>
                      <a:pt x="25" y="72"/>
                    </a:lnTo>
                    <a:lnTo>
                      <a:pt x="33" y="72"/>
                    </a:lnTo>
                    <a:lnTo>
                      <a:pt x="41" y="63"/>
                    </a:lnTo>
                    <a:lnTo>
                      <a:pt x="49" y="63"/>
                    </a:lnTo>
                    <a:lnTo>
                      <a:pt x="49" y="54"/>
                    </a:lnTo>
                    <a:lnTo>
                      <a:pt x="49" y="36"/>
                    </a:lnTo>
                    <a:lnTo>
                      <a:pt x="41" y="27"/>
                    </a:lnTo>
                    <a:lnTo>
                      <a:pt x="33" y="9"/>
                    </a:lnTo>
                    <a:lnTo>
                      <a:pt x="33" y="0"/>
                    </a:lnTo>
                    <a:lnTo>
                      <a:pt x="25" y="9"/>
                    </a:lnTo>
                    <a:lnTo>
                      <a:pt x="17"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9" name="Freeform 331"/>
              <p:cNvSpPr>
                <a:spLocks/>
              </p:cNvSpPr>
              <p:nvPr/>
            </p:nvSpPr>
            <p:spPr bwMode="blackWhite">
              <a:xfrm>
                <a:off x="10194" y="1916"/>
                <a:ext cx="105" cy="98"/>
              </a:xfrm>
              <a:custGeom>
                <a:avLst/>
                <a:gdLst/>
                <a:ahLst/>
                <a:cxnLst>
                  <a:cxn ang="0">
                    <a:pos x="65" y="80"/>
                  </a:cxn>
                  <a:cxn ang="0">
                    <a:pos x="65" y="80"/>
                  </a:cxn>
                  <a:cxn ang="0">
                    <a:pos x="57" y="71"/>
                  </a:cxn>
                  <a:cxn ang="0">
                    <a:pos x="49" y="71"/>
                  </a:cxn>
                  <a:cxn ang="0">
                    <a:pos x="49" y="63"/>
                  </a:cxn>
                  <a:cxn ang="0">
                    <a:pos x="49" y="63"/>
                  </a:cxn>
                  <a:cxn ang="0">
                    <a:pos x="65" y="54"/>
                  </a:cxn>
                  <a:cxn ang="0">
                    <a:pos x="89" y="36"/>
                  </a:cxn>
                  <a:cxn ang="0">
                    <a:pos x="81" y="27"/>
                  </a:cxn>
                  <a:cxn ang="0">
                    <a:pos x="89" y="18"/>
                  </a:cxn>
                  <a:cxn ang="0">
                    <a:pos x="105" y="9"/>
                  </a:cxn>
                  <a:cxn ang="0">
                    <a:pos x="105" y="9"/>
                  </a:cxn>
                  <a:cxn ang="0">
                    <a:pos x="97" y="0"/>
                  </a:cxn>
                  <a:cxn ang="0">
                    <a:pos x="89" y="0"/>
                  </a:cxn>
                  <a:cxn ang="0">
                    <a:pos x="81" y="9"/>
                  </a:cxn>
                  <a:cxn ang="0">
                    <a:pos x="73" y="18"/>
                  </a:cxn>
                  <a:cxn ang="0">
                    <a:pos x="65" y="18"/>
                  </a:cxn>
                  <a:cxn ang="0">
                    <a:pos x="65" y="27"/>
                  </a:cxn>
                  <a:cxn ang="0">
                    <a:pos x="57" y="27"/>
                  </a:cxn>
                  <a:cxn ang="0">
                    <a:pos x="49" y="27"/>
                  </a:cxn>
                  <a:cxn ang="0">
                    <a:pos x="41" y="27"/>
                  </a:cxn>
                  <a:cxn ang="0">
                    <a:pos x="0" y="63"/>
                  </a:cxn>
                  <a:cxn ang="0">
                    <a:pos x="8" y="63"/>
                  </a:cxn>
                  <a:cxn ang="0">
                    <a:pos x="16" y="71"/>
                  </a:cxn>
                  <a:cxn ang="0">
                    <a:pos x="8" y="89"/>
                  </a:cxn>
                  <a:cxn ang="0">
                    <a:pos x="16" y="98"/>
                  </a:cxn>
                  <a:cxn ang="0">
                    <a:pos x="24" y="98"/>
                  </a:cxn>
                  <a:cxn ang="0">
                    <a:pos x="32" y="98"/>
                  </a:cxn>
                  <a:cxn ang="0">
                    <a:pos x="49" y="89"/>
                  </a:cxn>
                  <a:cxn ang="0">
                    <a:pos x="57" y="89"/>
                  </a:cxn>
                  <a:cxn ang="0">
                    <a:pos x="65" y="80"/>
                  </a:cxn>
                </a:cxnLst>
                <a:rect l="0" t="0" r="r" b="b"/>
                <a:pathLst>
                  <a:path w="105" h="98">
                    <a:moveTo>
                      <a:pt x="65" y="80"/>
                    </a:moveTo>
                    <a:lnTo>
                      <a:pt x="65" y="80"/>
                    </a:lnTo>
                    <a:lnTo>
                      <a:pt x="57" y="71"/>
                    </a:lnTo>
                    <a:lnTo>
                      <a:pt x="49" y="71"/>
                    </a:lnTo>
                    <a:lnTo>
                      <a:pt x="49" y="63"/>
                    </a:lnTo>
                    <a:lnTo>
                      <a:pt x="49" y="63"/>
                    </a:lnTo>
                    <a:lnTo>
                      <a:pt x="65" y="54"/>
                    </a:lnTo>
                    <a:lnTo>
                      <a:pt x="89" y="36"/>
                    </a:lnTo>
                    <a:lnTo>
                      <a:pt x="81" y="27"/>
                    </a:lnTo>
                    <a:lnTo>
                      <a:pt x="89" y="18"/>
                    </a:lnTo>
                    <a:lnTo>
                      <a:pt x="105" y="9"/>
                    </a:lnTo>
                    <a:lnTo>
                      <a:pt x="105" y="9"/>
                    </a:lnTo>
                    <a:lnTo>
                      <a:pt x="97" y="0"/>
                    </a:lnTo>
                    <a:lnTo>
                      <a:pt x="89" y="0"/>
                    </a:lnTo>
                    <a:lnTo>
                      <a:pt x="81" y="9"/>
                    </a:lnTo>
                    <a:lnTo>
                      <a:pt x="73" y="18"/>
                    </a:lnTo>
                    <a:lnTo>
                      <a:pt x="65" y="18"/>
                    </a:lnTo>
                    <a:lnTo>
                      <a:pt x="65" y="27"/>
                    </a:lnTo>
                    <a:lnTo>
                      <a:pt x="57" y="27"/>
                    </a:lnTo>
                    <a:lnTo>
                      <a:pt x="49" y="27"/>
                    </a:lnTo>
                    <a:lnTo>
                      <a:pt x="41" y="27"/>
                    </a:lnTo>
                    <a:lnTo>
                      <a:pt x="0" y="63"/>
                    </a:lnTo>
                    <a:lnTo>
                      <a:pt x="8" y="63"/>
                    </a:lnTo>
                    <a:lnTo>
                      <a:pt x="16" y="71"/>
                    </a:lnTo>
                    <a:lnTo>
                      <a:pt x="8" y="89"/>
                    </a:lnTo>
                    <a:lnTo>
                      <a:pt x="16" y="98"/>
                    </a:lnTo>
                    <a:lnTo>
                      <a:pt x="24" y="98"/>
                    </a:lnTo>
                    <a:lnTo>
                      <a:pt x="32" y="98"/>
                    </a:lnTo>
                    <a:lnTo>
                      <a:pt x="49" y="89"/>
                    </a:lnTo>
                    <a:lnTo>
                      <a:pt x="57" y="89"/>
                    </a:lnTo>
                    <a:lnTo>
                      <a:pt x="65" y="8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0" name="Freeform 332"/>
              <p:cNvSpPr>
                <a:spLocks/>
              </p:cNvSpPr>
              <p:nvPr/>
            </p:nvSpPr>
            <p:spPr bwMode="blackWhite">
              <a:xfrm>
                <a:off x="10194" y="1916"/>
                <a:ext cx="105" cy="98"/>
              </a:xfrm>
              <a:custGeom>
                <a:avLst/>
                <a:gdLst/>
                <a:ahLst/>
                <a:cxnLst>
                  <a:cxn ang="0">
                    <a:pos x="65" y="80"/>
                  </a:cxn>
                  <a:cxn ang="0">
                    <a:pos x="65" y="80"/>
                  </a:cxn>
                  <a:cxn ang="0">
                    <a:pos x="57" y="71"/>
                  </a:cxn>
                  <a:cxn ang="0">
                    <a:pos x="49" y="71"/>
                  </a:cxn>
                  <a:cxn ang="0">
                    <a:pos x="49" y="63"/>
                  </a:cxn>
                  <a:cxn ang="0">
                    <a:pos x="49" y="63"/>
                  </a:cxn>
                  <a:cxn ang="0">
                    <a:pos x="65" y="54"/>
                  </a:cxn>
                  <a:cxn ang="0">
                    <a:pos x="89" y="36"/>
                  </a:cxn>
                  <a:cxn ang="0">
                    <a:pos x="81" y="27"/>
                  </a:cxn>
                  <a:cxn ang="0">
                    <a:pos x="89" y="18"/>
                  </a:cxn>
                  <a:cxn ang="0">
                    <a:pos x="105" y="9"/>
                  </a:cxn>
                  <a:cxn ang="0">
                    <a:pos x="105" y="9"/>
                  </a:cxn>
                  <a:cxn ang="0">
                    <a:pos x="97" y="0"/>
                  </a:cxn>
                  <a:cxn ang="0">
                    <a:pos x="89" y="0"/>
                  </a:cxn>
                  <a:cxn ang="0">
                    <a:pos x="81" y="9"/>
                  </a:cxn>
                  <a:cxn ang="0">
                    <a:pos x="73" y="18"/>
                  </a:cxn>
                  <a:cxn ang="0">
                    <a:pos x="65" y="18"/>
                  </a:cxn>
                  <a:cxn ang="0">
                    <a:pos x="65" y="27"/>
                  </a:cxn>
                  <a:cxn ang="0">
                    <a:pos x="57" y="27"/>
                  </a:cxn>
                  <a:cxn ang="0">
                    <a:pos x="49" y="27"/>
                  </a:cxn>
                  <a:cxn ang="0">
                    <a:pos x="41" y="27"/>
                  </a:cxn>
                  <a:cxn ang="0">
                    <a:pos x="0" y="63"/>
                  </a:cxn>
                  <a:cxn ang="0">
                    <a:pos x="8" y="63"/>
                  </a:cxn>
                  <a:cxn ang="0">
                    <a:pos x="16" y="71"/>
                  </a:cxn>
                  <a:cxn ang="0">
                    <a:pos x="8" y="89"/>
                  </a:cxn>
                  <a:cxn ang="0">
                    <a:pos x="16" y="98"/>
                  </a:cxn>
                  <a:cxn ang="0">
                    <a:pos x="24" y="98"/>
                  </a:cxn>
                  <a:cxn ang="0">
                    <a:pos x="32" y="98"/>
                  </a:cxn>
                  <a:cxn ang="0">
                    <a:pos x="49" y="89"/>
                  </a:cxn>
                  <a:cxn ang="0">
                    <a:pos x="57" y="89"/>
                  </a:cxn>
                  <a:cxn ang="0">
                    <a:pos x="65" y="80"/>
                  </a:cxn>
                </a:cxnLst>
                <a:rect l="0" t="0" r="r" b="b"/>
                <a:pathLst>
                  <a:path w="105" h="98">
                    <a:moveTo>
                      <a:pt x="65" y="80"/>
                    </a:moveTo>
                    <a:lnTo>
                      <a:pt x="65" y="80"/>
                    </a:lnTo>
                    <a:lnTo>
                      <a:pt x="57" y="71"/>
                    </a:lnTo>
                    <a:lnTo>
                      <a:pt x="49" y="71"/>
                    </a:lnTo>
                    <a:lnTo>
                      <a:pt x="49" y="63"/>
                    </a:lnTo>
                    <a:lnTo>
                      <a:pt x="49" y="63"/>
                    </a:lnTo>
                    <a:lnTo>
                      <a:pt x="65" y="54"/>
                    </a:lnTo>
                    <a:lnTo>
                      <a:pt x="89" y="36"/>
                    </a:lnTo>
                    <a:lnTo>
                      <a:pt x="81" y="27"/>
                    </a:lnTo>
                    <a:lnTo>
                      <a:pt x="89" y="18"/>
                    </a:lnTo>
                    <a:lnTo>
                      <a:pt x="105" y="9"/>
                    </a:lnTo>
                    <a:lnTo>
                      <a:pt x="105" y="9"/>
                    </a:lnTo>
                    <a:lnTo>
                      <a:pt x="97" y="0"/>
                    </a:lnTo>
                    <a:lnTo>
                      <a:pt x="89" y="0"/>
                    </a:lnTo>
                    <a:lnTo>
                      <a:pt x="81" y="9"/>
                    </a:lnTo>
                    <a:lnTo>
                      <a:pt x="73" y="18"/>
                    </a:lnTo>
                    <a:lnTo>
                      <a:pt x="65" y="18"/>
                    </a:lnTo>
                    <a:lnTo>
                      <a:pt x="65" y="27"/>
                    </a:lnTo>
                    <a:lnTo>
                      <a:pt x="57" y="27"/>
                    </a:lnTo>
                    <a:lnTo>
                      <a:pt x="49" y="27"/>
                    </a:lnTo>
                    <a:lnTo>
                      <a:pt x="41" y="27"/>
                    </a:lnTo>
                    <a:lnTo>
                      <a:pt x="0" y="63"/>
                    </a:lnTo>
                    <a:lnTo>
                      <a:pt x="8" y="63"/>
                    </a:lnTo>
                    <a:lnTo>
                      <a:pt x="16" y="71"/>
                    </a:lnTo>
                    <a:lnTo>
                      <a:pt x="8" y="89"/>
                    </a:lnTo>
                    <a:lnTo>
                      <a:pt x="16" y="98"/>
                    </a:lnTo>
                    <a:lnTo>
                      <a:pt x="24" y="98"/>
                    </a:lnTo>
                    <a:lnTo>
                      <a:pt x="32" y="98"/>
                    </a:lnTo>
                    <a:lnTo>
                      <a:pt x="49" y="89"/>
                    </a:lnTo>
                    <a:lnTo>
                      <a:pt x="57" y="89"/>
                    </a:lnTo>
                    <a:lnTo>
                      <a:pt x="65" y="8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1" name="Freeform 333"/>
              <p:cNvSpPr>
                <a:spLocks/>
              </p:cNvSpPr>
              <p:nvPr/>
            </p:nvSpPr>
            <p:spPr bwMode="blackWhite">
              <a:xfrm>
                <a:off x="9943" y="2585"/>
                <a:ext cx="164" cy="133"/>
              </a:xfrm>
              <a:custGeom>
                <a:avLst/>
                <a:gdLst/>
                <a:ahLst/>
                <a:cxnLst>
                  <a:cxn ang="0">
                    <a:pos x="138" y="0"/>
                  </a:cxn>
                  <a:cxn ang="0">
                    <a:pos x="129" y="0"/>
                  </a:cxn>
                  <a:cxn ang="0">
                    <a:pos x="121" y="0"/>
                  </a:cxn>
                  <a:cxn ang="0">
                    <a:pos x="113" y="0"/>
                  </a:cxn>
                  <a:cxn ang="0">
                    <a:pos x="113" y="0"/>
                  </a:cxn>
                  <a:cxn ang="0">
                    <a:pos x="105" y="17"/>
                  </a:cxn>
                  <a:cxn ang="0">
                    <a:pos x="97" y="26"/>
                  </a:cxn>
                  <a:cxn ang="0">
                    <a:pos x="97" y="35"/>
                  </a:cxn>
                  <a:cxn ang="0">
                    <a:pos x="89" y="44"/>
                  </a:cxn>
                  <a:cxn ang="0">
                    <a:pos x="89" y="44"/>
                  </a:cxn>
                  <a:cxn ang="0">
                    <a:pos x="73" y="53"/>
                  </a:cxn>
                  <a:cxn ang="0">
                    <a:pos x="65" y="44"/>
                  </a:cxn>
                  <a:cxn ang="0">
                    <a:pos x="57" y="44"/>
                  </a:cxn>
                  <a:cxn ang="0">
                    <a:pos x="48" y="44"/>
                  </a:cxn>
                  <a:cxn ang="0">
                    <a:pos x="48" y="53"/>
                  </a:cxn>
                  <a:cxn ang="0">
                    <a:pos x="32" y="53"/>
                  </a:cxn>
                  <a:cxn ang="0">
                    <a:pos x="16" y="53"/>
                  </a:cxn>
                  <a:cxn ang="0">
                    <a:pos x="16" y="53"/>
                  </a:cxn>
                  <a:cxn ang="0">
                    <a:pos x="8" y="35"/>
                  </a:cxn>
                  <a:cxn ang="0">
                    <a:pos x="8" y="35"/>
                  </a:cxn>
                  <a:cxn ang="0">
                    <a:pos x="0" y="44"/>
                  </a:cxn>
                  <a:cxn ang="0">
                    <a:pos x="0" y="53"/>
                  </a:cxn>
                  <a:cxn ang="0">
                    <a:pos x="0" y="62"/>
                  </a:cxn>
                  <a:cxn ang="0">
                    <a:pos x="0" y="71"/>
                  </a:cxn>
                  <a:cxn ang="0">
                    <a:pos x="0" y="80"/>
                  </a:cxn>
                  <a:cxn ang="0">
                    <a:pos x="8" y="80"/>
                  </a:cxn>
                  <a:cxn ang="0">
                    <a:pos x="16" y="89"/>
                  </a:cxn>
                  <a:cxn ang="0">
                    <a:pos x="16" y="98"/>
                  </a:cxn>
                  <a:cxn ang="0">
                    <a:pos x="16" y="115"/>
                  </a:cxn>
                  <a:cxn ang="0">
                    <a:pos x="32" y="115"/>
                  </a:cxn>
                  <a:cxn ang="0">
                    <a:pos x="40" y="115"/>
                  </a:cxn>
                  <a:cxn ang="0">
                    <a:pos x="40" y="115"/>
                  </a:cxn>
                  <a:cxn ang="0">
                    <a:pos x="48" y="124"/>
                  </a:cxn>
                  <a:cxn ang="0">
                    <a:pos x="57" y="124"/>
                  </a:cxn>
                  <a:cxn ang="0">
                    <a:pos x="65" y="124"/>
                  </a:cxn>
                  <a:cxn ang="0">
                    <a:pos x="65" y="115"/>
                  </a:cxn>
                  <a:cxn ang="0">
                    <a:pos x="81" y="124"/>
                  </a:cxn>
                  <a:cxn ang="0">
                    <a:pos x="89" y="124"/>
                  </a:cxn>
                  <a:cxn ang="0">
                    <a:pos x="89" y="124"/>
                  </a:cxn>
                  <a:cxn ang="0">
                    <a:pos x="97" y="133"/>
                  </a:cxn>
                  <a:cxn ang="0">
                    <a:pos x="97" y="133"/>
                  </a:cxn>
                  <a:cxn ang="0">
                    <a:pos x="113" y="124"/>
                  </a:cxn>
                  <a:cxn ang="0">
                    <a:pos x="121" y="107"/>
                  </a:cxn>
                  <a:cxn ang="0">
                    <a:pos x="121" y="98"/>
                  </a:cxn>
                  <a:cxn ang="0">
                    <a:pos x="129" y="89"/>
                  </a:cxn>
                  <a:cxn ang="0">
                    <a:pos x="138" y="80"/>
                  </a:cxn>
                  <a:cxn ang="0">
                    <a:pos x="138" y="62"/>
                  </a:cxn>
                  <a:cxn ang="0">
                    <a:pos x="146" y="53"/>
                  </a:cxn>
                  <a:cxn ang="0">
                    <a:pos x="162" y="53"/>
                  </a:cxn>
                  <a:cxn ang="0">
                    <a:pos x="146" y="35"/>
                  </a:cxn>
                  <a:cxn ang="0">
                    <a:pos x="146" y="35"/>
                  </a:cxn>
                  <a:cxn ang="0">
                    <a:pos x="138" y="17"/>
                  </a:cxn>
                  <a:cxn ang="0">
                    <a:pos x="138" y="9"/>
                  </a:cxn>
                  <a:cxn ang="0">
                    <a:pos x="138" y="0"/>
                  </a:cxn>
                </a:cxnLst>
                <a:rect l="0" t="0" r="r" b="b"/>
                <a:pathLst>
                  <a:path w="162" h="133">
                    <a:moveTo>
                      <a:pt x="138" y="0"/>
                    </a:moveTo>
                    <a:lnTo>
                      <a:pt x="129" y="0"/>
                    </a:lnTo>
                    <a:lnTo>
                      <a:pt x="121" y="0"/>
                    </a:lnTo>
                    <a:lnTo>
                      <a:pt x="113" y="0"/>
                    </a:lnTo>
                    <a:lnTo>
                      <a:pt x="113" y="0"/>
                    </a:lnTo>
                    <a:lnTo>
                      <a:pt x="105" y="17"/>
                    </a:lnTo>
                    <a:lnTo>
                      <a:pt x="97" y="26"/>
                    </a:lnTo>
                    <a:lnTo>
                      <a:pt x="97" y="35"/>
                    </a:lnTo>
                    <a:lnTo>
                      <a:pt x="89" y="44"/>
                    </a:lnTo>
                    <a:lnTo>
                      <a:pt x="89" y="44"/>
                    </a:lnTo>
                    <a:lnTo>
                      <a:pt x="73" y="53"/>
                    </a:lnTo>
                    <a:lnTo>
                      <a:pt x="65" y="44"/>
                    </a:lnTo>
                    <a:lnTo>
                      <a:pt x="57" y="44"/>
                    </a:lnTo>
                    <a:lnTo>
                      <a:pt x="48" y="44"/>
                    </a:lnTo>
                    <a:lnTo>
                      <a:pt x="48" y="53"/>
                    </a:lnTo>
                    <a:lnTo>
                      <a:pt x="32" y="53"/>
                    </a:lnTo>
                    <a:lnTo>
                      <a:pt x="16" y="53"/>
                    </a:lnTo>
                    <a:lnTo>
                      <a:pt x="16" y="53"/>
                    </a:lnTo>
                    <a:lnTo>
                      <a:pt x="8" y="35"/>
                    </a:lnTo>
                    <a:lnTo>
                      <a:pt x="8" y="35"/>
                    </a:lnTo>
                    <a:lnTo>
                      <a:pt x="0" y="44"/>
                    </a:lnTo>
                    <a:lnTo>
                      <a:pt x="0" y="53"/>
                    </a:lnTo>
                    <a:lnTo>
                      <a:pt x="0" y="62"/>
                    </a:lnTo>
                    <a:lnTo>
                      <a:pt x="0" y="71"/>
                    </a:lnTo>
                    <a:lnTo>
                      <a:pt x="0" y="80"/>
                    </a:lnTo>
                    <a:lnTo>
                      <a:pt x="8" y="80"/>
                    </a:lnTo>
                    <a:lnTo>
                      <a:pt x="16" y="89"/>
                    </a:lnTo>
                    <a:lnTo>
                      <a:pt x="16" y="98"/>
                    </a:lnTo>
                    <a:lnTo>
                      <a:pt x="16" y="115"/>
                    </a:lnTo>
                    <a:lnTo>
                      <a:pt x="32" y="115"/>
                    </a:lnTo>
                    <a:lnTo>
                      <a:pt x="40" y="115"/>
                    </a:lnTo>
                    <a:lnTo>
                      <a:pt x="40" y="115"/>
                    </a:lnTo>
                    <a:lnTo>
                      <a:pt x="48" y="124"/>
                    </a:lnTo>
                    <a:lnTo>
                      <a:pt x="57" y="124"/>
                    </a:lnTo>
                    <a:lnTo>
                      <a:pt x="65" y="124"/>
                    </a:lnTo>
                    <a:lnTo>
                      <a:pt x="65" y="115"/>
                    </a:lnTo>
                    <a:lnTo>
                      <a:pt x="81" y="124"/>
                    </a:lnTo>
                    <a:lnTo>
                      <a:pt x="89" y="124"/>
                    </a:lnTo>
                    <a:lnTo>
                      <a:pt x="89" y="124"/>
                    </a:lnTo>
                    <a:lnTo>
                      <a:pt x="97" y="133"/>
                    </a:lnTo>
                    <a:lnTo>
                      <a:pt x="97" y="133"/>
                    </a:lnTo>
                    <a:lnTo>
                      <a:pt x="113" y="124"/>
                    </a:lnTo>
                    <a:lnTo>
                      <a:pt x="121" y="107"/>
                    </a:lnTo>
                    <a:lnTo>
                      <a:pt x="121" y="98"/>
                    </a:lnTo>
                    <a:lnTo>
                      <a:pt x="129" y="89"/>
                    </a:lnTo>
                    <a:lnTo>
                      <a:pt x="138" y="80"/>
                    </a:lnTo>
                    <a:lnTo>
                      <a:pt x="138" y="62"/>
                    </a:lnTo>
                    <a:lnTo>
                      <a:pt x="146" y="53"/>
                    </a:lnTo>
                    <a:lnTo>
                      <a:pt x="162" y="53"/>
                    </a:lnTo>
                    <a:lnTo>
                      <a:pt x="146" y="35"/>
                    </a:lnTo>
                    <a:lnTo>
                      <a:pt x="146" y="35"/>
                    </a:lnTo>
                    <a:lnTo>
                      <a:pt x="138" y="17"/>
                    </a:lnTo>
                    <a:lnTo>
                      <a:pt x="138" y="9"/>
                    </a:lnTo>
                    <a:lnTo>
                      <a:pt x="13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2" name="Freeform 334"/>
              <p:cNvSpPr>
                <a:spLocks/>
              </p:cNvSpPr>
              <p:nvPr/>
            </p:nvSpPr>
            <p:spPr bwMode="blackWhite">
              <a:xfrm>
                <a:off x="9943" y="2585"/>
                <a:ext cx="164" cy="133"/>
              </a:xfrm>
              <a:custGeom>
                <a:avLst/>
                <a:gdLst/>
                <a:ahLst/>
                <a:cxnLst>
                  <a:cxn ang="0">
                    <a:pos x="138" y="0"/>
                  </a:cxn>
                  <a:cxn ang="0">
                    <a:pos x="129" y="0"/>
                  </a:cxn>
                  <a:cxn ang="0">
                    <a:pos x="121" y="0"/>
                  </a:cxn>
                  <a:cxn ang="0">
                    <a:pos x="113" y="0"/>
                  </a:cxn>
                  <a:cxn ang="0">
                    <a:pos x="113" y="0"/>
                  </a:cxn>
                  <a:cxn ang="0">
                    <a:pos x="105" y="17"/>
                  </a:cxn>
                  <a:cxn ang="0">
                    <a:pos x="97" y="26"/>
                  </a:cxn>
                  <a:cxn ang="0">
                    <a:pos x="97" y="35"/>
                  </a:cxn>
                  <a:cxn ang="0">
                    <a:pos x="89" y="44"/>
                  </a:cxn>
                  <a:cxn ang="0">
                    <a:pos x="89" y="44"/>
                  </a:cxn>
                  <a:cxn ang="0">
                    <a:pos x="73" y="53"/>
                  </a:cxn>
                  <a:cxn ang="0">
                    <a:pos x="65" y="44"/>
                  </a:cxn>
                  <a:cxn ang="0">
                    <a:pos x="57" y="44"/>
                  </a:cxn>
                  <a:cxn ang="0">
                    <a:pos x="48" y="44"/>
                  </a:cxn>
                  <a:cxn ang="0">
                    <a:pos x="48" y="53"/>
                  </a:cxn>
                  <a:cxn ang="0">
                    <a:pos x="32" y="53"/>
                  </a:cxn>
                  <a:cxn ang="0">
                    <a:pos x="16" y="53"/>
                  </a:cxn>
                  <a:cxn ang="0">
                    <a:pos x="16" y="53"/>
                  </a:cxn>
                  <a:cxn ang="0">
                    <a:pos x="8" y="35"/>
                  </a:cxn>
                  <a:cxn ang="0">
                    <a:pos x="8" y="35"/>
                  </a:cxn>
                  <a:cxn ang="0">
                    <a:pos x="0" y="44"/>
                  </a:cxn>
                  <a:cxn ang="0">
                    <a:pos x="0" y="53"/>
                  </a:cxn>
                  <a:cxn ang="0">
                    <a:pos x="0" y="62"/>
                  </a:cxn>
                  <a:cxn ang="0">
                    <a:pos x="0" y="71"/>
                  </a:cxn>
                  <a:cxn ang="0">
                    <a:pos x="0" y="80"/>
                  </a:cxn>
                  <a:cxn ang="0">
                    <a:pos x="8" y="80"/>
                  </a:cxn>
                  <a:cxn ang="0">
                    <a:pos x="16" y="89"/>
                  </a:cxn>
                  <a:cxn ang="0">
                    <a:pos x="16" y="98"/>
                  </a:cxn>
                  <a:cxn ang="0">
                    <a:pos x="16" y="115"/>
                  </a:cxn>
                  <a:cxn ang="0">
                    <a:pos x="32" y="115"/>
                  </a:cxn>
                  <a:cxn ang="0">
                    <a:pos x="40" y="115"/>
                  </a:cxn>
                  <a:cxn ang="0">
                    <a:pos x="40" y="115"/>
                  </a:cxn>
                  <a:cxn ang="0">
                    <a:pos x="48" y="124"/>
                  </a:cxn>
                  <a:cxn ang="0">
                    <a:pos x="57" y="124"/>
                  </a:cxn>
                  <a:cxn ang="0">
                    <a:pos x="65" y="124"/>
                  </a:cxn>
                  <a:cxn ang="0">
                    <a:pos x="65" y="115"/>
                  </a:cxn>
                  <a:cxn ang="0">
                    <a:pos x="81" y="124"/>
                  </a:cxn>
                  <a:cxn ang="0">
                    <a:pos x="89" y="124"/>
                  </a:cxn>
                  <a:cxn ang="0">
                    <a:pos x="89" y="124"/>
                  </a:cxn>
                  <a:cxn ang="0">
                    <a:pos x="97" y="133"/>
                  </a:cxn>
                  <a:cxn ang="0">
                    <a:pos x="97" y="133"/>
                  </a:cxn>
                  <a:cxn ang="0">
                    <a:pos x="113" y="124"/>
                  </a:cxn>
                  <a:cxn ang="0">
                    <a:pos x="121" y="107"/>
                  </a:cxn>
                  <a:cxn ang="0">
                    <a:pos x="121" y="98"/>
                  </a:cxn>
                  <a:cxn ang="0">
                    <a:pos x="129" y="89"/>
                  </a:cxn>
                  <a:cxn ang="0">
                    <a:pos x="138" y="80"/>
                  </a:cxn>
                  <a:cxn ang="0">
                    <a:pos x="138" y="62"/>
                  </a:cxn>
                  <a:cxn ang="0">
                    <a:pos x="146" y="53"/>
                  </a:cxn>
                  <a:cxn ang="0">
                    <a:pos x="162" y="53"/>
                  </a:cxn>
                  <a:cxn ang="0">
                    <a:pos x="146" y="35"/>
                  </a:cxn>
                  <a:cxn ang="0">
                    <a:pos x="146" y="35"/>
                  </a:cxn>
                  <a:cxn ang="0">
                    <a:pos x="138" y="17"/>
                  </a:cxn>
                  <a:cxn ang="0">
                    <a:pos x="138" y="9"/>
                  </a:cxn>
                  <a:cxn ang="0">
                    <a:pos x="138" y="0"/>
                  </a:cxn>
                </a:cxnLst>
                <a:rect l="0" t="0" r="r" b="b"/>
                <a:pathLst>
                  <a:path w="162" h="133">
                    <a:moveTo>
                      <a:pt x="138" y="0"/>
                    </a:moveTo>
                    <a:lnTo>
                      <a:pt x="129" y="0"/>
                    </a:lnTo>
                    <a:lnTo>
                      <a:pt x="121" y="0"/>
                    </a:lnTo>
                    <a:lnTo>
                      <a:pt x="113" y="0"/>
                    </a:lnTo>
                    <a:lnTo>
                      <a:pt x="113" y="0"/>
                    </a:lnTo>
                    <a:lnTo>
                      <a:pt x="105" y="17"/>
                    </a:lnTo>
                    <a:lnTo>
                      <a:pt x="97" y="26"/>
                    </a:lnTo>
                    <a:lnTo>
                      <a:pt x="97" y="35"/>
                    </a:lnTo>
                    <a:lnTo>
                      <a:pt x="89" y="44"/>
                    </a:lnTo>
                    <a:lnTo>
                      <a:pt x="89" y="44"/>
                    </a:lnTo>
                    <a:lnTo>
                      <a:pt x="73" y="53"/>
                    </a:lnTo>
                    <a:lnTo>
                      <a:pt x="65" y="44"/>
                    </a:lnTo>
                    <a:lnTo>
                      <a:pt x="57" y="44"/>
                    </a:lnTo>
                    <a:lnTo>
                      <a:pt x="48" y="44"/>
                    </a:lnTo>
                    <a:lnTo>
                      <a:pt x="48" y="53"/>
                    </a:lnTo>
                    <a:lnTo>
                      <a:pt x="32" y="53"/>
                    </a:lnTo>
                    <a:lnTo>
                      <a:pt x="16" y="53"/>
                    </a:lnTo>
                    <a:lnTo>
                      <a:pt x="16" y="53"/>
                    </a:lnTo>
                    <a:lnTo>
                      <a:pt x="8" y="35"/>
                    </a:lnTo>
                    <a:lnTo>
                      <a:pt x="8" y="35"/>
                    </a:lnTo>
                    <a:lnTo>
                      <a:pt x="0" y="44"/>
                    </a:lnTo>
                    <a:lnTo>
                      <a:pt x="0" y="53"/>
                    </a:lnTo>
                    <a:lnTo>
                      <a:pt x="0" y="62"/>
                    </a:lnTo>
                    <a:lnTo>
                      <a:pt x="0" y="71"/>
                    </a:lnTo>
                    <a:lnTo>
                      <a:pt x="0" y="80"/>
                    </a:lnTo>
                    <a:lnTo>
                      <a:pt x="8" y="80"/>
                    </a:lnTo>
                    <a:lnTo>
                      <a:pt x="16" y="89"/>
                    </a:lnTo>
                    <a:lnTo>
                      <a:pt x="16" y="98"/>
                    </a:lnTo>
                    <a:lnTo>
                      <a:pt x="16" y="115"/>
                    </a:lnTo>
                    <a:lnTo>
                      <a:pt x="32" y="115"/>
                    </a:lnTo>
                    <a:lnTo>
                      <a:pt x="40" y="115"/>
                    </a:lnTo>
                    <a:lnTo>
                      <a:pt x="40" y="115"/>
                    </a:lnTo>
                    <a:lnTo>
                      <a:pt x="48" y="124"/>
                    </a:lnTo>
                    <a:lnTo>
                      <a:pt x="57" y="124"/>
                    </a:lnTo>
                    <a:lnTo>
                      <a:pt x="65" y="124"/>
                    </a:lnTo>
                    <a:lnTo>
                      <a:pt x="65" y="115"/>
                    </a:lnTo>
                    <a:lnTo>
                      <a:pt x="81" y="124"/>
                    </a:lnTo>
                    <a:lnTo>
                      <a:pt x="89" y="124"/>
                    </a:lnTo>
                    <a:lnTo>
                      <a:pt x="89" y="124"/>
                    </a:lnTo>
                    <a:lnTo>
                      <a:pt x="97" y="133"/>
                    </a:lnTo>
                    <a:lnTo>
                      <a:pt x="97" y="133"/>
                    </a:lnTo>
                    <a:lnTo>
                      <a:pt x="113" y="124"/>
                    </a:lnTo>
                    <a:lnTo>
                      <a:pt x="121" y="107"/>
                    </a:lnTo>
                    <a:lnTo>
                      <a:pt x="121" y="98"/>
                    </a:lnTo>
                    <a:lnTo>
                      <a:pt x="129" y="89"/>
                    </a:lnTo>
                    <a:lnTo>
                      <a:pt x="138" y="80"/>
                    </a:lnTo>
                    <a:lnTo>
                      <a:pt x="138" y="62"/>
                    </a:lnTo>
                    <a:lnTo>
                      <a:pt x="146" y="53"/>
                    </a:lnTo>
                    <a:lnTo>
                      <a:pt x="162" y="53"/>
                    </a:lnTo>
                    <a:lnTo>
                      <a:pt x="146" y="35"/>
                    </a:lnTo>
                    <a:lnTo>
                      <a:pt x="146" y="35"/>
                    </a:lnTo>
                    <a:lnTo>
                      <a:pt x="138" y="17"/>
                    </a:lnTo>
                    <a:lnTo>
                      <a:pt x="138" y="9"/>
                    </a:lnTo>
                    <a:lnTo>
                      <a:pt x="13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3" name="Freeform 335"/>
              <p:cNvSpPr>
                <a:spLocks/>
              </p:cNvSpPr>
              <p:nvPr/>
            </p:nvSpPr>
            <p:spPr bwMode="blackWhite">
              <a:xfrm>
                <a:off x="10024" y="2576"/>
                <a:ext cx="24" cy="9"/>
              </a:xfrm>
              <a:custGeom>
                <a:avLst/>
                <a:gdLst/>
                <a:ahLst/>
                <a:cxnLst>
                  <a:cxn ang="0">
                    <a:pos x="16" y="0"/>
                  </a:cxn>
                  <a:cxn ang="0">
                    <a:pos x="16" y="0"/>
                  </a:cxn>
                  <a:cxn ang="0">
                    <a:pos x="0" y="0"/>
                  </a:cxn>
                  <a:cxn ang="0">
                    <a:pos x="0" y="0"/>
                  </a:cxn>
                  <a:cxn ang="0">
                    <a:pos x="0" y="9"/>
                  </a:cxn>
                  <a:cxn ang="0">
                    <a:pos x="8" y="9"/>
                  </a:cxn>
                  <a:cxn ang="0">
                    <a:pos x="16" y="9"/>
                  </a:cxn>
                  <a:cxn ang="0">
                    <a:pos x="16" y="0"/>
                  </a:cxn>
                  <a:cxn ang="0">
                    <a:pos x="16" y="0"/>
                  </a:cxn>
                  <a:cxn ang="0">
                    <a:pos x="16" y="9"/>
                  </a:cxn>
                  <a:cxn ang="0">
                    <a:pos x="24" y="0"/>
                  </a:cxn>
                  <a:cxn ang="0">
                    <a:pos x="16" y="0"/>
                  </a:cxn>
                </a:cxnLst>
                <a:rect l="0" t="0" r="r" b="b"/>
                <a:pathLst>
                  <a:path w="24" h="9">
                    <a:moveTo>
                      <a:pt x="16" y="0"/>
                    </a:moveTo>
                    <a:lnTo>
                      <a:pt x="16" y="0"/>
                    </a:lnTo>
                    <a:lnTo>
                      <a:pt x="0" y="0"/>
                    </a:lnTo>
                    <a:lnTo>
                      <a:pt x="0" y="0"/>
                    </a:lnTo>
                    <a:lnTo>
                      <a:pt x="0" y="9"/>
                    </a:lnTo>
                    <a:lnTo>
                      <a:pt x="8" y="9"/>
                    </a:lnTo>
                    <a:lnTo>
                      <a:pt x="16" y="9"/>
                    </a:lnTo>
                    <a:lnTo>
                      <a:pt x="16" y="0"/>
                    </a:lnTo>
                    <a:lnTo>
                      <a:pt x="16" y="0"/>
                    </a:lnTo>
                    <a:lnTo>
                      <a:pt x="16" y="9"/>
                    </a:lnTo>
                    <a:lnTo>
                      <a:pt x="24" y="0"/>
                    </a:lnTo>
                    <a:lnTo>
                      <a:pt x="16"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4" name="Freeform 336"/>
              <p:cNvSpPr>
                <a:spLocks/>
              </p:cNvSpPr>
              <p:nvPr/>
            </p:nvSpPr>
            <p:spPr bwMode="blackWhite">
              <a:xfrm>
                <a:off x="10024" y="2576"/>
                <a:ext cx="24" cy="9"/>
              </a:xfrm>
              <a:custGeom>
                <a:avLst/>
                <a:gdLst/>
                <a:ahLst/>
                <a:cxnLst>
                  <a:cxn ang="0">
                    <a:pos x="16" y="0"/>
                  </a:cxn>
                  <a:cxn ang="0">
                    <a:pos x="16" y="0"/>
                  </a:cxn>
                  <a:cxn ang="0">
                    <a:pos x="0" y="0"/>
                  </a:cxn>
                  <a:cxn ang="0">
                    <a:pos x="0" y="0"/>
                  </a:cxn>
                  <a:cxn ang="0">
                    <a:pos x="0" y="9"/>
                  </a:cxn>
                  <a:cxn ang="0">
                    <a:pos x="8" y="9"/>
                  </a:cxn>
                  <a:cxn ang="0">
                    <a:pos x="16" y="9"/>
                  </a:cxn>
                  <a:cxn ang="0">
                    <a:pos x="16" y="0"/>
                  </a:cxn>
                  <a:cxn ang="0">
                    <a:pos x="16" y="0"/>
                  </a:cxn>
                  <a:cxn ang="0">
                    <a:pos x="16" y="9"/>
                  </a:cxn>
                  <a:cxn ang="0">
                    <a:pos x="24" y="0"/>
                  </a:cxn>
                  <a:cxn ang="0">
                    <a:pos x="16" y="0"/>
                  </a:cxn>
                </a:cxnLst>
                <a:rect l="0" t="0" r="r" b="b"/>
                <a:pathLst>
                  <a:path w="24" h="9">
                    <a:moveTo>
                      <a:pt x="16" y="0"/>
                    </a:moveTo>
                    <a:lnTo>
                      <a:pt x="16" y="0"/>
                    </a:lnTo>
                    <a:lnTo>
                      <a:pt x="0" y="0"/>
                    </a:lnTo>
                    <a:lnTo>
                      <a:pt x="0" y="0"/>
                    </a:lnTo>
                    <a:lnTo>
                      <a:pt x="0" y="9"/>
                    </a:lnTo>
                    <a:lnTo>
                      <a:pt x="8" y="9"/>
                    </a:lnTo>
                    <a:lnTo>
                      <a:pt x="16" y="9"/>
                    </a:lnTo>
                    <a:lnTo>
                      <a:pt x="16" y="0"/>
                    </a:lnTo>
                    <a:lnTo>
                      <a:pt x="16" y="0"/>
                    </a:lnTo>
                    <a:lnTo>
                      <a:pt x="16" y="9"/>
                    </a:lnTo>
                    <a:lnTo>
                      <a:pt x="24" y="0"/>
                    </a:lnTo>
                    <a:lnTo>
                      <a:pt x="16"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5" name="Freeform 337"/>
              <p:cNvSpPr>
                <a:spLocks/>
              </p:cNvSpPr>
              <p:nvPr/>
            </p:nvSpPr>
            <p:spPr bwMode="blackWhite">
              <a:xfrm>
                <a:off x="10299" y="2656"/>
                <a:ext cx="171" cy="142"/>
              </a:xfrm>
              <a:custGeom>
                <a:avLst/>
                <a:gdLst/>
                <a:ahLst/>
                <a:cxnLst>
                  <a:cxn ang="0">
                    <a:pos x="0" y="18"/>
                  </a:cxn>
                  <a:cxn ang="0">
                    <a:pos x="8" y="9"/>
                  </a:cxn>
                  <a:cxn ang="0">
                    <a:pos x="17" y="9"/>
                  </a:cxn>
                  <a:cxn ang="0">
                    <a:pos x="25" y="0"/>
                  </a:cxn>
                  <a:cxn ang="0">
                    <a:pos x="33" y="0"/>
                  </a:cxn>
                  <a:cxn ang="0">
                    <a:pos x="41" y="9"/>
                  </a:cxn>
                  <a:cxn ang="0">
                    <a:pos x="49" y="9"/>
                  </a:cxn>
                  <a:cxn ang="0">
                    <a:pos x="57" y="18"/>
                  </a:cxn>
                  <a:cxn ang="0">
                    <a:pos x="49" y="27"/>
                  </a:cxn>
                  <a:cxn ang="0">
                    <a:pos x="57" y="36"/>
                  </a:cxn>
                  <a:cxn ang="0">
                    <a:pos x="57" y="36"/>
                  </a:cxn>
                  <a:cxn ang="0">
                    <a:pos x="65" y="44"/>
                  </a:cxn>
                  <a:cxn ang="0">
                    <a:pos x="73" y="53"/>
                  </a:cxn>
                  <a:cxn ang="0">
                    <a:pos x="81" y="53"/>
                  </a:cxn>
                  <a:cxn ang="0">
                    <a:pos x="81" y="36"/>
                  </a:cxn>
                  <a:cxn ang="0">
                    <a:pos x="90" y="36"/>
                  </a:cxn>
                  <a:cxn ang="0">
                    <a:pos x="98" y="27"/>
                  </a:cxn>
                  <a:cxn ang="0">
                    <a:pos x="106" y="27"/>
                  </a:cxn>
                  <a:cxn ang="0">
                    <a:pos x="114" y="18"/>
                  </a:cxn>
                  <a:cxn ang="0">
                    <a:pos x="130" y="27"/>
                  </a:cxn>
                  <a:cxn ang="0">
                    <a:pos x="146" y="36"/>
                  </a:cxn>
                  <a:cxn ang="0">
                    <a:pos x="154" y="36"/>
                  </a:cxn>
                  <a:cxn ang="0">
                    <a:pos x="171" y="44"/>
                  </a:cxn>
                  <a:cxn ang="0">
                    <a:pos x="171" y="44"/>
                  </a:cxn>
                  <a:cxn ang="0">
                    <a:pos x="171" y="80"/>
                  </a:cxn>
                  <a:cxn ang="0">
                    <a:pos x="171" y="98"/>
                  </a:cxn>
                  <a:cxn ang="0">
                    <a:pos x="171" y="107"/>
                  </a:cxn>
                  <a:cxn ang="0">
                    <a:pos x="171" y="116"/>
                  </a:cxn>
                  <a:cxn ang="0">
                    <a:pos x="171" y="142"/>
                  </a:cxn>
                  <a:cxn ang="0">
                    <a:pos x="171" y="142"/>
                  </a:cxn>
                  <a:cxn ang="0">
                    <a:pos x="162" y="142"/>
                  </a:cxn>
                  <a:cxn ang="0">
                    <a:pos x="146" y="125"/>
                  </a:cxn>
                  <a:cxn ang="0">
                    <a:pos x="130" y="134"/>
                  </a:cxn>
                  <a:cxn ang="0">
                    <a:pos x="122" y="134"/>
                  </a:cxn>
                  <a:cxn ang="0">
                    <a:pos x="114" y="134"/>
                  </a:cxn>
                  <a:cxn ang="0">
                    <a:pos x="122" y="116"/>
                  </a:cxn>
                  <a:cxn ang="0">
                    <a:pos x="130" y="116"/>
                  </a:cxn>
                  <a:cxn ang="0">
                    <a:pos x="122" y="89"/>
                  </a:cxn>
                  <a:cxn ang="0">
                    <a:pos x="114" y="80"/>
                  </a:cxn>
                  <a:cxn ang="0">
                    <a:pos x="106" y="80"/>
                  </a:cxn>
                  <a:cxn ang="0">
                    <a:pos x="90" y="71"/>
                  </a:cxn>
                  <a:cxn ang="0">
                    <a:pos x="65" y="71"/>
                  </a:cxn>
                  <a:cxn ang="0">
                    <a:pos x="49" y="53"/>
                  </a:cxn>
                  <a:cxn ang="0">
                    <a:pos x="41" y="62"/>
                  </a:cxn>
                  <a:cxn ang="0">
                    <a:pos x="33" y="62"/>
                  </a:cxn>
                  <a:cxn ang="0">
                    <a:pos x="33" y="53"/>
                  </a:cxn>
                  <a:cxn ang="0">
                    <a:pos x="25" y="44"/>
                  </a:cxn>
                  <a:cxn ang="0">
                    <a:pos x="17" y="44"/>
                  </a:cxn>
                  <a:cxn ang="0">
                    <a:pos x="25" y="44"/>
                  </a:cxn>
                  <a:cxn ang="0">
                    <a:pos x="33" y="44"/>
                  </a:cxn>
                  <a:cxn ang="0">
                    <a:pos x="33" y="36"/>
                  </a:cxn>
                  <a:cxn ang="0">
                    <a:pos x="49" y="36"/>
                  </a:cxn>
                  <a:cxn ang="0">
                    <a:pos x="49" y="27"/>
                  </a:cxn>
                  <a:cxn ang="0">
                    <a:pos x="33" y="36"/>
                  </a:cxn>
                  <a:cxn ang="0">
                    <a:pos x="25" y="36"/>
                  </a:cxn>
                  <a:cxn ang="0">
                    <a:pos x="17" y="27"/>
                  </a:cxn>
                  <a:cxn ang="0">
                    <a:pos x="17" y="27"/>
                  </a:cxn>
                  <a:cxn ang="0">
                    <a:pos x="0" y="18"/>
                  </a:cxn>
                </a:cxnLst>
                <a:rect l="0" t="0" r="r" b="b"/>
                <a:pathLst>
                  <a:path w="171" h="142">
                    <a:moveTo>
                      <a:pt x="0" y="18"/>
                    </a:moveTo>
                    <a:lnTo>
                      <a:pt x="8" y="9"/>
                    </a:lnTo>
                    <a:lnTo>
                      <a:pt x="17" y="9"/>
                    </a:lnTo>
                    <a:lnTo>
                      <a:pt x="25" y="0"/>
                    </a:lnTo>
                    <a:lnTo>
                      <a:pt x="33" y="0"/>
                    </a:lnTo>
                    <a:lnTo>
                      <a:pt x="41" y="9"/>
                    </a:lnTo>
                    <a:lnTo>
                      <a:pt x="49" y="9"/>
                    </a:lnTo>
                    <a:lnTo>
                      <a:pt x="57" y="18"/>
                    </a:lnTo>
                    <a:lnTo>
                      <a:pt x="49" y="27"/>
                    </a:lnTo>
                    <a:lnTo>
                      <a:pt x="57" y="36"/>
                    </a:lnTo>
                    <a:lnTo>
                      <a:pt x="57" y="36"/>
                    </a:lnTo>
                    <a:lnTo>
                      <a:pt x="65" y="44"/>
                    </a:lnTo>
                    <a:lnTo>
                      <a:pt x="73" y="53"/>
                    </a:lnTo>
                    <a:lnTo>
                      <a:pt x="81" y="53"/>
                    </a:lnTo>
                    <a:lnTo>
                      <a:pt x="81" y="36"/>
                    </a:lnTo>
                    <a:lnTo>
                      <a:pt x="90" y="36"/>
                    </a:lnTo>
                    <a:lnTo>
                      <a:pt x="98" y="27"/>
                    </a:lnTo>
                    <a:lnTo>
                      <a:pt x="106" y="27"/>
                    </a:lnTo>
                    <a:lnTo>
                      <a:pt x="114" y="18"/>
                    </a:lnTo>
                    <a:lnTo>
                      <a:pt x="130" y="27"/>
                    </a:lnTo>
                    <a:lnTo>
                      <a:pt x="146" y="36"/>
                    </a:lnTo>
                    <a:lnTo>
                      <a:pt x="154" y="36"/>
                    </a:lnTo>
                    <a:lnTo>
                      <a:pt x="171" y="44"/>
                    </a:lnTo>
                    <a:lnTo>
                      <a:pt x="171" y="44"/>
                    </a:lnTo>
                    <a:lnTo>
                      <a:pt x="171" y="80"/>
                    </a:lnTo>
                    <a:lnTo>
                      <a:pt x="171" y="98"/>
                    </a:lnTo>
                    <a:lnTo>
                      <a:pt x="171" y="107"/>
                    </a:lnTo>
                    <a:lnTo>
                      <a:pt x="171" y="116"/>
                    </a:lnTo>
                    <a:lnTo>
                      <a:pt x="171" y="142"/>
                    </a:lnTo>
                    <a:lnTo>
                      <a:pt x="171" y="142"/>
                    </a:lnTo>
                    <a:lnTo>
                      <a:pt x="162" y="142"/>
                    </a:lnTo>
                    <a:lnTo>
                      <a:pt x="146" y="125"/>
                    </a:lnTo>
                    <a:lnTo>
                      <a:pt x="130" y="134"/>
                    </a:lnTo>
                    <a:lnTo>
                      <a:pt x="122" y="134"/>
                    </a:lnTo>
                    <a:lnTo>
                      <a:pt x="114" y="134"/>
                    </a:lnTo>
                    <a:lnTo>
                      <a:pt x="122" y="116"/>
                    </a:lnTo>
                    <a:lnTo>
                      <a:pt x="130" y="116"/>
                    </a:lnTo>
                    <a:lnTo>
                      <a:pt x="122" y="89"/>
                    </a:lnTo>
                    <a:lnTo>
                      <a:pt x="114" y="80"/>
                    </a:lnTo>
                    <a:lnTo>
                      <a:pt x="106" y="80"/>
                    </a:lnTo>
                    <a:lnTo>
                      <a:pt x="90" y="71"/>
                    </a:lnTo>
                    <a:lnTo>
                      <a:pt x="65" y="71"/>
                    </a:lnTo>
                    <a:lnTo>
                      <a:pt x="49" y="53"/>
                    </a:lnTo>
                    <a:lnTo>
                      <a:pt x="41" y="62"/>
                    </a:lnTo>
                    <a:lnTo>
                      <a:pt x="33" y="62"/>
                    </a:lnTo>
                    <a:lnTo>
                      <a:pt x="33" y="53"/>
                    </a:lnTo>
                    <a:lnTo>
                      <a:pt x="25" y="44"/>
                    </a:lnTo>
                    <a:lnTo>
                      <a:pt x="17" y="44"/>
                    </a:lnTo>
                    <a:lnTo>
                      <a:pt x="25" y="44"/>
                    </a:lnTo>
                    <a:lnTo>
                      <a:pt x="33" y="44"/>
                    </a:lnTo>
                    <a:lnTo>
                      <a:pt x="33" y="36"/>
                    </a:lnTo>
                    <a:lnTo>
                      <a:pt x="49" y="36"/>
                    </a:lnTo>
                    <a:lnTo>
                      <a:pt x="49" y="27"/>
                    </a:lnTo>
                    <a:lnTo>
                      <a:pt x="33" y="36"/>
                    </a:lnTo>
                    <a:lnTo>
                      <a:pt x="25" y="36"/>
                    </a:lnTo>
                    <a:lnTo>
                      <a:pt x="17" y="27"/>
                    </a:lnTo>
                    <a:lnTo>
                      <a:pt x="17" y="27"/>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6" name="Freeform 338"/>
              <p:cNvSpPr>
                <a:spLocks/>
              </p:cNvSpPr>
              <p:nvPr/>
            </p:nvSpPr>
            <p:spPr bwMode="blackWhite">
              <a:xfrm>
                <a:off x="10470" y="2700"/>
                <a:ext cx="154" cy="125"/>
              </a:xfrm>
              <a:custGeom>
                <a:avLst/>
                <a:gdLst/>
                <a:ahLst/>
                <a:cxnLst>
                  <a:cxn ang="0">
                    <a:pos x="0" y="98"/>
                  </a:cxn>
                  <a:cxn ang="0">
                    <a:pos x="8" y="98"/>
                  </a:cxn>
                  <a:cxn ang="0">
                    <a:pos x="24" y="107"/>
                  </a:cxn>
                  <a:cxn ang="0">
                    <a:pos x="32" y="98"/>
                  </a:cxn>
                  <a:cxn ang="0">
                    <a:pos x="32" y="98"/>
                  </a:cxn>
                  <a:cxn ang="0">
                    <a:pos x="32" y="90"/>
                  </a:cxn>
                  <a:cxn ang="0">
                    <a:pos x="40" y="81"/>
                  </a:cxn>
                  <a:cxn ang="0">
                    <a:pos x="48" y="72"/>
                  </a:cxn>
                  <a:cxn ang="0">
                    <a:pos x="56" y="72"/>
                  </a:cxn>
                  <a:cxn ang="0">
                    <a:pos x="72" y="81"/>
                  </a:cxn>
                  <a:cxn ang="0">
                    <a:pos x="72" y="81"/>
                  </a:cxn>
                  <a:cxn ang="0">
                    <a:pos x="89" y="98"/>
                  </a:cxn>
                  <a:cxn ang="0">
                    <a:pos x="97" y="107"/>
                  </a:cxn>
                  <a:cxn ang="0">
                    <a:pos x="105" y="116"/>
                  </a:cxn>
                  <a:cxn ang="0">
                    <a:pos x="137" y="116"/>
                  </a:cxn>
                  <a:cxn ang="0">
                    <a:pos x="145" y="125"/>
                  </a:cxn>
                  <a:cxn ang="0">
                    <a:pos x="154" y="125"/>
                  </a:cxn>
                  <a:cxn ang="0">
                    <a:pos x="154" y="116"/>
                  </a:cxn>
                  <a:cxn ang="0">
                    <a:pos x="137" y="116"/>
                  </a:cxn>
                  <a:cxn ang="0">
                    <a:pos x="145" y="107"/>
                  </a:cxn>
                  <a:cxn ang="0">
                    <a:pos x="137" y="107"/>
                  </a:cxn>
                  <a:cxn ang="0">
                    <a:pos x="129" y="107"/>
                  </a:cxn>
                  <a:cxn ang="0">
                    <a:pos x="129" y="98"/>
                  </a:cxn>
                  <a:cxn ang="0">
                    <a:pos x="121" y="98"/>
                  </a:cxn>
                  <a:cxn ang="0">
                    <a:pos x="113" y="90"/>
                  </a:cxn>
                  <a:cxn ang="0">
                    <a:pos x="113" y="81"/>
                  </a:cxn>
                  <a:cxn ang="0">
                    <a:pos x="105" y="81"/>
                  </a:cxn>
                  <a:cxn ang="0">
                    <a:pos x="97" y="72"/>
                  </a:cxn>
                  <a:cxn ang="0">
                    <a:pos x="97" y="63"/>
                  </a:cxn>
                  <a:cxn ang="0">
                    <a:pos x="105" y="63"/>
                  </a:cxn>
                  <a:cxn ang="0">
                    <a:pos x="105" y="54"/>
                  </a:cxn>
                  <a:cxn ang="0">
                    <a:pos x="97" y="45"/>
                  </a:cxn>
                  <a:cxn ang="0">
                    <a:pos x="89" y="45"/>
                  </a:cxn>
                  <a:cxn ang="0">
                    <a:pos x="81" y="45"/>
                  </a:cxn>
                  <a:cxn ang="0">
                    <a:pos x="72" y="45"/>
                  </a:cxn>
                  <a:cxn ang="0">
                    <a:pos x="72" y="36"/>
                  </a:cxn>
                  <a:cxn ang="0">
                    <a:pos x="64" y="27"/>
                  </a:cxn>
                  <a:cxn ang="0">
                    <a:pos x="32" y="9"/>
                  </a:cxn>
                  <a:cxn ang="0">
                    <a:pos x="32" y="9"/>
                  </a:cxn>
                  <a:cxn ang="0">
                    <a:pos x="0" y="0"/>
                  </a:cxn>
                  <a:cxn ang="0">
                    <a:pos x="0" y="0"/>
                  </a:cxn>
                  <a:cxn ang="0">
                    <a:pos x="0" y="36"/>
                  </a:cxn>
                  <a:cxn ang="0">
                    <a:pos x="0" y="54"/>
                  </a:cxn>
                  <a:cxn ang="0">
                    <a:pos x="0" y="63"/>
                  </a:cxn>
                  <a:cxn ang="0">
                    <a:pos x="0" y="72"/>
                  </a:cxn>
                  <a:cxn ang="0">
                    <a:pos x="0" y="98"/>
                  </a:cxn>
                  <a:cxn ang="0">
                    <a:pos x="0" y="98"/>
                  </a:cxn>
                </a:cxnLst>
                <a:rect l="0" t="0" r="r" b="b"/>
                <a:pathLst>
                  <a:path w="154" h="125">
                    <a:moveTo>
                      <a:pt x="0" y="98"/>
                    </a:moveTo>
                    <a:lnTo>
                      <a:pt x="8" y="98"/>
                    </a:lnTo>
                    <a:lnTo>
                      <a:pt x="24" y="107"/>
                    </a:lnTo>
                    <a:lnTo>
                      <a:pt x="32" y="98"/>
                    </a:lnTo>
                    <a:lnTo>
                      <a:pt x="32" y="98"/>
                    </a:lnTo>
                    <a:lnTo>
                      <a:pt x="32" y="90"/>
                    </a:lnTo>
                    <a:lnTo>
                      <a:pt x="40" y="81"/>
                    </a:lnTo>
                    <a:lnTo>
                      <a:pt x="48" y="72"/>
                    </a:lnTo>
                    <a:lnTo>
                      <a:pt x="56" y="72"/>
                    </a:lnTo>
                    <a:lnTo>
                      <a:pt x="72" y="81"/>
                    </a:lnTo>
                    <a:lnTo>
                      <a:pt x="72" y="81"/>
                    </a:lnTo>
                    <a:lnTo>
                      <a:pt x="89" y="98"/>
                    </a:lnTo>
                    <a:lnTo>
                      <a:pt x="97" y="107"/>
                    </a:lnTo>
                    <a:lnTo>
                      <a:pt x="105" y="116"/>
                    </a:lnTo>
                    <a:lnTo>
                      <a:pt x="137" y="116"/>
                    </a:lnTo>
                    <a:lnTo>
                      <a:pt x="145" y="125"/>
                    </a:lnTo>
                    <a:lnTo>
                      <a:pt x="154" y="125"/>
                    </a:lnTo>
                    <a:lnTo>
                      <a:pt x="154" y="116"/>
                    </a:lnTo>
                    <a:lnTo>
                      <a:pt x="137" y="116"/>
                    </a:lnTo>
                    <a:lnTo>
                      <a:pt x="145" y="107"/>
                    </a:lnTo>
                    <a:lnTo>
                      <a:pt x="137" y="107"/>
                    </a:lnTo>
                    <a:lnTo>
                      <a:pt x="129" y="107"/>
                    </a:lnTo>
                    <a:lnTo>
                      <a:pt x="129" y="98"/>
                    </a:lnTo>
                    <a:lnTo>
                      <a:pt x="121" y="98"/>
                    </a:lnTo>
                    <a:lnTo>
                      <a:pt x="113" y="90"/>
                    </a:lnTo>
                    <a:lnTo>
                      <a:pt x="113" y="81"/>
                    </a:lnTo>
                    <a:lnTo>
                      <a:pt x="105" y="81"/>
                    </a:lnTo>
                    <a:lnTo>
                      <a:pt x="97" y="72"/>
                    </a:lnTo>
                    <a:lnTo>
                      <a:pt x="97" y="63"/>
                    </a:lnTo>
                    <a:lnTo>
                      <a:pt x="105" y="63"/>
                    </a:lnTo>
                    <a:lnTo>
                      <a:pt x="105" y="54"/>
                    </a:lnTo>
                    <a:lnTo>
                      <a:pt x="97" y="45"/>
                    </a:lnTo>
                    <a:lnTo>
                      <a:pt x="89" y="45"/>
                    </a:lnTo>
                    <a:lnTo>
                      <a:pt x="81" y="45"/>
                    </a:lnTo>
                    <a:lnTo>
                      <a:pt x="72" y="45"/>
                    </a:lnTo>
                    <a:lnTo>
                      <a:pt x="72" y="36"/>
                    </a:lnTo>
                    <a:lnTo>
                      <a:pt x="64" y="27"/>
                    </a:lnTo>
                    <a:lnTo>
                      <a:pt x="32" y="9"/>
                    </a:lnTo>
                    <a:lnTo>
                      <a:pt x="32" y="9"/>
                    </a:lnTo>
                    <a:lnTo>
                      <a:pt x="0" y="0"/>
                    </a:lnTo>
                    <a:lnTo>
                      <a:pt x="0" y="0"/>
                    </a:lnTo>
                    <a:lnTo>
                      <a:pt x="0" y="36"/>
                    </a:lnTo>
                    <a:lnTo>
                      <a:pt x="0" y="54"/>
                    </a:lnTo>
                    <a:lnTo>
                      <a:pt x="0" y="63"/>
                    </a:lnTo>
                    <a:lnTo>
                      <a:pt x="0" y="72"/>
                    </a:lnTo>
                    <a:lnTo>
                      <a:pt x="0" y="98"/>
                    </a:lnTo>
                    <a:lnTo>
                      <a:pt x="0" y="9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7" name="Rectangle 339"/>
              <p:cNvSpPr>
                <a:spLocks noChangeArrowheads="1"/>
              </p:cNvSpPr>
              <p:nvPr/>
            </p:nvSpPr>
            <p:spPr bwMode="blackWhite">
              <a:xfrm>
                <a:off x="10615" y="3030"/>
                <a:ext cx="9" cy="9"/>
              </a:xfrm>
              <a:prstGeom prst="rect">
                <a:avLst/>
              </a:prstGeom>
              <a:solidFill>
                <a:srgbClr val="002080">
                  <a:alpha val="39999"/>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408" name="Rectangle 340"/>
              <p:cNvSpPr>
                <a:spLocks noChangeArrowheads="1"/>
              </p:cNvSpPr>
              <p:nvPr/>
            </p:nvSpPr>
            <p:spPr bwMode="blackWhite">
              <a:xfrm>
                <a:off x="10567" y="2807"/>
                <a:ext cx="4" cy="4"/>
              </a:xfrm>
              <a:prstGeom prst="rect">
                <a:avLst/>
              </a:prstGeom>
              <a:solidFill>
                <a:srgbClr val="002080">
                  <a:alpha val="39999"/>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409" name="Freeform 341"/>
              <p:cNvSpPr>
                <a:spLocks/>
              </p:cNvSpPr>
              <p:nvPr/>
            </p:nvSpPr>
            <p:spPr bwMode="blackWhite">
              <a:xfrm>
                <a:off x="9829" y="2415"/>
                <a:ext cx="89" cy="72"/>
              </a:xfrm>
              <a:custGeom>
                <a:avLst/>
                <a:gdLst/>
                <a:ahLst/>
                <a:cxnLst>
                  <a:cxn ang="0">
                    <a:pos x="41" y="72"/>
                  </a:cxn>
                  <a:cxn ang="0">
                    <a:pos x="33" y="72"/>
                  </a:cxn>
                  <a:cxn ang="0">
                    <a:pos x="25" y="72"/>
                  </a:cxn>
                  <a:cxn ang="0">
                    <a:pos x="17" y="63"/>
                  </a:cxn>
                  <a:cxn ang="0">
                    <a:pos x="17" y="54"/>
                  </a:cxn>
                  <a:cxn ang="0">
                    <a:pos x="17" y="45"/>
                  </a:cxn>
                  <a:cxn ang="0">
                    <a:pos x="17" y="45"/>
                  </a:cxn>
                  <a:cxn ang="0">
                    <a:pos x="8" y="36"/>
                  </a:cxn>
                  <a:cxn ang="0">
                    <a:pos x="0" y="27"/>
                  </a:cxn>
                  <a:cxn ang="0">
                    <a:pos x="8" y="18"/>
                  </a:cxn>
                  <a:cxn ang="0">
                    <a:pos x="17" y="9"/>
                  </a:cxn>
                  <a:cxn ang="0">
                    <a:pos x="17" y="9"/>
                  </a:cxn>
                  <a:cxn ang="0">
                    <a:pos x="33" y="9"/>
                  </a:cxn>
                  <a:cxn ang="0">
                    <a:pos x="49" y="9"/>
                  </a:cxn>
                  <a:cxn ang="0">
                    <a:pos x="49" y="9"/>
                  </a:cxn>
                  <a:cxn ang="0">
                    <a:pos x="57" y="9"/>
                  </a:cxn>
                  <a:cxn ang="0">
                    <a:pos x="65" y="9"/>
                  </a:cxn>
                  <a:cxn ang="0">
                    <a:pos x="65" y="9"/>
                  </a:cxn>
                  <a:cxn ang="0">
                    <a:pos x="73" y="0"/>
                  </a:cxn>
                  <a:cxn ang="0">
                    <a:pos x="81" y="9"/>
                  </a:cxn>
                  <a:cxn ang="0">
                    <a:pos x="81" y="0"/>
                  </a:cxn>
                  <a:cxn ang="0">
                    <a:pos x="89" y="0"/>
                  </a:cxn>
                  <a:cxn ang="0">
                    <a:pos x="89" y="18"/>
                  </a:cxn>
                  <a:cxn ang="0">
                    <a:pos x="89" y="18"/>
                  </a:cxn>
                  <a:cxn ang="0">
                    <a:pos x="89" y="36"/>
                  </a:cxn>
                  <a:cxn ang="0">
                    <a:pos x="73" y="45"/>
                  </a:cxn>
                  <a:cxn ang="0">
                    <a:pos x="65" y="54"/>
                  </a:cxn>
                  <a:cxn ang="0">
                    <a:pos x="65" y="54"/>
                  </a:cxn>
                  <a:cxn ang="0">
                    <a:pos x="65" y="54"/>
                  </a:cxn>
                  <a:cxn ang="0">
                    <a:pos x="57" y="63"/>
                  </a:cxn>
                  <a:cxn ang="0">
                    <a:pos x="57" y="63"/>
                  </a:cxn>
                  <a:cxn ang="0">
                    <a:pos x="49" y="63"/>
                  </a:cxn>
                  <a:cxn ang="0">
                    <a:pos x="49" y="72"/>
                  </a:cxn>
                  <a:cxn ang="0">
                    <a:pos x="41" y="72"/>
                  </a:cxn>
                </a:cxnLst>
                <a:rect l="0" t="0" r="r" b="b"/>
                <a:pathLst>
                  <a:path w="89" h="72">
                    <a:moveTo>
                      <a:pt x="41" y="72"/>
                    </a:moveTo>
                    <a:lnTo>
                      <a:pt x="33" y="72"/>
                    </a:lnTo>
                    <a:lnTo>
                      <a:pt x="25" y="72"/>
                    </a:lnTo>
                    <a:lnTo>
                      <a:pt x="17" y="63"/>
                    </a:lnTo>
                    <a:lnTo>
                      <a:pt x="17" y="54"/>
                    </a:lnTo>
                    <a:lnTo>
                      <a:pt x="17" y="45"/>
                    </a:lnTo>
                    <a:lnTo>
                      <a:pt x="17" y="45"/>
                    </a:lnTo>
                    <a:lnTo>
                      <a:pt x="8" y="36"/>
                    </a:lnTo>
                    <a:lnTo>
                      <a:pt x="0" y="27"/>
                    </a:lnTo>
                    <a:lnTo>
                      <a:pt x="8" y="18"/>
                    </a:lnTo>
                    <a:lnTo>
                      <a:pt x="17" y="9"/>
                    </a:lnTo>
                    <a:lnTo>
                      <a:pt x="17" y="9"/>
                    </a:lnTo>
                    <a:lnTo>
                      <a:pt x="33" y="9"/>
                    </a:lnTo>
                    <a:lnTo>
                      <a:pt x="49" y="9"/>
                    </a:lnTo>
                    <a:lnTo>
                      <a:pt x="49" y="9"/>
                    </a:lnTo>
                    <a:lnTo>
                      <a:pt x="57" y="9"/>
                    </a:lnTo>
                    <a:lnTo>
                      <a:pt x="65" y="9"/>
                    </a:lnTo>
                    <a:lnTo>
                      <a:pt x="65" y="9"/>
                    </a:lnTo>
                    <a:lnTo>
                      <a:pt x="73" y="0"/>
                    </a:lnTo>
                    <a:lnTo>
                      <a:pt x="81" y="9"/>
                    </a:lnTo>
                    <a:lnTo>
                      <a:pt x="81" y="0"/>
                    </a:lnTo>
                    <a:lnTo>
                      <a:pt x="89" y="0"/>
                    </a:lnTo>
                    <a:lnTo>
                      <a:pt x="89" y="18"/>
                    </a:lnTo>
                    <a:lnTo>
                      <a:pt x="89" y="18"/>
                    </a:lnTo>
                    <a:lnTo>
                      <a:pt x="89" y="36"/>
                    </a:lnTo>
                    <a:lnTo>
                      <a:pt x="73" y="45"/>
                    </a:lnTo>
                    <a:lnTo>
                      <a:pt x="65" y="54"/>
                    </a:lnTo>
                    <a:lnTo>
                      <a:pt x="65" y="54"/>
                    </a:lnTo>
                    <a:lnTo>
                      <a:pt x="65" y="54"/>
                    </a:lnTo>
                    <a:lnTo>
                      <a:pt x="57" y="63"/>
                    </a:lnTo>
                    <a:lnTo>
                      <a:pt x="57" y="63"/>
                    </a:lnTo>
                    <a:lnTo>
                      <a:pt x="49" y="63"/>
                    </a:lnTo>
                    <a:lnTo>
                      <a:pt x="49" y="72"/>
                    </a:lnTo>
                    <a:lnTo>
                      <a:pt x="41" y="7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0" name="Freeform 342"/>
              <p:cNvSpPr>
                <a:spLocks/>
              </p:cNvSpPr>
              <p:nvPr/>
            </p:nvSpPr>
            <p:spPr bwMode="blackWhite">
              <a:xfrm>
                <a:off x="9829" y="2415"/>
                <a:ext cx="89" cy="72"/>
              </a:xfrm>
              <a:custGeom>
                <a:avLst/>
                <a:gdLst/>
                <a:ahLst/>
                <a:cxnLst>
                  <a:cxn ang="0">
                    <a:pos x="41" y="72"/>
                  </a:cxn>
                  <a:cxn ang="0">
                    <a:pos x="33" y="72"/>
                  </a:cxn>
                  <a:cxn ang="0">
                    <a:pos x="25" y="72"/>
                  </a:cxn>
                  <a:cxn ang="0">
                    <a:pos x="17" y="63"/>
                  </a:cxn>
                  <a:cxn ang="0">
                    <a:pos x="17" y="54"/>
                  </a:cxn>
                  <a:cxn ang="0">
                    <a:pos x="17" y="45"/>
                  </a:cxn>
                  <a:cxn ang="0">
                    <a:pos x="17" y="45"/>
                  </a:cxn>
                  <a:cxn ang="0">
                    <a:pos x="8" y="36"/>
                  </a:cxn>
                  <a:cxn ang="0">
                    <a:pos x="0" y="27"/>
                  </a:cxn>
                  <a:cxn ang="0">
                    <a:pos x="8" y="18"/>
                  </a:cxn>
                  <a:cxn ang="0">
                    <a:pos x="17" y="9"/>
                  </a:cxn>
                  <a:cxn ang="0">
                    <a:pos x="17" y="9"/>
                  </a:cxn>
                  <a:cxn ang="0">
                    <a:pos x="33" y="9"/>
                  </a:cxn>
                  <a:cxn ang="0">
                    <a:pos x="49" y="9"/>
                  </a:cxn>
                  <a:cxn ang="0">
                    <a:pos x="49" y="9"/>
                  </a:cxn>
                  <a:cxn ang="0">
                    <a:pos x="57" y="9"/>
                  </a:cxn>
                  <a:cxn ang="0">
                    <a:pos x="65" y="9"/>
                  </a:cxn>
                  <a:cxn ang="0">
                    <a:pos x="65" y="9"/>
                  </a:cxn>
                  <a:cxn ang="0">
                    <a:pos x="73" y="0"/>
                  </a:cxn>
                  <a:cxn ang="0">
                    <a:pos x="81" y="9"/>
                  </a:cxn>
                  <a:cxn ang="0">
                    <a:pos x="81" y="0"/>
                  </a:cxn>
                  <a:cxn ang="0">
                    <a:pos x="89" y="0"/>
                  </a:cxn>
                  <a:cxn ang="0">
                    <a:pos x="89" y="18"/>
                  </a:cxn>
                  <a:cxn ang="0">
                    <a:pos x="89" y="18"/>
                  </a:cxn>
                  <a:cxn ang="0">
                    <a:pos x="89" y="36"/>
                  </a:cxn>
                  <a:cxn ang="0">
                    <a:pos x="73" y="45"/>
                  </a:cxn>
                  <a:cxn ang="0">
                    <a:pos x="65" y="54"/>
                  </a:cxn>
                  <a:cxn ang="0">
                    <a:pos x="65" y="54"/>
                  </a:cxn>
                  <a:cxn ang="0">
                    <a:pos x="65" y="54"/>
                  </a:cxn>
                  <a:cxn ang="0">
                    <a:pos x="57" y="63"/>
                  </a:cxn>
                  <a:cxn ang="0">
                    <a:pos x="57" y="63"/>
                  </a:cxn>
                  <a:cxn ang="0">
                    <a:pos x="49" y="63"/>
                  </a:cxn>
                  <a:cxn ang="0">
                    <a:pos x="49" y="72"/>
                  </a:cxn>
                  <a:cxn ang="0">
                    <a:pos x="41" y="72"/>
                  </a:cxn>
                </a:cxnLst>
                <a:rect l="0" t="0" r="r" b="b"/>
                <a:pathLst>
                  <a:path w="89" h="72">
                    <a:moveTo>
                      <a:pt x="41" y="72"/>
                    </a:moveTo>
                    <a:lnTo>
                      <a:pt x="33" y="72"/>
                    </a:lnTo>
                    <a:lnTo>
                      <a:pt x="25" y="72"/>
                    </a:lnTo>
                    <a:lnTo>
                      <a:pt x="17" y="63"/>
                    </a:lnTo>
                    <a:lnTo>
                      <a:pt x="17" y="54"/>
                    </a:lnTo>
                    <a:lnTo>
                      <a:pt x="17" y="45"/>
                    </a:lnTo>
                    <a:lnTo>
                      <a:pt x="17" y="45"/>
                    </a:lnTo>
                    <a:lnTo>
                      <a:pt x="8" y="36"/>
                    </a:lnTo>
                    <a:lnTo>
                      <a:pt x="0" y="27"/>
                    </a:lnTo>
                    <a:lnTo>
                      <a:pt x="8" y="18"/>
                    </a:lnTo>
                    <a:lnTo>
                      <a:pt x="17" y="9"/>
                    </a:lnTo>
                    <a:lnTo>
                      <a:pt x="17" y="9"/>
                    </a:lnTo>
                    <a:lnTo>
                      <a:pt x="33" y="9"/>
                    </a:lnTo>
                    <a:lnTo>
                      <a:pt x="49" y="9"/>
                    </a:lnTo>
                    <a:lnTo>
                      <a:pt x="49" y="9"/>
                    </a:lnTo>
                    <a:lnTo>
                      <a:pt x="57" y="9"/>
                    </a:lnTo>
                    <a:lnTo>
                      <a:pt x="65" y="9"/>
                    </a:lnTo>
                    <a:lnTo>
                      <a:pt x="65" y="9"/>
                    </a:lnTo>
                    <a:lnTo>
                      <a:pt x="73" y="0"/>
                    </a:lnTo>
                    <a:lnTo>
                      <a:pt x="81" y="9"/>
                    </a:lnTo>
                    <a:lnTo>
                      <a:pt x="81" y="0"/>
                    </a:lnTo>
                    <a:lnTo>
                      <a:pt x="89" y="0"/>
                    </a:lnTo>
                    <a:lnTo>
                      <a:pt x="89" y="18"/>
                    </a:lnTo>
                    <a:lnTo>
                      <a:pt x="89" y="18"/>
                    </a:lnTo>
                    <a:lnTo>
                      <a:pt x="89" y="36"/>
                    </a:lnTo>
                    <a:lnTo>
                      <a:pt x="73" y="45"/>
                    </a:lnTo>
                    <a:lnTo>
                      <a:pt x="65" y="54"/>
                    </a:lnTo>
                    <a:lnTo>
                      <a:pt x="65" y="54"/>
                    </a:lnTo>
                    <a:lnTo>
                      <a:pt x="65" y="54"/>
                    </a:lnTo>
                    <a:lnTo>
                      <a:pt x="57" y="63"/>
                    </a:lnTo>
                    <a:lnTo>
                      <a:pt x="57" y="63"/>
                    </a:lnTo>
                    <a:lnTo>
                      <a:pt x="49" y="63"/>
                    </a:lnTo>
                    <a:lnTo>
                      <a:pt x="49" y="72"/>
                    </a:lnTo>
                    <a:lnTo>
                      <a:pt x="41" y="7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sp>
          <p:nvSpPr>
            <p:cNvPr id="215" name="Rectangle 344"/>
            <p:cNvSpPr>
              <a:spLocks noChangeArrowheads="1"/>
            </p:cNvSpPr>
            <p:nvPr/>
          </p:nvSpPr>
          <p:spPr bwMode="blackWhite">
            <a:xfrm>
              <a:off x="1654176" y="4826000"/>
              <a:ext cx="1336675" cy="2746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16" name="Rectangle 347"/>
            <p:cNvSpPr>
              <a:spLocks noChangeArrowheads="1"/>
            </p:cNvSpPr>
            <p:nvPr/>
          </p:nvSpPr>
          <p:spPr bwMode="blackWhite">
            <a:xfrm>
              <a:off x="6354763" y="3314700"/>
              <a:ext cx="1449388" cy="2746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17" name="Rectangle 349"/>
            <p:cNvSpPr>
              <a:spLocks noChangeArrowheads="1"/>
            </p:cNvSpPr>
            <p:nvPr/>
          </p:nvSpPr>
          <p:spPr bwMode="blackWhite">
            <a:xfrm>
              <a:off x="3567113" y="1089025"/>
              <a:ext cx="2411413" cy="2746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19" name="Freeform 351"/>
            <p:cNvSpPr>
              <a:spLocks/>
            </p:cNvSpPr>
            <p:nvPr/>
          </p:nvSpPr>
          <p:spPr bwMode="blackWhite">
            <a:xfrm>
              <a:off x="4371976" y="2725738"/>
              <a:ext cx="150812" cy="179387"/>
            </a:xfrm>
            <a:custGeom>
              <a:avLst/>
              <a:gdLst/>
              <a:ahLst/>
              <a:cxnLst>
                <a:cxn ang="0">
                  <a:pos x="6" y="0"/>
                </a:cxn>
                <a:cxn ang="0">
                  <a:pos x="5" y="5"/>
                </a:cxn>
                <a:cxn ang="0">
                  <a:pos x="0" y="5"/>
                </a:cxn>
                <a:cxn ang="0">
                  <a:pos x="4" y="8"/>
                </a:cxn>
                <a:cxn ang="0">
                  <a:pos x="3" y="13"/>
                </a:cxn>
                <a:cxn ang="0">
                  <a:pos x="6" y="10"/>
                </a:cxn>
                <a:cxn ang="0">
                  <a:pos x="10" y="13"/>
                </a:cxn>
                <a:cxn ang="0">
                  <a:pos x="8" y="8"/>
                </a:cxn>
                <a:cxn ang="0">
                  <a:pos x="12" y="5"/>
                </a:cxn>
                <a:cxn ang="0">
                  <a:pos x="8" y="5"/>
                </a:cxn>
                <a:cxn ang="0">
                  <a:pos x="6" y="0"/>
                </a:cxn>
              </a:cxnLst>
              <a:rect l="0" t="0" r="r" b="b"/>
              <a:pathLst>
                <a:path w="12" h="13">
                  <a:moveTo>
                    <a:pt x="6" y="0"/>
                  </a:moveTo>
                  <a:lnTo>
                    <a:pt x="5" y="5"/>
                  </a:lnTo>
                  <a:lnTo>
                    <a:pt x="0" y="5"/>
                  </a:lnTo>
                  <a:lnTo>
                    <a:pt x="4" y="8"/>
                  </a:lnTo>
                  <a:lnTo>
                    <a:pt x="3" y="13"/>
                  </a:lnTo>
                  <a:lnTo>
                    <a:pt x="6" y="10"/>
                  </a:lnTo>
                  <a:lnTo>
                    <a:pt x="10" y="13"/>
                  </a:lnTo>
                  <a:lnTo>
                    <a:pt x="8" y="8"/>
                  </a:lnTo>
                  <a:lnTo>
                    <a:pt x="12" y="5"/>
                  </a:lnTo>
                  <a:lnTo>
                    <a:pt x="8"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20" name="Freeform 353"/>
            <p:cNvSpPr>
              <a:spLocks/>
            </p:cNvSpPr>
            <p:nvPr/>
          </p:nvSpPr>
          <p:spPr bwMode="blackWhite">
            <a:xfrm>
              <a:off x="6172201" y="33734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21" name="Rectangle 355"/>
            <p:cNvSpPr>
              <a:spLocks noChangeArrowheads="1"/>
            </p:cNvSpPr>
            <p:nvPr/>
          </p:nvSpPr>
          <p:spPr bwMode="blackWhite">
            <a:xfrm>
              <a:off x="1592263" y="4497388"/>
              <a:ext cx="1011238" cy="2730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2" name="Rectangle 357"/>
            <p:cNvSpPr>
              <a:spLocks noChangeArrowheads="1"/>
            </p:cNvSpPr>
            <p:nvPr/>
          </p:nvSpPr>
          <p:spPr bwMode="blackWhite">
            <a:xfrm>
              <a:off x="1817688" y="3259138"/>
              <a:ext cx="198438"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3" name="Rectangle 359"/>
            <p:cNvSpPr>
              <a:spLocks noChangeArrowheads="1"/>
            </p:cNvSpPr>
            <p:nvPr/>
          </p:nvSpPr>
          <p:spPr bwMode="blackWhite">
            <a:xfrm>
              <a:off x="6392863" y="3671888"/>
              <a:ext cx="2000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4" name="Rectangle 360"/>
            <p:cNvSpPr>
              <a:spLocks noChangeArrowheads="1"/>
            </p:cNvSpPr>
            <p:nvPr/>
          </p:nvSpPr>
          <p:spPr bwMode="blackWhite">
            <a:xfrm>
              <a:off x="6154738" y="3492500"/>
              <a:ext cx="2000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5" name="Rectangle 361"/>
            <p:cNvSpPr>
              <a:spLocks noChangeArrowheads="1"/>
            </p:cNvSpPr>
            <p:nvPr/>
          </p:nvSpPr>
          <p:spPr bwMode="blackWhite">
            <a:xfrm>
              <a:off x="5003801" y="4483100"/>
              <a:ext cx="1100137" cy="2730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6" name="Rectangle 362"/>
            <p:cNvSpPr>
              <a:spLocks noChangeArrowheads="1"/>
            </p:cNvSpPr>
            <p:nvPr/>
          </p:nvSpPr>
          <p:spPr bwMode="blackWhite">
            <a:xfrm>
              <a:off x="7016751" y="2887663"/>
              <a:ext cx="200025" cy="249237"/>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7" name="Rectangle 363"/>
            <p:cNvSpPr>
              <a:spLocks noChangeArrowheads="1"/>
            </p:cNvSpPr>
            <p:nvPr/>
          </p:nvSpPr>
          <p:spPr bwMode="blackWhite">
            <a:xfrm>
              <a:off x="5410201" y="3406775"/>
              <a:ext cx="2000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8" name="Rectangle 364"/>
            <p:cNvSpPr>
              <a:spLocks noChangeArrowheads="1"/>
            </p:cNvSpPr>
            <p:nvPr/>
          </p:nvSpPr>
          <p:spPr bwMode="blackWhite">
            <a:xfrm>
              <a:off x="1954213" y="3038475"/>
              <a:ext cx="100013" cy="2492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9" name="Rectangle 365"/>
            <p:cNvSpPr>
              <a:spLocks noChangeArrowheads="1"/>
            </p:cNvSpPr>
            <p:nvPr/>
          </p:nvSpPr>
          <p:spPr bwMode="blackWhite">
            <a:xfrm>
              <a:off x="1930401" y="3081338"/>
              <a:ext cx="73025" cy="328612"/>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31" name="Rectangle 368"/>
            <p:cNvSpPr>
              <a:spLocks noChangeArrowheads="1"/>
            </p:cNvSpPr>
            <p:nvPr/>
          </p:nvSpPr>
          <p:spPr bwMode="blackWhite">
            <a:xfrm>
              <a:off x="1766888" y="2916238"/>
              <a:ext cx="2127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34" name="Rectangle 371"/>
            <p:cNvSpPr>
              <a:spLocks noChangeArrowheads="1"/>
            </p:cNvSpPr>
            <p:nvPr/>
          </p:nvSpPr>
          <p:spPr bwMode="blackWhite">
            <a:xfrm>
              <a:off x="2390776" y="3163888"/>
              <a:ext cx="200025" cy="246062"/>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36" name="Rectangle 374"/>
            <p:cNvSpPr>
              <a:spLocks noChangeArrowheads="1"/>
            </p:cNvSpPr>
            <p:nvPr/>
          </p:nvSpPr>
          <p:spPr bwMode="blackWhite">
            <a:xfrm>
              <a:off x="6254751" y="3314699"/>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37" name="Rectangle 375"/>
            <p:cNvSpPr>
              <a:spLocks noChangeArrowheads="1"/>
            </p:cNvSpPr>
            <p:nvPr/>
          </p:nvSpPr>
          <p:spPr bwMode="blackWhite">
            <a:xfrm>
              <a:off x="6411913" y="3381375"/>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dirty="0">
                  <a:solidFill>
                    <a:srgbClr val="0000FF"/>
                  </a:solidFill>
                  <a:cs typeface="Arial" charset="0"/>
                </a:rPr>
                <a:t>n</a:t>
              </a:r>
              <a:endParaRPr lang="en-US" altLang="zh-TW" sz="1350" dirty="0">
                <a:solidFill>
                  <a:srgbClr val="0000FF"/>
                </a:solidFill>
                <a:effectLst>
                  <a:outerShdw blurRad="38100" dist="38100" dir="2700000" algn="tl">
                    <a:srgbClr val="C0C0C0"/>
                  </a:outerShdw>
                </a:effectLst>
                <a:cs typeface="Arial" charset="0"/>
              </a:endParaRPr>
            </a:p>
          </p:txBody>
        </p:sp>
        <p:sp>
          <p:nvSpPr>
            <p:cNvPr id="238" name="Rectangle 376"/>
            <p:cNvSpPr>
              <a:spLocks noChangeArrowheads="1"/>
            </p:cNvSpPr>
            <p:nvPr/>
          </p:nvSpPr>
          <p:spPr bwMode="blackWhite">
            <a:xfrm>
              <a:off x="1971676" y="3094038"/>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39" name="Rectangle 377"/>
            <p:cNvSpPr>
              <a:spLocks noChangeArrowheads="1"/>
            </p:cNvSpPr>
            <p:nvPr/>
          </p:nvSpPr>
          <p:spPr bwMode="blackWhite">
            <a:xfrm>
              <a:off x="1876426" y="3046413"/>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50" name="Freeform 398"/>
            <p:cNvSpPr>
              <a:spLocks/>
            </p:cNvSpPr>
            <p:nvPr/>
          </p:nvSpPr>
          <p:spPr bwMode="blackWhite">
            <a:xfrm>
              <a:off x="2438401" y="3228975"/>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68" name="Freeform 353"/>
            <p:cNvSpPr>
              <a:spLocks/>
            </p:cNvSpPr>
            <p:nvPr/>
          </p:nvSpPr>
          <p:spPr bwMode="blackWhite">
            <a:xfrm>
              <a:off x="6357938" y="31575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5" name="Freeform 353"/>
            <p:cNvSpPr>
              <a:spLocks/>
            </p:cNvSpPr>
            <p:nvPr/>
          </p:nvSpPr>
          <p:spPr bwMode="blackWhite">
            <a:xfrm>
              <a:off x="5419726" y="3409950"/>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8" name="Freeform 353"/>
            <p:cNvSpPr>
              <a:spLocks/>
            </p:cNvSpPr>
            <p:nvPr/>
          </p:nvSpPr>
          <p:spPr bwMode="blackWhite">
            <a:xfrm>
              <a:off x="5989638" y="3444875"/>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1" name="Freeform 353"/>
            <p:cNvSpPr>
              <a:spLocks/>
            </p:cNvSpPr>
            <p:nvPr/>
          </p:nvSpPr>
          <p:spPr bwMode="blackWhite">
            <a:xfrm>
              <a:off x="6088063" y="31575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6" name="Freeform 158"/>
            <p:cNvSpPr>
              <a:spLocks/>
            </p:cNvSpPr>
            <p:nvPr/>
          </p:nvSpPr>
          <p:spPr bwMode="blackWhite">
            <a:xfrm>
              <a:off x="2054226" y="3316288"/>
              <a:ext cx="523875" cy="377825"/>
            </a:xfrm>
            <a:custGeom>
              <a:avLst/>
              <a:gdLst/>
              <a:ahLst/>
              <a:cxnLst>
                <a:cxn ang="0">
                  <a:pos x="218" y="115"/>
                </a:cxn>
                <a:cxn ang="0">
                  <a:pos x="227" y="151"/>
                </a:cxn>
                <a:cxn ang="0">
                  <a:pos x="235" y="196"/>
                </a:cxn>
                <a:cxn ang="0">
                  <a:pos x="283" y="196"/>
                </a:cxn>
                <a:cxn ang="0">
                  <a:pos x="283" y="196"/>
                </a:cxn>
                <a:cxn ang="0">
                  <a:pos x="308" y="160"/>
                </a:cxn>
                <a:cxn ang="0">
                  <a:pos x="332" y="151"/>
                </a:cxn>
                <a:cxn ang="0">
                  <a:pos x="332" y="196"/>
                </a:cxn>
                <a:cxn ang="0">
                  <a:pos x="324" y="196"/>
                </a:cxn>
                <a:cxn ang="0">
                  <a:pos x="300" y="205"/>
                </a:cxn>
                <a:cxn ang="0">
                  <a:pos x="308" y="231"/>
                </a:cxn>
                <a:cxn ang="0">
                  <a:pos x="283" y="249"/>
                </a:cxn>
                <a:cxn ang="0">
                  <a:pos x="243" y="231"/>
                </a:cxn>
                <a:cxn ang="0">
                  <a:pos x="218" y="231"/>
                </a:cxn>
                <a:cxn ang="0">
                  <a:pos x="170" y="205"/>
                </a:cxn>
                <a:cxn ang="0">
                  <a:pos x="137" y="187"/>
                </a:cxn>
                <a:cxn ang="0">
                  <a:pos x="137" y="160"/>
                </a:cxn>
                <a:cxn ang="0">
                  <a:pos x="97" y="106"/>
                </a:cxn>
                <a:cxn ang="0">
                  <a:pos x="81" y="89"/>
                </a:cxn>
                <a:cxn ang="0">
                  <a:pos x="73" y="62"/>
                </a:cxn>
                <a:cxn ang="0">
                  <a:pos x="56" y="53"/>
                </a:cxn>
                <a:cxn ang="0">
                  <a:pos x="32" y="17"/>
                </a:cxn>
                <a:cxn ang="0">
                  <a:pos x="24" y="35"/>
                </a:cxn>
                <a:cxn ang="0">
                  <a:pos x="73" y="124"/>
                </a:cxn>
                <a:cxn ang="0">
                  <a:pos x="81" y="133"/>
                </a:cxn>
                <a:cxn ang="0">
                  <a:pos x="73" y="133"/>
                </a:cxn>
                <a:cxn ang="0">
                  <a:pos x="56" y="106"/>
                </a:cxn>
                <a:cxn ang="0">
                  <a:pos x="24" y="80"/>
                </a:cxn>
                <a:cxn ang="0">
                  <a:pos x="24" y="80"/>
                </a:cxn>
                <a:cxn ang="0">
                  <a:pos x="8" y="44"/>
                </a:cxn>
                <a:cxn ang="0">
                  <a:pos x="24" y="0"/>
                </a:cxn>
                <a:cxn ang="0">
                  <a:pos x="121" y="8"/>
                </a:cxn>
                <a:cxn ang="0">
                  <a:pos x="137" y="44"/>
                </a:cxn>
                <a:cxn ang="0">
                  <a:pos x="162" y="53"/>
                </a:cxn>
                <a:cxn ang="0">
                  <a:pos x="170" y="44"/>
                </a:cxn>
                <a:cxn ang="0">
                  <a:pos x="227" y="98"/>
                </a:cxn>
              </a:cxnLst>
              <a:rect l="0" t="0" r="r" b="b"/>
              <a:pathLst>
                <a:path w="340" h="249">
                  <a:moveTo>
                    <a:pt x="227" y="98"/>
                  </a:moveTo>
                  <a:lnTo>
                    <a:pt x="218" y="115"/>
                  </a:lnTo>
                  <a:lnTo>
                    <a:pt x="218" y="151"/>
                  </a:lnTo>
                  <a:lnTo>
                    <a:pt x="227" y="151"/>
                  </a:lnTo>
                  <a:lnTo>
                    <a:pt x="227" y="160"/>
                  </a:lnTo>
                  <a:lnTo>
                    <a:pt x="235" y="196"/>
                  </a:lnTo>
                  <a:lnTo>
                    <a:pt x="259" y="205"/>
                  </a:lnTo>
                  <a:lnTo>
                    <a:pt x="283" y="196"/>
                  </a:lnTo>
                  <a:lnTo>
                    <a:pt x="300" y="196"/>
                  </a:lnTo>
                  <a:lnTo>
                    <a:pt x="283" y="196"/>
                  </a:lnTo>
                  <a:lnTo>
                    <a:pt x="300" y="187"/>
                  </a:lnTo>
                  <a:lnTo>
                    <a:pt x="308" y="160"/>
                  </a:lnTo>
                  <a:lnTo>
                    <a:pt x="308" y="160"/>
                  </a:lnTo>
                  <a:lnTo>
                    <a:pt x="332" y="151"/>
                  </a:lnTo>
                  <a:lnTo>
                    <a:pt x="340" y="160"/>
                  </a:lnTo>
                  <a:lnTo>
                    <a:pt x="332" y="196"/>
                  </a:lnTo>
                  <a:lnTo>
                    <a:pt x="332" y="205"/>
                  </a:lnTo>
                  <a:lnTo>
                    <a:pt x="324" y="196"/>
                  </a:lnTo>
                  <a:lnTo>
                    <a:pt x="316" y="205"/>
                  </a:lnTo>
                  <a:lnTo>
                    <a:pt x="300" y="205"/>
                  </a:lnTo>
                  <a:lnTo>
                    <a:pt x="283" y="213"/>
                  </a:lnTo>
                  <a:lnTo>
                    <a:pt x="308" y="231"/>
                  </a:lnTo>
                  <a:lnTo>
                    <a:pt x="283" y="231"/>
                  </a:lnTo>
                  <a:lnTo>
                    <a:pt x="283" y="249"/>
                  </a:lnTo>
                  <a:lnTo>
                    <a:pt x="259" y="231"/>
                  </a:lnTo>
                  <a:lnTo>
                    <a:pt x="243" y="231"/>
                  </a:lnTo>
                  <a:lnTo>
                    <a:pt x="235" y="231"/>
                  </a:lnTo>
                  <a:lnTo>
                    <a:pt x="218" y="231"/>
                  </a:lnTo>
                  <a:lnTo>
                    <a:pt x="178" y="213"/>
                  </a:lnTo>
                  <a:lnTo>
                    <a:pt x="170" y="205"/>
                  </a:lnTo>
                  <a:lnTo>
                    <a:pt x="154" y="205"/>
                  </a:lnTo>
                  <a:lnTo>
                    <a:pt x="137" y="187"/>
                  </a:lnTo>
                  <a:lnTo>
                    <a:pt x="129" y="169"/>
                  </a:lnTo>
                  <a:lnTo>
                    <a:pt x="137" y="160"/>
                  </a:lnTo>
                  <a:lnTo>
                    <a:pt x="129" y="151"/>
                  </a:lnTo>
                  <a:lnTo>
                    <a:pt x="97" y="106"/>
                  </a:lnTo>
                  <a:lnTo>
                    <a:pt x="81" y="98"/>
                  </a:lnTo>
                  <a:lnTo>
                    <a:pt x="81" y="89"/>
                  </a:lnTo>
                  <a:lnTo>
                    <a:pt x="73" y="80"/>
                  </a:lnTo>
                  <a:lnTo>
                    <a:pt x="73" y="62"/>
                  </a:lnTo>
                  <a:lnTo>
                    <a:pt x="65" y="62"/>
                  </a:lnTo>
                  <a:lnTo>
                    <a:pt x="56" y="53"/>
                  </a:lnTo>
                  <a:lnTo>
                    <a:pt x="40" y="17"/>
                  </a:lnTo>
                  <a:lnTo>
                    <a:pt x="32" y="17"/>
                  </a:lnTo>
                  <a:lnTo>
                    <a:pt x="24" y="8"/>
                  </a:lnTo>
                  <a:lnTo>
                    <a:pt x="24" y="35"/>
                  </a:lnTo>
                  <a:lnTo>
                    <a:pt x="65" y="89"/>
                  </a:lnTo>
                  <a:lnTo>
                    <a:pt x="73" y="124"/>
                  </a:lnTo>
                  <a:lnTo>
                    <a:pt x="81" y="124"/>
                  </a:lnTo>
                  <a:lnTo>
                    <a:pt x="81" y="133"/>
                  </a:lnTo>
                  <a:lnTo>
                    <a:pt x="81" y="142"/>
                  </a:lnTo>
                  <a:lnTo>
                    <a:pt x="73" y="133"/>
                  </a:lnTo>
                  <a:lnTo>
                    <a:pt x="48" y="115"/>
                  </a:lnTo>
                  <a:lnTo>
                    <a:pt x="56" y="106"/>
                  </a:lnTo>
                  <a:lnTo>
                    <a:pt x="48" y="89"/>
                  </a:lnTo>
                  <a:lnTo>
                    <a:pt x="24" y="80"/>
                  </a:lnTo>
                  <a:lnTo>
                    <a:pt x="24" y="62"/>
                  </a:lnTo>
                  <a:lnTo>
                    <a:pt x="24" y="80"/>
                  </a:lnTo>
                  <a:lnTo>
                    <a:pt x="32" y="62"/>
                  </a:lnTo>
                  <a:lnTo>
                    <a:pt x="8" y="44"/>
                  </a:lnTo>
                  <a:lnTo>
                    <a:pt x="0" y="0"/>
                  </a:lnTo>
                  <a:lnTo>
                    <a:pt x="24" y="0"/>
                  </a:lnTo>
                  <a:lnTo>
                    <a:pt x="65" y="17"/>
                  </a:lnTo>
                  <a:lnTo>
                    <a:pt x="121" y="8"/>
                  </a:lnTo>
                  <a:lnTo>
                    <a:pt x="137" y="26"/>
                  </a:lnTo>
                  <a:lnTo>
                    <a:pt x="137" y="44"/>
                  </a:lnTo>
                  <a:lnTo>
                    <a:pt x="154" y="53"/>
                  </a:lnTo>
                  <a:lnTo>
                    <a:pt x="162" y="53"/>
                  </a:lnTo>
                  <a:lnTo>
                    <a:pt x="162" y="44"/>
                  </a:lnTo>
                  <a:lnTo>
                    <a:pt x="170" y="44"/>
                  </a:lnTo>
                  <a:lnTo>
                    <a:pt x="202" y="89"/>
                  </a:lnTo>
                  <a:lnTo>
                    <a:pt x="227"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67" name="Freeform 353"/>
            <p:cNvSpPr>
              <a:spLocks/>
            </p:cNvSpPr>
            <p:nvPr/>
          </p:nvSpPr>
          <p:spPr bwMode="blackWhite">
            <a:xfrm>
              <a:off x="6216651" y="33734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37" name="Freeform 353"/>
            <p:cNvSpPr>
              <a:spLocks/>
            </p:cNvSpPr>
            <p:nvPr/>
          </p:nvSpPr>
          <p:spPr bwMode="blackWhite">
            <a:xfrm>
              <a:off x="6300788" y="3213100"/>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43" name="Freeform 351"/>
            <p:cNvSpPr>
              <a:spLocks/>
            </p:cNvSpPr>
            <p:nvPr/>
          </p:nvSpPr>
          <p:spPr bwMode="blackWhite">
            <a:xfrm>
              <a:off x="4454526" y="2813050"/>
              <a:ext cx="150812" cy="179388"/>
            </a:xfrm>
            <a:custGeom>
              <a:avLst/>
              <a:gdLst/>
              <a:ahLst/>
              <a:cxnLst>
                <a:cxn ang="0">
                  <a:pos x="6" y="0"/>
                </a:cxn>
                <a:cxn ang="0">
                  <a:pos x="5" y="5"/>
                </a:cxn>
                <a:cxn ang="0">
                  <a:pos x="0" y="5"/>
                </a:cxn>
                <a:cxn ang="0">
                  <a:pos x="4" y="8"/>
                </a:cxn>
                <a:cxn ang="0">
                  <a:pos x="3" y="13"/>
                </a:cxn>
                <a:cxn ang="0">
                  <a:pos x="6" y="10"/>
                </a:cxn>
                <a:cxn ang="0">
                  <a:pos x="10" y="13"/>
                </a:cxn>
                <a:cxn ang="0">
                  <a:pos x="8" y="8"/>
                </a:cxn>
                <a:cxn ang="0">
                  <a:pos x="12" y="5"/>
                </a:cxn>
                <a:cxn ang="0">
                  <a:pos x="8" y="5"/>
                </a:cxn>
                <a:cxn ang="0">
                  <a:pos x="6" y="0"/>
                </a:cxn>
              </a:cxnLst>
              <a:rect l="0" t="0" r="r" b="b"/>
              <a:pathLst>
                <a:path w="12" h="13">
                  <a:moveTo>
                    <a:pt x="6" y="0"/>
                  </a:moveTo>
                  <a:lnTo>
                    <a:pt x="5" y="5"/>
                  </a:lnTo>
                  <a:lnTo>
                    <a:pt x="0" y="5"/>
                  </a:lnTo>
                  <a:lnTo>
                    <a:pt x="4" y="8"/>
                  </a:lnTo>
                  <a:lnTo>
                    <a:pt x="3" y="13"/>
                  </a:lnTo>
                  <a:lnTo>
                    <a:pt x="6" y="10"/>
                  </a:lnTo>
                  <a:lnTo>
                    <a:pt x="10" y="13"/>
                  </a:lnTo>
                  <a:lnTo>
                    <a:pt x="8" y="8"/>
                  </a:lnTo>
                  <a:lnTo>
                    <a:pt x="12" y="5"/>
                  </a:lnTo>
                  <a:lnTo>
                    <a:pt x="8"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grpSp>
        <p:nvGrpSpPr>
          <p:cNvPr id="5" name="群組 429"/>
          <p:cNvGrpSpPr>
            <a:grpSpLocks/>
          </p:cNvGrpSpPr>
          <p:nvPr/>
        </p:nvGrpSpPr>
        <p:grpSpPr bwMode="auto">
          <a:xfrm>
            <a:off x="455085" y="3541706"/>
            <a:ext cx="2311400" cy="826652"/>
            <a:chOff x="207963" y="3228975"/>
            <a:chExt cx="1700213" cy="825595"/>
          </a:xfrm>
        </p:grpSpPr>
        <p:sp>
          <p:nvSpPr>
            <p:cNvPr id="431" name="Line 366"/>
            <p:cNvSpPr>
              <a:spLocks noChangeShapeType="1"/>
            </p:cNvSpPr>
            <p:nvPr/>
          </p:nvSpPr>
          <p:spPr bwMode="blackWhite">
            <a:xfrm flipH="1" flipV="1">
              <a:off x="316951" y="3228975"/>
              <a:ext cx="0" cy="792734"/>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32" name="Line 388"/>
            <p:cNvSpPr>
              <a:spLocks noChangeShapeType="1"/>
            </p:cNvSpPr>
            <p:nvPr/>
          </p:nvSpPr>
          <p:spPr bwMode="auto">
            <a:xfrm>
              <a:off x="316951" y="3228975"/>
              <a:ext cx="1483793" cy="0"/>
            </a:xfrm>
            <a:prstGeom prst="line">
              <a:avLst/>
            </a:prstGeom>
            <a:noFill/>
            <a:ln w="12700">
              <a:solidFill>
                <a:srgbClr val="5F5F5F"/>
              </a:solidFill>
              <a:round/>
              <a:headEnd/>
              <a:tailEnd/>
            </a:ln>
            <a:effectLst/>
          </p:spPr>
          <p:txBody>
            <a:bodyPr/>
            <a:lstStyle/>
            <a:p>
              <a:pPr>
                <a:defRPr/>
              </a:pPr>
              <a:endParaRPr lang="zh-TW" altLang="en-US" sz="1350" dirty="0">
                <a:solidFill>
                  <a:srgbClr val="5F5F5F"/>
                </a:solidFill>
                <a:effectLst>
                  <a:outerShdw blurRad="38100" dist="38100" dir="2700000" algn="tl">
                    <a:srgbClr val="000000">
                      <a:alpha val="43137"/>
                    </a:srgbClr>
                  </a:outerShdw>
                </a:effectLst>
                <a:cs typeface="Arial" pitchFamily="34" charset="0"/>
              </a:endParaRPr>
            </a:p>
          </p:txBody>
        </p:sp>
        <p:sp>
          <p:nvSpPr>
            <p:cNvPr id="71754" name="Text Box 389"/>
            <p:cNvSpPr txBox="1">
              <a:spLocks noChangeArrowheads="1"/>
            </p:cNvSpPr>
            <p:nvPr/>
          </p:nvSpPr>
          <p:spPr bwMode="auto">
            <a:xfrm>
              <a:off x="207963" y="3444877"/>
              <a:ext cx="1700213" cy="609693"/>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Santa Clara, CA</a:t>
              </a:r>
            </a:p>
            <a:p>
              <a:pPr>
                <a:lnSpc>
                  <a:spcPct val="80000"/>
                </a:lnSpc>
                <a:spcBef>
                  <a:spcPts val="267"/>
                </a:spcBef>
              </a:pPr>
              <a:r>
                <a:rPr lang="en-US" altLang="zh-TW" sz="1350" dirty="0">
                  <a:solidFill>
                    <a:srgbClr val="5F5F5F"/>
                  </a:solidFill>
                </a:rPr>
                <a:t>NPI, NA Hub, Engineering Service, Enclosure</a:t>
              </a:r>
            </a:p>
          </p:txBody>
        </p:sp>
      </p:grpSp>
      <p:grpSp>
        <p:nvGrpSpPr>
          <p:cNvPr id="6" name="群組 433"/>
          <p:cNvGrpSpPr>
            <a:grpSpLocks/>
          </p:cNvGrpSpPr>
          <p:nvPr/>
        </p:nvGrpSpPr>
        <p:grpSpPr bwMode="auto">
          <a:xfrm>
            <a:off x="476261" y="1893896"/>
            <a:ext cx="2290233" cy="1563687"/>
            <a:chOff x="211139" y="1606550"/>
            <a:chExt cx="1671655" cy="1563688"/>
          </a:xfrm>
        </p:grpSpPr>
        <p:sp>
          <p:nvSpPr>
            <p:cNvPr id="435" name="Line 369"/>
            <p:cNvSpPr>
              <a:spLocks noChangeShapeType="1"/>
            </p:cNvSpPr>
            <p:nvPr/>
          </p:nvSpPr>
          <p:spPr bwMode="blackWhite">
            <a:xfrm flipH="1">
              <a:off x="1054691" y="3170238"/>
              <a:ext cx="631891" cy="0"/>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36" name="Line 370"/>
            <p:cNvSpPr>
              <a:spLocks noChangeShapeType="1"/>
            </p:cNvSpPr>
            <p:nvPr/>
          </p:nvSpPr>
          <p:spPr bwMode="blackWhite">
            <a:xfrm flipH="1" flipV="1">
              <a:off x="1048511" y="2149475"/>
              <a:ext cx="6180" cy="1020763"/>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51" name="Text Box 390"/>
            <p:cNvSpPr txBox="1">
              <a:spLocks noChangeArrowheads="1"/>
            </p:cNvSpPr>
            <p:nvPr/>
          </p:nvSpPr>
          <p:spPr bwMode="auto">
            <a:xfrm>
              <a:off x="211139" y="1606550"/>
              <a:ext cx="1671655" cy="610474"/>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San Jose, CA</a:t>
              </a:r>
            </a:p>
            <a:p>
              <a:pPr>
                <a:lnSpc>
                  <a:spcPct val="80000"/>
                </a:lnSpc>
                <a:spcBef>
                  <a:spcPts val="267"/>
                </a:spcBef>
              </a:pPr>
              <a:r>
                <a:rPr lang="en-US" altLang="zh-TW" sz="1350" dirty="0">
                  <a:solidFill>
                    <a:srgbClr val="5F5F5F"/>
                  </a:solidFill>
                </a:rPr>
                <a:t>NPI, Engineering Service,  PCBA &amp; BOX Build</a:t>
              </a:r>
            </a:p>
          </p:txBody>
        </p:sp>
      </p:grpSp>
      <p:grpSp>
        <p:nvGrpSpPr>
          <p:cNvPr id="7" name="群組 437"/>
          <p:cNvGrpSpPr>
            <a:grpSpLocks/>
          </p:cNvGrpSpPr>
          <p:nvPr/>
        </p:nvGrpSpPr>
        <p:grpSpPr bwMode="auto">
          <a:xfrm>
            <a:off x="4857754" y="1043561"/>
            <a:ext cx="2163242" cy="1868463"/>
            <a:chOff x="3644645" y="963309"/>
            <a:chExt cx="1621640" cy="1867304"/>
          </a:xfrm>
        </p:grpSpPr>
        <p:sp>
          <p:nvSpPr>
            <p:cNvPr id="439" name="Line 350"/>
            <p:cNvSpPr>
              <a:spLocks noChangeShapeType="1"/>
            </p:cNvSpPr>
            <p:nvPr/>
          </p:nvSpPr>
          <p:spPr bwMode="blackWhite">
            <a:xfrm>
              <a:off x="4501484" y="1499528"/>
              <a:ext cx="0" cy="1331085"/>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48" name="Text Box 391"/>
            <p:cNvSpPr txBox="1">
              <a:spLocks noChangeArrowheads="1"/>
            </p:cNvSpPr>
            <p:nvPr/>
          </p:nvSpPr>
          <p:spPr bwMode="auto">
            <a:xfrm>
              <a:off x="3644645" y="963309"/>
              <a:ext cx="1621640" cy="610095"/>
            </a:xfrm>
            <a:prstGeom prst="rect">
              <a:avLst/>
            </a:prstGeom>
            <a:solidFill>
              <a:schemeClr val="bg1"/>
            </a:solid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Czech Republic</a:t>
              </a:r>
            </a:p>
            <a:p>
              <a:pPr>
                <a:lnSpc>
                  <a:spcPct val="80000"/>
                </a:lnSpc>
                <a:spcBef>
                  <a:spcPts val="267"/>
                </a:spcBef>
              </a:pPr>
              <a:r>
                <a:rPr lang="en-US" altLang="zh-TW" sz="1350" dirty="0">
                  <a:solidFill>
                    <a:srgbClr val="5F5F5F"/>
                  </a:solidFill>
                </a:rPr>
                <a:t>Enclosure, ATO,  EU  Regional DF Site</a:t>
              </a:r>
              <a:r>
                <a:rPr lang="zh-TW" altLang="en-US" sz="1350" dirty="0">
                  <a:solidFill>
                    <a:srgbClr val="5F5F5F"/>
                  </a:solidFill>
                </a:rPr>
                <a:t> </a:t>
              </a:r>
              <a:endParaRPr lang="en-US" altLang="zh-TW" sz="1350" dirty="0">
                <a:solidFill>
                  <a:srgbClr val="5F5F5F"/>
                </a:solidFill>
              </a:endParaRPr>
            </a:p>
          </p:txBody>
        </p:sp>
      </p:grpSp>
      <p:grpSp>
        <p:nvGrpSpPr>
          <p:cNvPr id="8" name="群組 496"/>
          <p:cNvGrpSpPr>
            <a:grpSpLocks/>
          </p:cNvGrpSpPr>
          <p:nvPr/>
        </p:nvGrpSpPr>
        <p:grpSpPr bwMode="auto">
          <a:xfrm>
            <a:off x="2446867" y="979571"/>
            <a:ext cx="1921934" cy="2429021"/>
            <a:chOff x="1835473" y="871832"/>
            <a:chExt cx="1440160" cy="2428544"/>
          </a:xfrm>
          <a:solidFill>
            <a:schemeClr val="bg1"/>
          </a:solidFill>
        </p:grpSpPr>
        <p:sp>
          <p:nvSpPr>
            <p:cNvPr id="442" name="Line 372"/>
            <p:cNvSpPr>
              <a:spLocks noChangeShapeType="1"/>
            </p:cNvSpPr>
            <p:nvPr/>
          </p:nvSpPr>
          <p:spPr bwMode="blackWhite">
            <a:xfrm flipH="1">
              <a:off x="2559492" y="1506853"/>
              <a:ext cx="0" cy="1793523"/>
            </a:xfrm>
            <a:prstGeom prst="line">
              <a:avLst/>
            </a:prstGeom>
            <a:grp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5185" name="Text Box 387"/>
            <p:cNvSpPr txBox="1">
              <a:spLocks noChangeArrowheads="1"/>
            </p:cNvSpPr>
            <p:nvPr/>
          </p:nvSpPr>
          <p:spPr bwMode="auto">
            <a:xfrm>
              <a:off x="1835473" y="871832"/>
              <a:ext cx="1440160" cy="610354"/>
            </a:xfrm>
            <a:prstGeom prst="rect">
              <a:avLst/>
            </a:prstGeom>
            <a:grpFill/>
            <a:ln w="9525">
              <a:solidFill>
                <a:srgbClr val="5F5F5F"/>
              </a:solidFill>
              <a:miter lim="800000"/>
              <a:headEnd/>
              <a:tailEnd/>
            </a:ln>
          </p:spPr>
          <p:txBody>
            <a:bodyPr lIns="68567" tIns="34283" rIns="68567" bIns="34283">
              <a:spAutoFit/>
            </a:bodyPr>
            <a:lstStyle/>
            <a:p>
              <a:pPr>
                <a:lnSpc>
                  <a:spcPct val="80000"/>
                </a:lnSpc>
                <a:spcBef>
                  <a:spcPts val="267"/>
                </a:spcBef>
                <a:defRPr/>
              </a:pPr>
              <a:r>
                <a:rPr lang="en-US" altLang="zh-TW" sz="1350" u="sng" dirty="0"/>
                <a:t>Houston, TX</a:t>
              </a:r>
            </a:p>
            <a:p>
              <a:pPr>
                <a:lnSpc>
                  <a:spcPct val="80000"/>
                </a:lnSpc>
                <a:spcBef>
                  <a:spcPts val="267"/>
                </a:spcBef>
                <a:defRPr/>
              </a:pPr>
              <a:r>
                <a:rPr lang="en-US" altLang="zh-TW" sz="1350" dirty="0">
                  <a:solidFill>
                    <a:srgbClr val="5F5F5F"/>
                  </a:solidFill>
                </a:rPr>
                <a:t>ATO, North America Regional DF Site</a:t>
              </a:r>
            </a:p>
          </p:txBody>
        </p:sp>
      </p:grpSp>
      <p:grpSp>
        <p:nvGrpSpPr>
          <p:cNvPr id="9" name="群組 448"/>
          <p:cNvGrpSpPr>
            <a:grpSpLocks/>
          </p:cNvGrpSpPr>
          <p:nvPr/>
        </p:nvGrpSpPr>
        <p:grpSpPr bwMode="auto">
          <a:xfrm>
            <a:off x="8667667" y="3709961"/>
            <a:ext cx="3293117" cy="853617"/>
            <a:chOff x="6358241" y="3157537"/>
            <a:chExt cx="2470060" cy="854260"/>
          </a:xfrm>
          <a:solidFill>
            <a:srgbClr val="00FF00"/>
          </a:solidFill>
        </p:grpSpPr>
        <p:sp>
          <p:nvSpPr>
            <p:cNvPr id="450" name="Line 393"/>
            <p:cNvSpPr>
              <a:spLocks noChangeShapeType="1"/>
            </p:cNvSpPr>
            <p:nvPr/>
          </p:nvSpPr>
          <p:spPr bwMode="auto">
            <a:xfrm>
              <a:off x="6358241" y="3331000"/>
              <a:ext cx="1524137" cy="0"/>
            </a:xfrm>
            <a:prstGeom prst="line">
              <a:avLst/>
            </a:prstGeom>
            <a:grp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46" name="Text Box 392"/>
            <p:cNvSpPr txBox="1">
              <a:spLocks noChangeArrowheads="1"/>
            </p:cNvSpPr>
            <p:nvPr/>
          </p:nvSpPr>
          <p:spPr bwMode="auto">
            <a:xfrm>
              <a:off x="7226301" y="3157537"/>
              <a:ext cx="1602000" cy="854260"/>
            </a:xfrm>
            <a:prstGeom prst="rect">
              <a:avLst/>
            </a:prstGeom>
            <a:grp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err="1"/>
                <a:t>TuCheng</a:t>
              </a:r>
              <a:r>
                <a:rPr lang="en-US" altLang="zh-TW" sz="1350" u="sng" dirty="0"/>
                <a:t>/</a:t>
              </a:r>
              <a:r>
                <a:rPr lang="en-US" altLang="zh-TW" sz="1350" u="sng" dirty="0" err="1"/>
                <a:t>HsinChu</a:t>
              </a:r>
              <a:r>
                <a:rPr lang="en-US" altLang="zh-TW" sz="1350" u="sng" dirty="0"/>
                <a:t>, </a:t>
              </a:r>
            </a:p>
            <a:p>
              <a:pPr>
                <a:lnSpc>
                  <a:spcPct val="80000"/>
                </a:lnSpc>
                <a:spcBef>
                  <a:spcPts val="267"/>
                </a:spcBef>
              </a:pPr>
              <a:r>
                <a:rPr lang="en-US" altLang="zh-TW" sz="1350" u="sng" dirty="0"/>
                <a:t>Taiwan</a:t>
              </a:r>
            </a:p>
            <a:p>
              <a:pPr>
                <a:lnSpc>
                  <a:spcPct val="80000"/>
                </a:lnSpc>
                <a:spcBef>
                  <a:spcPts val="267"/>
                </a:spcBef>
              </a:pPr>
              <a:r>
                <a:rPr lang="en-US" altLang="zh-TW" sz="1350" dirty="0">
                  <a:solidFill>
                    <a:srgbClr val="5F5F5F"/>
                  </a:solidFill>
                </a:rPr>
                <a:t>Engineering Service</a:t>
              </a:r>
            </a:p>
            <a:p>
              <a:pPr>
                <a:lnSpc>
                  <a:spcPct val="80000"/>
                </a:lnSpc>
                <a:spcBef>
                  <a:spcPts val="267"/>
                </a:spcBef>
              </a:pPr>
              <a:r>
                <a:rPr lang="en-US" altLang="zh-TW" sz="1350" dirty="0">
                  <a:solidFill>
                    <a:srgbClr val="0000FF"/>
                  </a:solidFill>
                </a:rPr>
                <a:t>JDM/ODM Design</a:t>
              </a:r>
            </a:p>
          </p:txBody>
        </p:sp>
      </p:grpSp>
      <p:grpSp>
        <p:nvGrpSpPr>
          <p:cNvPr id="5184" name="群組 451"/>
          <p:cNvGrpSpPr>
            <a:grpSpLocks/>
          </p:cNvGrpSpPr>
          <p:nvPr/>
        </p:nvGrpSpPr>
        <p:grpSpPr bwMode="auto">
          <a:xfrm>
            <a:off x="8296330" y="3895597"/>
            <a:ext cx="3458633" cy="2505824"/>
            <a:chOff x="6233722" y="3535366"/>
            <a:chExt cx="2594579" cy="2505155"/>
          </a:xfrm>
        </p:grpSpPr>
        <p:sp>
          <p:nvSpPr>
            <p:cNvPr id="71742" name="Text Box 396"/>
            <p:cNvSpPr txBox="1">
              <a:spLocks noChangeArrowheads="1"/>
            </p:cNvSpPr>
            <p:nvPr/>
          </p:nvSpPr>
          <p:spPr bwMode="auto">
            <a:xfrm>
              <a:off x="7226301" y="5430210"/>
              <a:ext cx="1602000" cy="610311"/>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err="1"/>
                <a:t>Guanlan</a:t>
              </a:r>
              <a:r>
                <a:rPr lang="en-US" altLang="zh-TW" sz="1350" u="sng" dirty="0"/>
                <a:t>, China</a:t>
              </a:r>
            </a:p>
            <a:p>
              <a:pPr>
                <a:lnSpc>
                  <a:spcPct val="80000"/>
                </a:lnSpc>
                <a:spcBef>
                  <a:spcPts val="267"/>
                </a:spcBef>
              </a:pPr>
              <a:r>
                <a:rPr lang="en-US" altLang="zh-TW" sz="1350" dirty="0">
                  <a:solidFill>
                    <a:srgbClr val="5F5F5F"/>
                  </a:solidFill>
                </a:rPr>
                <a:t>ATO,  Asia / China Regional DF Site </a:t>
              </a:r>
            </a:p>
          </p:txBody>
        </p:sp>
        <p:sp>
          <p:nvSpPr>
            <p:cNvPr id="454" name="Line 409"/>
            <p:cNvSpPr>
              <a:spLocks noChangeShapeType="1"/>
            </p:cNvSpPr>
            <p:nvPr/>
          </p:nvSpPr>
          <p:spPr bwMode="auto">
            <a:xfrm flipH="1" flipV="1">
              <a:off x="6233722" y="5525559"/>
              <a:ext cx="976539" cy="0"/>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5" name="Line 372"/>
            <p:cNvSpPr>
              <a:spLocks noChangeShapeType="1"/>
            </p:cNvSpPr>
            <p:nvPr/>
          </p:nvSpPr>
          <p:spPr bwMode="blackWhite">
            <a:xfrm flipH="1">
              <a:off x="6233722" y="3535366"/>
              <a:ext cx="0" cy="1990193"/>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grpSp>
      <p:grpSp>
        <p:nvGrpSpPr>
          <p:cNvPr id="5186" name="群組 455"/>
          <p:cNvGrpSpPr>
            <a:grpSpLocks/>
          </p:cNvGrpSpPr>
          <p:nvPr/>
        </p:nvGrpSpPr>
        <p:grpSpPr bwMode="auto">
          <a:xfrm>
            <a:off x="8600618" y="3906468"/>
            <a:ext cx="3344333" cy="1835999"/>
            <a:chOff x="6319838" y="3451225"/>
            <a:chExt cx="2508463" cy="1836000"/>
          </a:xfrm>
        </p:grpSpPr>
        <p:sp>
          <p:nvSpPr>
            <p:cNvPr id="459" name="Line 372"/>
            <p:cNvSpPr>
              <a:spLocks noChangeShapeType="1"/>
            </p:cNvSpPr>
            <p:nvPr/>
          </p:nvSpPr>
          <p:spPr bwMode="blackWhite">
            <a:xfrm flipH="1">
              <a:off x="6319838" y="3451225"/>
              <a:ext cx="0" cy="1728788"/>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7" name="Line 409"/>
            <p:cNvSpPr>
              <a:spLocks noChangeShapeType="1"/>
            </p:cNvSpPr>
            <p:nvPr/>
          </p:nvSpPr>
          <p:spPr bwMode="auto">
            <a:xfrm flipH="1" flipV="1">
              <a:off x="6321426" y="5173663"/>
              <a:ext cx="976396" cy="0"/>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41" name="Text Box 395"/>
            <p:cNvSpPr txBox="1">
              <a:spLocks noChangeArrowheads="1"/>
            </p:cNvSpPr>
            <p:nvPr/>
          </p:nvSpPr>
          <p:spPr bwMode="auto">
            <a:xfrm>
              <a:off x="7226301" y="4228935"/>
              <a:ext cx="1602000" cy="1058290"/>
            </a:xfrm>
            <a:prstGeom prst="rect">
              <a:avLst/>
            </a:prstGeom>
            <a:solidFill>
              <a:srgbClr val="00FF00"/>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Long </a:t>
              </a:r>
              <a:r>
                <a:rPr lang="en-US" altLang="zh-TW" sz="1350" u="sng" dirty="0" err="1"/>
                <a:t>Hua</a:t>
              </a:r>
              <a:r>
                <a:rPr lang="en-US" altLang="zh-TW" sz="1350" u="sng" dirty="0"/>
                <a:t>, China</a:t>
              </a:r>
            </a:p>
            <a:p>
              <a:pPr>
                <a:lnSpc>
                  <a:spcPct val="80000"/>
                </a:lnSpc>
                <a:spcBef>
                  <a:spcPts val="267"/>
                </a:spcBef>
              </a:pPr>
              <a:r>
                <a:rPr lang="en-US" altLang="zh-TW" sz="1350" dirty="0" err="1"/>
                <a:t>NPI,Repair</a:t>
              </a:r>
              <a:r>
                <a:rPr lang="en-US" altLang="zh-TW" sz="1350" dirty="0"/>
                <a:t>, </a:t>
              </a:r>
              <a:r>
                <a:rPr lang="en-US" altLang="zh-TW" sz="1350" dirty="0">
                  <a:solidFill>
                    <a:srgbClr val="5F5F5F"/>
                  </a:solidFill>
                </a:rPr>
                <a:t>Engineering</a:t>
              </a:r>
            </a:p>
            <a:p>
              <a:pPr>
                <a:lnSpc>
                  <a:spcPct val="80000"/>
                </a:lnSpc>
                <a:spcBef>
                  <a:spcPts val="267"/>
                </a:spcBef>
              </a:pPr>
              <a:r>
                <a:rPr lang="en-US" altLang="zh-TW" sz="1350" dirty="0">
                  <a:solidFill>
                    <a:srgbClr val="5F5F5F"/>
                  </a:solidFill>
                </a:rPr>
                <a:t>Service, PCBA, Enclosure,  </a:t>
              </a:r>
            </a:p>
            <a:p>
              <a:pPr>
                <a:lnSpc>
                  <a:spcPct val="80000"/>
                </a:lnSpc>
                <a:spcBef>
                  <a:spcPts val="267"/>
                </a:spcBef>
              </a:pPr>
              <a:r>
                <a:rPr lang="en-US" altLang="zh-TW" sz="1350" dirty="0">
                  <a:solidFill>
                    <a:srgbClr val="5F5F5F"/>
                  </a:solidFill>
                </a:rPr>
                <a:t>BOX Build, B/P</a:t>
              </a:r>
            </a:p>
            <a:p>
              <a:pPr>
                <a:lnSpc>
                  <a:spcPct val="80000"/>
                </a:lnSpc>
                <a:spcBef>
                  <a:spcPts val="267"/>
                </a:spcBef>
              </a:pPr>
              <a:r>
                <a:rPr lang="en-US" altLang="zh-TW" sz="1350" dirty="0">
                  <a:solidFill>
                    <a:srgbClr val="0000FF"/>
                  </a:solidFill>
                </a:rPr>
                <a:t>JDM/ODM Design</a:t>
              </a:r>
            </a:p>
          </p:txBody>
        </p:sp>
      </p:grpSp>
      <p:grpSp>
        <p:nvGrpSpPr>
          <p:cNvPr id="5187" name="群組 459"/>
          <p:cNvGrpSpPr>
            <a:grpSpLocks/>
          </p:cNvGrpSpPr>
          <p:nvPr/>
        </p:nvGrpSpPr>
        <p:grpSpPr bwMode="auto">
          <a:xfrm>
            <a:off x="8982312" y="2807004"/>
            <a:ext cx="3105151" cy="815145"/>
            <a:chOff x="6499226" y="2605090"/>
            <a:chExt cx="2329075" cy="815142"/>
          </a:xfrm>
          <a:solidFill>
            <a:srgbClr val="00FF00"/>
          </a:solidFill>
        </p:grpSpPr>
        <p:sp>
          <p:nvSpPr>
            <p:cNvPr id="461" name="Line 409"/>
            <p:cNvSpPr>
              <a:spLocks noChangeShapeType="1"/>
            </p:cNvSpPr>
            <p:nvPr/>
          </p:nvSpPr>
          <p:spPr bwMode="auto">
            <a:xfrm flipH="1">
              <a:off x="6499226" y="2797176"/>
              <a:ext cx="731905" cy="431799"/>
            </a:xfrm>
            <a:prstGeom prst="line">
              <a:avLst/>
            </a:prstGeom>
            <a:grp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8" name="Text Box 392"/>
            <p:cNvSpPr txBox="1">
              <a:spLocks noChangeArrowheads="1"/>
            </p:cNvSpPr>
            <p:nvPr/>
          </p:nvSpPr>
          <p:spPr bwMode="auto">
            <a:xfrm>
              <a:off x="7226301" y="2605090"/>
              <a:ext cx="1602000" cy="815142"/>
            </a:xfrm>
            <a:prstGeom prst="rect">
              <a:avLst/>
            </a:prstGeom>
            <a:grp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Song Jiang, China</a:t>
              </a:r>
            </a:p>
            <a:p>
              <a:pPr>
                <a:lnSpc>
                  <a:spcPct val="80000"/>
                </a:lnSpc>
                <a:spcBef>
                  <a:spcPts val="267"/>
                </a:spcBef>
              </a:pPr>
              <a:r>
                <a:rPr lang="en-US" altLang="zh-TW" sz="1350" dirty="0">
                  <a:solidFill>
                    <a:srgbClr val="5F5F5F"/>
                  </a:solidFill>
                </a:rPr>
                <a:t>Enclosure, B/P,  BOX Build, NPI,</a:t>
              </a:r>
            </a:p>
            <a:p>
              <a:pPr>
                <a:lnSpc>
                  <a:spcPct val="80000"/>
                </a:lnSpc>
                <a:spcBef>
                  <a:spcPts val="267"/>
                </a:spcBef>
              </a:pPr>
              <a:r>
                <a:rPr lang="en-US" altLang="zh-TW" sz="1350" dirty="0">
                  <a:solidFill>
                    <a:srgbClr val="5F5F5F"/>
                  </a:solidFill>
                </a:rPr>
                <a:t> </a:t>
              </a:r>
              <a:r>
                <a:rPr lang="en-US" altLang="zh-TW" sz="1350" dirty="0">
                  <a:solidFill>
                    <a:srgbClr val="0000FF"/>
                  </a:solidFill>
                </a:rPr>
                <a:t>JDM/ODM Design</a:t>
              </a:r>
            </a:p>
          </p:txBody>
        </p:sp>
      </p:grpSp>
      <p:grpSp>
        <p:nvGrpSpPr>
          <p:cNvPr id="5188" name="群組 462"/>
          <p:cNvGrpSpPr>
            <a:grpSpLocks/>
          </p:cNvGrpSpPr>
          <p:nvPr/>
        </p:nvGrpSpPr>
        <p:grpSpPr bwMode="auto">
          <a:xfrm>
            <a:off x="8304253" y="1722846"/>
            <a:ext cx="3520017" cy="1741527"/>
            <a:chOff x="6188084" y="1474076"/>
            <a:chExt cx="2640217" cy="1742198"/>
          </a:xfrm>
        </p:grpSpPr>
        <p:sp>
          <p:nvSpPr>
            <p:cNvPr id="464" name="Line 409"/>
            <p:cNvSpPr>
              <a:spLocks noChangeShapeType="1"/>
            </p:cNvSpPr>
            <p:nvPr/>
          </p:nvSpPr>
          <p:spPr bwMode="auto">
            <a:xfrm flipH="1">
              <a:off x="6188084" y="1701214"/>
              <a:ext cx="1047831" cy="1515060"/>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6" name="Text Box 392"/>
            <p:cNvSpPr txBox="1">
              <a:spLocks noChangeArrowheads="1"/>
            </p:cNvSpPr>
            <p:nvPr/>
          </p:nvSpPr>
          <p:spPr bwMode="auto">
            <a:xfrm>
              <a:off x="7226301" y="1474076"/>
              <a:ext cx="1602000" cy="444446"/>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Chongqing, China</a:t>
              </a:r>
            </a:p>
            <a:p>
              <a:pPr>
                <a:lnSpc>
                  <a:spcPct val="80000"/>
                </a:lnSpc>
                <a:spcBef>
                  <a:spcPts val="267"/>
                </a:spcBef>
              </a:pPr>
              <a:r>
                <a:rPr lang="en-US" altLang="zh-TW" sz="1350" dirty="0">
                  <a:solidFill>
                    <a:srgbClr val="5F5F5F"/>
                  </a:solidFill>
                </a:rPr>
                <a:t>PCBA, BOX Build</a:t>
              </a:r>
            </a:p>
          </p:txBody>
        </p:sp>
      </p:grpSp>
      <p:grpSp>
        <p:nvGrpSpPr>
          <p:cNvPr id="5189" name="群組 465"/>
          <p:cNvGrpSpPr>
            <a:grpSpLocks/>
          </p:cNvGrpSpPr>
          <p:nvPr/>
        </p:nvGrpSpPr>
        <p:grpSpPr bwMode="auto">
          <a:xfrm>
            <a:off x="4811197" y="3873505"/>
            <a:ext cx="2508249" cy="574726"/>
            <a:chOff x="3608388" y="3754575"/>
            <a:chExt cx="1881188" cy="575106"/>
          </a:xfrm>
        </p:grpSpPr>
        <p:sp>
          <p:nvSpPr>
            <p:cNvPr id="71732" name="Line 412"/>
            <p:cNvSpPr>
              <a:spLocks noChangeShapeType="1"/>
            </p:cNvSpPr>
            <p:nvPr/>
          </p:nvSpPr>
          <p:spPr bwMode="auto">
            <a:xfrm flipV="1">
              <a:off x="5489576" y="3754575"/>
              <a:ext cx="0" cy="396272"/>
            </a:xfrm>
            <a:prstGeom prst="line">
              <a:avLst/>
            </a:prstGeom>
            <a:noFill/>
            <a:ln w="9525">
              <a:solidFill>
                <a:srgbClr val="5F5F5F"/>
              </a:solidFill>
              <a:round/>
              <a:headEnd/>
              <a:tailEnd/>
            </a:ln>
          </p:spPr>
          <p:txBody>
            <a:bodyPr/>
            <a:lstStyle/>
            <a:p>
              <a:endParaRPr lang="zh-TW" altLang="en-US" sz="1350"/>
            </a:p>
          </p:txBody>
        </p:sp>
        <p:sp>
          <p:nvSpPr>
            <p:cNvPr id="468" name="Line 414"/>
            <p:cNvSpPr>
              <a:spLocks noChangeShapeType="1"/>
            </p:cNvSpPr>
            <p:nvPr/>
          </p:nvSpPr>
          <p:spPr bwMode="blackWhite">
            <a:xfrm flipH="1">
              <a:off x="4452938" y="4148537"/>
              <a:ext cx="1035051" cy="0"/>
            </a:xfrm>
            <a:prstGeom prst="line">
              <a:avLst/>
            </a:prstGeom>
            <a:noFill/>
            <a:ln w="12700">
              <a:solidFill>
                <a:srgbClr val="5F5F5F"/>
              </a:solidFill>
              <a:round/>
              <a:headEnd/>
              <a:tailEnd/>
            </a:ln>
            <a:effectLst/>
          </p:spPr>
          <p:txBody>
            <a:bodyPr wrap="none" lIns="34283" tIns="34283" rIns="34283" bIns="34283" anchor="ct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4" name="Text Box 395"/>
            <p:cNvSpPr txBox="1">
              <a:spLocks noChangeArrowheads="1"/>
            </p:cNvSpPr>
            <p:nvPr/>
          </p:nvSpPr>
          <p:spPr bwMode="auto">
            <a:xfrm>
              <a:off x="3608388" y="3885112"/>
              <a:ext cx="1611313" cy="444569"/>
            </a:xfrm>
            <a:prstGeom prst="rect">
              <a:avLst/>
            </a:prstGeom>
            <a:solidFill>
              <a:srgbClr val="FFFFFF"/>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Chennai, India</a:t>
              </a:r>
            </a:p>
            <a:p>
              <a:pPr>
                <a:lnSpc>
                  <a:spcPct val="80000"/>
                </a:lnSpc>
                <a:spcBef>
                  <a:spcPts val="267"/>
                </a:spcBef>
              </a:pPr>
              <a:r>
                <a:rPr lang="en-US" altLang="zh-TW" sz="1350" dirty="0">
                  <a:solidFill>
                    <a:srgbClr val="5F5F5F"/>
                  </a:solidFill>
                </a:rPr>
                <a:t>Enclosure</a:t>
              </a:r>
            </a:p>
          </p:txBody>
        </p:sp>
      </p:grpSp>
      <p:grpSp>
        <p:nvGrpSpPr>
          <p:cNvPr id="5190" name="群組 469"/>
          <p:cNvGrpSpPr>
            <a:grpSpLocks/>
          </p:cNvGrpSpPr>
          <p:nvPr/>
        </p:nvGrpSpPr>
        <p:grpSpPr bwMode="auto">
          <a:xfrm>
            <a:off x="8051801" y="1142402"/>
            <a:ext cx="3378237" cy="2471279"/>
            <a:chOff x="4122577" y="5192798"/>
            <a:chExt cx="2534551" cy="2472690"/>
          </a:xfrm>
        </p:grpSpPr>
        <p:sp>
          <p:nvSpPr>
            <p:cNvPr id="471" name="Line 411"/>
            <p:cNvSpPr>
              <a:spLocks noChangeShapeType="1"/>
            </p:cNvSpPr>
            <p:nvPr/>
          </p:nvSpPr>
          <p:spPr bwMode="blackWhite">
            <a:xfrm flipH="1">
              <a:off x="4122577" y="5679972"/>
              <a:ext cx="962373" cy="1985516"/>
            </a:xfrm>
            <a:prstGeom prst="line">
              <a:avLst/>
            </a:prstGeom>
            <a:noFill/>
            <a:ln w="12700">
              <a:solidFill>
                <a:srgbClr val="5F5F5F"/>
              </a:solidFill>
              <a:round/>
              <a:headEnd/>
              <a:tailEnd/>
            </a:ln>
            <a:effectLst/>
          </p:spPr>
          <p:txBody>
            <a:bodyPr wrap="none" lIns="34283" tIns="34283" rIns="34283" bIns="34283" anchor="ct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1" name="Text Box 395"/>
            <p:cNvSpPr txBox="1">
              <a:spLocks noChangeArrowheads="1"/>
            </p:cNvSpPr>
            <p:nvPr/>
          </p:nvSpPr>
          <p:spPr bwMode="auto">
            <a:xfrm>
              <a:off x="4976892" y="5192798"/>
              <a:ext cx="1680236" cy="444529"/>
            </a:xfrm>
            <a:prstGeom prst="rect">
              <a:avLst/>
            </a:prstGeom>
            <a:no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Bac</a:t>
              </a:r>
              <a:r>
                <a:rPr lang="zh-TW" altLang="en-US" sz="1350" u="sng" dirty="0"/>
                <a:t> </a:t>
              </a:r>
              <a:r>
                <a:rPr lang="en-US" altLang="zh-TW" sz="1350" u="sng" dirty="0"/>
                <a:t>Ning/Bac </a:t>
              </a:r>
              <a:r>
                <a:rPr lang="en-US" altLang="zh-TW" sz="1350" u="sng" dirty="0" err="1"/>
                <a:t>Giang</a:t>
              </a:r>
              <a:r>
                <a:rPr lang="en-US" altLang="zh-TW" sz="1350" u="sng" dirty="0"/>
                <a:t>, Vietnam</a:t>
              </a:r>
            </a:p>
            <a:p>
              <a:pPr>
                <a:lnSpc>
                  <a:spcPct val="80000"/>
                </a:lnSpc>
                <a:spcBef>
                  <a:spcPts val="267"/>
                </a:spcBef>
              </a:pPr>
              <a:r>
                <a:rPr lang="en-US" altLang="zh-TW" sz="1350" dirty="0">
                  <a:solidFill>
                    <a:srgbClr val="5F5F5F"/>
                  </a:solidFill>
                </a:rPr>
                <a:t>PCBA, BOX Build</a:t>
              </a:r>
            </a:p>
          </p:txBody>
        </p:sp>
      </p:grpSp>
      <p:grpSp>
        <p:nvGrpSpPr>
          <p:cNvPr id="5191" name="群組 539"/>
          <p:cNvGrpSpPr>
            <a:grpSpLocks/>
          </p:cNvGrpSpPr>
          <p:nvPr/>
        </p:nvGrpSpPr>
        <p:grpSpPr bwMode="auto">
          <a:xfrm>
            <a:off x="7514167" y="3675065"/>
            <a:ext cx="745067" cy="2236787"/>
            <a:chOff x="5636033" y="3362325"/>
            <a:chExt cx="558393" cy="2235613"/>
          </a:xfrm>
        </p:grpSpPr>
        <p:sp>
          <p:nvSpPr>
            <p:cNvPr id="252" name="Freeform 352"/>
            <p:cNvSpPr>
              <a:spLocks/>
            </p:cNvSpPr>
            <p:nvPr/>
          </p:nvSpPr>
          <p:spPr bwMode="blackWhite">
            <a:xfrm>
              <a:off x="6045310" y="3362325"/>
              <a:ext cx="149116" cy="179293"/>
            </a:xfrm>
            <a:custGeom>
              <a:avLst/>
              <a:gdLst/>
              <a:ahLst/>
              <a:cxnLst>
                <a:cxn ang="0">
                  <a:pos x="6" y="0"/>
                </a:cxn>
                <a:cxn ang="0">
                  <a:pos x="5" y="5"/>
                </a:cxn>
                <a:cxn ang="0">
                  <a:pos x="0" y="5"/>
                </a:cxn>
                <a:cxn ang="0">
                  <a:pos x="4" y="8"/>
                </a:cxn>
                <a:cxn ang="0">
                  <a:pos x="2" y="13"/>
                </a:cxn>
                <a:cxn ang="0">
                  <a:pos x="6" y="10"/>
                </a:cxn>
                <a:cxn ang="0">
                  <a:pos x="10" y="13"/>
                </a:cxn>
                <a:cxn ang="0">
                  <a:pos x="8" y="8"/>
                </a:cxn>
                <a:cxn ang="0">
                  <a:pos x="12" y="5"/>
                </a:cxn>
                <a:cxn ang="0">
                  <a:pos x="7" y="5"/>
                </a:cxn>
                <a:cxn ang="0">
                  <a:pos x="6" y="0"/>
                </a:cxn>
              </a:cxnLst>
              <a:rect l="0" t="0" r="r" b="b"/>
              <a:pathLst>
                <a:path w="12" h="13">
                  <a:moveTo>
                    <a:pt x="6" y="0"/>
                  </a:moveTo>
                  <a:lnTo>
                    <a:pt x="5" y="5"/>
                  </a:lnTo>
                  <a:lnTo>
                    <a:pt x="0" y="5"/>
                  </a:lnTo>
                  <a:lnTo>
                    <a:pt x="4" y="8"/>
                  </a:lnTo>
                  <a:lnTo>
                    <a:pt x="2" y="13"/>
                  </a:lnTo>
                  <a:lnTo>
                    <a:pt x="6" y="10"/>
                  </a:lnTo>
                  <a:lnTo>
                    <a:pt x="10" y="13"/>
                  </a:lnTo>
                  <a:lnTo>
                    <a:pt x="8" y="8"/>
                  </a:lnTo>
                  <a:lnTo>
                    <a:pt x="12" y="5"/>
                  </a:lnTo>
                  <a:lnTo>
                    <a:pt x="7" y="5"/>
                  </a:lnTo>
                  <a:lnTo>
                    <a:pt x="6" y="0"/>
                  </a:lnTo>
                  <a:close/>
                </a:path>
              </a:pathLst>
            </a:custGeom>
            <a:solidFill>
              <a:srgbClr val="99FF33">
                <a:alpha val="89804"/>
              </a:srgbClr>
            </a:solidFill>
            <a:ln w="12700">
              <a:solidFill>
                <a:srgbClr val="5F5F5F"/>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nvGrpSpPr>
            <p:cNvPr id="5192" name="群組 485"/>
            <p:cNvGrpSpPr>
              <a:grpSpLocks/>
            </p:cNvGrpSpPr>
            <p:nvPr/>
          </p:nvGrpSpPr>
          <p:grpSpPr bwMode="auto">
            <a:xfrm>
              <a:off x="5636033" y="3437946"/>
              <a:ext cx="461438" cy="2159992"/>
              <a:chOff x="5636033" y="3437946"/>
              <a:chExt cx="461438" cy="2159992"/>
            </a:xfrm>
          </p:grpSpPr>
          <p:sp>
            <p:nvSpPr>
              <p:cNvPr id="71728" name="Line 413"/>
              <p:cNvSpPr>
                <a:spLocks noChangeShapeType="1"/>
              </p:cNvSpPr>
              <p:nvPr/>
            </p:nvSpPr>
            <p:spPr bwMode="auto">
              <a:xfrm flipV="1">
                <a:off x="5636033" y="3444874"/>
                <a:ext cx="15984" cy="2153064"/>
              </a:xfrm>
              <a:prstGeom prst="line">
                <a:avLst/>
              </a:prstGeom>
              <a:noFill/>
              <a:ln w="9525">
                <a:solidFill>
                  <a:schemeClr val="accent1"/>
                </a:solidFill>
                <a:round/>
                <a:headEnd/>
                <a:tailEnd/>
              </a:ln>
            </p:spPr>
            <p:txBody>
              <a:bodyPr/>
              <a:lstStyle/>
              <a:p>
                <a:endParaRPr lang="zh-TW" altLang="en-US" sz="1350"/>
              </a:p>
            </p:txBody>
          </p:sp>
          <p:cxnSp>
            <p:nvCxnSpPr>
              <p:cNvPr id="478" name="直線接點 477"/>
              <p:cNvCxnSpPr/>
              <p:nvPr/>
            </p:nvCxnSpPr>
            <p:spPr>
              <a:xfrm>
                <a:off x="5701074" y="3438485"/>
                <a:ext cx="39658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5193" name="群組 484"/>
          <p:cNvGrpSpPr>
            <a:grpSpLocks/>
          </p:cNvGrpSpPr>
          <p:nvPr/>
        </p:nvGrpSpPr>
        <p:grpSpPr bwMode="auto">
          <a:xfrm>
            <a:off x="2931597" y="3613152"/>
            <a:ext cx="198967" cy="1217613"/>
            <a:chOff x="2198513" y="3300413"/>
            <a:chExt cx="149400" cy="1217612"/>
          </a:xfrm>
        </p:grpSpPr>
        <p:sp>
          <p:nvSpPr>
            <p:cNvPr id="259" name="Freeform 398"/>
            <p:cNvSpPr>
              <a:spLocks/>
            </p:cNvSpPr>
            <p:nvPr/>
          </p:nvSpPr>
          <p:spPr bwMode="blackWhite">
            <a:xfrm>
              <a:off x="2198513" y="3300413"/>
              <a:ext cx="149400"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804"/>
              </a:srgbClr>
            </a:solidFill>
            <a:ln w="12700">
              <a:solidFill>
                <a:srgbClr val="4D4D4D"/>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cxnSp>
          <p:nvCxnSpPr>
            <p:cNvPr id="446" name="直線接點 445"/>
            <p:cNvCxnSpPr/>
            <p:nvPr/>
          </p:nvCxnSpPr>
          <p:spPr bwMode="auto">
            <a:xfrm>
              <a:off x="2246194" y="3473451"/>
              <a:ext cx="0" cy="1044574"/>
            </a:xfrm>
            <a:prstGeom prst="line">
              <a:avLst/>
            </a:prstGeom>
            <a:ln>
              <a:solidFill>
                <a:srgbClr val="4D4D4D"/>
              </a:solidFill>
            </a:ln>
          </p:spPr>
          <p:style>
            <a:lnRef idx="1">
              <a:schemeClr val="dk1"/>
            </a:lnRef>
            <a:fillRef idx="0">
              <a:schemeClr val="dk1"/>
            </a:fillRef>
            <a:effectRef idx="0">
              <a:schemeClr val="dk1"/>
            </a:effectRef>
            <a:fontRef idx="minor">
              <a:schemeClr val="tx1"/>
            </a:fontRef>
          </p:style>
        </p:cxnSp>
      </p:grpSp>
      <p:sp>
        <p:nvSpPr>
          <p:cNvPr id="4118" name="AutoShape 688"/>
          <p:cNvSpPr>
            <a:spLocks noChangeArrowheads="1"/>
          </p:cNvSpPr>
          <p:nvPr/>
        </p:nvSpPr>
        <p:spPr bwMode="auto">
          <a:xfrm>
            <a:off x="469900" y="4600576"/>
            <a:ext cx="2438400" cy="469900"/>
          </a:xfrm>
          <a:prstGeom prst="roundRect">
            <a:avLst>
              <a:gd name="adj" fmla="val 11417"/>
            </a:avLst>
          </a:prstGeom>
          <a:noFill/>
          <a:ln w="9525">
            <a:solidFill>
              <a:schemeClr val="bg1">
                <a:lumMod val="50000"/>
              </a:schemeClr>
            </a:solidFill>
            <a:round/>
            <a:headEnd/>
            <a:tailEnd/>
          </a:ln>
        </p:spPr>
        <p:txBody>
          <a:bodyPr wrap="none" lIns="121915" tIns="60957" rIns="121915" bIns="60957" anchor="ctr"/>
          <a:lstStyle/>
          <a:p>
            <a:pPr>
              <a:lnSpc>
                <a:spcPct val="80000"/>
              </a:lnSpc>
              <a:spcBef>
                <a:spcPts val="267"/>
              </a:spcBef>
              <a:defRPr/>
            </a:pPr>
            <a:r>
              <a:rPr lang="en-US" altLang="zh-TW" sz="1350" u="sng" dirty="0">
                <a:ea typeface="新細明體" charset="-120"/>
              </a:rPr>
              <a:t>Juarez, Mexico</a:t>
            </a:r>
          </a:p>
          <a:p>
            <a:pPr>
              <a:lnSpc>
                <a:spcPct val="80000"/>
              </a:lnSpc>
              <a:spcBef>
                <a:spcPts val="267"/>
              </a:spcBef>
              <a:defRPr/>
            </a:pPr>
            <a:r>
              <a:rPr lang="en-US" altLang="zh-TW" sz="1350" dirty="0">
                <a:solidFill>
                  <a:schemeClr val="bg1">
                    <a:lumMod val="50000"/>
                  </a:schemeClr>
                </a:solidFill>
                <a:ea typeface="新細明體" charset="-120"/>
              </a:rPr>
              <a:t>PCBA, </a:t>
            </a:r>
            <a:r>
              <a:rPr lang="en-US" altLang="zh-TW" sz="1350" dirty="0">
                <a:solidFill>
                  <a:srgbClr val="5F5F5F"/>
                </a:solidFill>
              </a:rPr>
              <a:t>DF</a:t>
            </a:r>
          </a:p>
        </p:txBody>
      </p:sp>
      <p:grpSp>
        <p:nvGrpSpPr>
          <p:cNvPr id="5194" name="群組 459"/>
          <p:cNvGrpSpPr>
            <a:grpSpLocks/>
          </p:cNvGrpSpPr>
          <p:nvPr/>
        </p:nvGrpSpPr>
        <p:grpSpPr bwMode="auto">
          <a:xfrm>
            <a:off x="8496299" y="2271946"/>
            <a:ext cx="3591163" cy="1326920"/>
            <a:chOff x="6372183" y="2503837"/>
            <a:chExt cx="2693644" cy="1325386"/>
          </a:xfrm>
        </p:grpSpPr>
        <p:sp>
          <p:nvSpPr>
            <p:cNvPr id="440" name="Line 409"/>
            <p:cNvSpPr>
              <a:spLocks noChangeShapeType="1"/>
            </p:cNvSpPr>
            <p:nvPr/>
          </p:nvSpPr>
          <p:spPr bwMode="auto">
            <a:xfrm flipH="1">
              <a:off x="6372183" y="2736698"/>
              <a:ext cx="1366748" cy="1092525"/>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23" name="Text Box 392"/>
            <p:cNvSpPr txBox="1">
              <a:spLocks noChangeArrowheads="1"/>
            </p:cNvSpPr>
            <p:nvPr/>
          </p:nvSpPr>
          <p:spPr bwMode="auto">
            <a:xfrm>
              <a:off x="7738932" y="2503837"/>
              <a:ext cx="1326895" cy="443761"/>
            </a:xfrm>
            <a:prstGeom prst="rect">
              <a:avLst/>
            </a:prstGeom>
            <a:no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Hang Zhou, China</a:t>
              </a:r>
            </a:p>
            <a:p>
              <a:pPr>
                <a:lnSpc>
                  <a:spcPct val="80000"/>
                </a:lnSpc>
                <a:spcBef>
                  <a:spcPts val="267"/>
                </a:spcBef>
              </a:pPr>
              <a:r>
                <a:rPr lang="en-US" altLang="zh-TW" sz="1350" dirty="0">
                  <a:solidFill>
                    <a:srgbClr val="5F5F5F"/>
                  </a:solidFill>
                </a:rPr>
                <a:t>PCBA, BOX Build</a:t>
              </a:r>
            </a:p>
          </p:txBody>
        </p:sp>
      </p:grpSp>
      <p:grpSp>
        <p:nvGrpSpPr>
          <p:cNvPr id="5195" name="群組 437"/>
          <p:cNvGrpSpPr>
            <a:grpSpLocks/>
          </p:cNvGrpSpPr>
          <p:nvPr/>
        </p:nvGrpSpPr>
        <p:grpSpPr bwMode="auto">
          <a:xfrm>
            <a:off x="6129878" y="1043559"/>
            <a:ext cx="2918906" cy="1951012"/>
            <a:chOff x="3229843" y="963315"/>
            <a:chExt cx="2188559" cy="1949606"/>
          </a:xfrm>
        </p:grpSpPr>
        <p:sp>
          <p:nvSpPr>
            <p:cNvPr id="445" name="Line 350"/>
            <p:cNvSpPr>
              <a:spLocks noChangeShapeType="1"/>
            </p:cNvSpPr>
            <p:nvPr/>
          </p:nvSpPr>
          <p:spPr bwMode="blackWhite">
            <a:xfrm flipH="1">
              <a:off x="3229843" y="1152066"/>
              <a:ext cx="1269640" cy="1760855"/>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21" name="Text Box 391"/>
            <p:cNvSpPr txBox="1">
              <a:spLocks noChangeArrowheads="1"/>
            </p:cNvSpPr>
            <p:nvPr/>
          </p:nvSpPr>
          <p:spPr bwMode="auto">
            <a:xfrm>
              <a:off x="3995739" y="963315"/>
              <a:ext cx="1422663" cy="610034"/>
            </a:xfrm>
            <a:prstGeom prst="rect">
              <a:avLst/>
            </a:prstGeom>
            <a:solidFill>
              <a:schemeClr val="bg1"/>
            </a:solid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Hungary</a:t>
              </a:r>
            </a:p>
            <a:p>
              <a:pPr>
                <a:lnSpc>
                  <a:spcPct val="80000"/>
                </a:lnSpc>
                <a:spcBef>
                  <a:spcPts val="267"/>
                </a:spcBef>
              </a:pPr>
              <a:r>
                <a:rPr lang="en-US" altLang="zh-TW" sz="1350" dirty="0">
                  <a:solidFill>
                    <a:srgbClr val="5F5F5F"/>
                  </a:solidFill>
                </a:rPr>
                <a:t>CTO,ATO,  EU Regional DF Site</a:t>
              </a:r>
              <a:r>
                <a:rPr lang="zh-TW" altLang="en-US" sz="1350" dirty="0">
                  <a:solidFill>
                    <a:srgbClr val="5F5F5F"/>
                  </a:solidFill>
                </a:rPr>
                <a:t> </a:t>
              </a:r>
              <a:endParaRPr lang="en-US" altLang="zh-TW" sz="1350" dirty="0">
                <a:solidFill>
                  <a:srgbClr val="5F5F5F"/>
                </a:solidFill>
              </a:endParaRPr>
            </a:p>
          </p:txBody>
        </p:sp>
      </p:grpSp>
      <p:grpSp>
        <p:nvGrpSpPr>
          <p:cNvPr id="5196" name="群組 440"/>
          <p:cNvGrpSpPr>
            <a:grpSpLocks/>
          </p:cNvGrpSpPr>
          <p:nvPr/>
        </p:nvGrpSpPr>
        <p:grpSpPr bwMode="auto">
          <a:xfrm>
            <a:off x="344338" y="5679105"/>
            <a:ext cx="2218945" cy="637825"/>
            <a:chOff x="250825" y="5561014"/>
            <a:chExt cx="1663880" cy="637322"/>
          </a:xfrm>
        </p:grpSpPr>
        <p:sp>
          <p:nvSpPr>
            <p:cNvPr id="10" name="Rectangle 379"/>
            <p:cNvSpPr>
              <a:spLocks noChangeArrowheads="1"/>
            </p:cNvSpPr>
            <p:nvPr/>
          </p:nvSpPr>
          <p:spPr bwMode="blackWhite">
            <a:xfrm>
              <a:off x="547629" y="5794191"/>
              <a:ext cx="1367076"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00"/>
                  </a:solidFill>
                  <a:cs typeface="Arial" charset="0"/>
                </a:rPr>
                <a:t>Mass Production Facilities</a:t>
              </a:r>
              <a:endParaRPr lang="en-US" altLang="zh-TW" sz="1350">
                <a:solidFill>
                  <a:srgbClr val="000000"/>
                </a:solidFill>
                <a:effectLst>
                  <a:outerShdw blurRad="38100" dist="38100" dir="2700000" algn="tl">
                    <a:srgbClr val="C0C0C0"/>
                  </a:outerShdw>
                </a:effectLst>
                <a:cs typeface="Arial" charset="0"/>
              </a:endParaRPr>
            </a:p>
          </p:txBody>
        </p:sp>
        <p:sp>
          <p:nvSpPr>
            <p:cNvPr id="240" name="Freeform 383"/>
            <p:cNvSpPr>
              <a:spLocks/>
            </p:cNvSpPr>
            <p:nvPr/>
          </p:nvSpPr>
          <p:spPr bwMode="blackWhite">
            <a:xfrm>
              <a:off x="250825" y="5805295"/>
              <a:ext cx="112691" cy="138003"/>
            </a:xfrm>
            <a:custGeom>
              <a:avLst/>
              <a:gdLst/>
              <a:ahLst/>
              <a:cxnLst>
                <a:cxn ang="0">
                  <a:pos x="4" y="0"/>
                </a:cxn>
                <a:cxn ang="0">
                  <a:pos x="3" y="4"/>
                </a:cxn>
                <a:cxn ang="0">
                  <a:pos x="0" y="4"/>
                </a:cxn>
                <a:cxn ang="0">
                  <a:pos x="3" y="6"/>
                </a:cxn>
                <a:cxn ang="0">
                  <a:pos x="1" y="10"/>
                </a:cxn>
                <a:cxn ang="0">
                  <a:pos x="4" y="8"/>
                </a:cxn>
                <a:cxn ang="0">
                  <a:pos x="7" y="10"/>
                </a:cxn>
                <a:cxn ang="0">
                  <a:pos x="6" y="6"/>
                </a:cxn>
                <a:cxn ang="0">
                  <a:pos x="9" y="4"/>
                </a:cxn>
                <a:cxn ang="0">
                  <a:pos x="5" y="4"/>
                </a:cxn>
                <a:cxn ang="0">
                  <a:pos x="4" y="0"/>
                </a:cxn>
              </a:cxnLst>
              <a:rect l="0" t="0" r="r" b="b"/>
              <a:pathLst>
                <a:path w="9" h="10">
                  <a:moveTo>
                    <a:pt x="4" y="0"/>
                  </a:moveTo>
                  <a:lnTo>
                    <a:pt x="3" y="4"/>
                  </a:lnTo>
                  <a:lnTo>
                    <a:pt x="0" y="4"/>
                  </a:lnTo>
                  <a:lnTo>
                    <a:pt x="3" y="6"/>
                  </a:lnTo>
                  <a:lnTo>
                    <a:pt x="1" y="10"/>
                  </a:lnTo>
                  <a:lnTo>
                    <a:pt x="4" y="8"/>
                  </a:lnTo>
                  <a:lnTo>
                    <a:pt x="7" y="10"/>
                  </a:lnTo>
                  <a:lnTo>
                    <a:pt x="6" y="6"/>
                  </a:lnTo>
                  <a:lnTo>
                    <a:pt x="9" y="4"/>
                  </a:lnTo>
                  <a:lnTo>
                    <a:pt x="5" y="4"/>
                  </a:lnTo>
                  <a:lnTo>
                    <a:pt x="4" y="0"/>
                  </a:lnTo>
                  <a:close/>
                </a:path>
              </a:pathLst>
            </a:custGeom>
            <a:solidFill>
              <a:srgbClr val="99FF33">
                <a:alpha val="89804"/>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41" name="Rectangle 384"/>
            <p:cNvSpPr>
              <a:spLocks noChangeArrowheads="1"/>
            </p:cNvSpPr>
            <p:nvPr/>
          </p:nvSpPr>
          <p:spPr bwMode="blackWhite">
            <a:xfrm>
              <a:off x="552390" y="5572117"/>
              <a:ext cx="1337794"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00"/>
                  </a:solidFill>
                  <a:cs typeface="Arial" charset="0"/>
                </a:rPr>
                <a:t>Research &amp; Development</a:t>
              </a:r>
              <a:endParaRPr lang="en-US" altLang="zh-TW" sz="1350">
                <a:solidFill>
                  <a:srgbClr val="000000"/>
                </a:solidFill>
                <a:effectLst>
                  <a:outerShdw blurRad="38100" dist="38100" dir="2700000" algn="tl">
                    <a:srgbClr val="C0C0C0"/>
                  </a:outerShdw>
                </a:effectLst>
                <a:cs typeface="Arial" charset="0"/>
              </a:endParaRPr>
            </a:p>
          </p:txBody>
        </p:sp>
        <p:sp>
          <p:nvSpPr>
            <p:cNvPr id="242" name="Rectangle 385"/>
            <p:cNvSpPr>
              <a:spLocks noChangeArrowheads="1"/>
            </p:cNvSpPr>
            <p:nvPr/>
          </p:nvSpPr>
          <p:spPr bwMode="blackWhite">
            <a:xfrm>
              <a:off x="280982" y="5561014"/>
              <a:ext cx="68515"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58" name="Rectangle 379"/>
            <p:cNvSpPr>
              <a:spLocks noChangeArrowheads="1"/>
            </p:cNvSpPr>
            <p:nvPr/>
          </p:nvSpPr>
          <p:spPr bwMode="blackWhite">
            <a:xfrm>
              <a:off x="541282" y="6011509"/>
              <a:ext cx="1346305"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00"/>
                  </a:solidFill>
                  <a:cs typeface="Arial" charset="0"/>
                </a:rPr>
                <a:t>Proposed PCBA Mfg node</a:t>
              </a:r>
              <a:endParaRPr lang="en-US" altLang="zh-TW" sz="1350">
                <a:solidFill>
                  <a:srgbClr val="000000"/>
                </a:solidFill>
                <a:effectLst>
                  <a:outerShdw blurRad="38100" dist="38100" dir="2700000" algn="tl">
                    <a:srgbClr val="C0C0C0"/>
                  </a:outerShdw>
                </a:effectLst>
                <a:cs typeface="Arial" charset="0"/>
              </a:endParaRPr>
            </a:p>
          </p:txBody>
        </p:sp>
        <p:sp>
          <p:nvSpPr>
            <p:cNvPr id="71719" name="AutoShape 688"/>
            <p:cNvSpPr>
              <a:spLocks noChangeArrowheads="1"/>
            </p:cNvSpPr>
            <p:nvPr/>
          </p:nvSpPr>
          <p:spPr bwMode="auto">
            <a:xfrm>
              <a:off x="260350" y="6040438"/>
              <a:ext cx="107950" cy="107950"/>
            </a:xfrm>
            <a:prstGeom prst="roundRect">
              <a:avLst>
                <a:gd name="adj" fmla="val 11417"/>
              </a:avLst>
            </a:prstGeom>
            <a:gradFill rotWithShape="1">
              <a:gsLst>
                <a:gs pos="0">
                  <a:srgbClr val="0099CC"/>
                </a:gs>
                <a:gs pos="100000">
                  <a:srgbClr val="007DA7"/>
                </a:gs>
              </a:gsLst>
              <a:lin ang="5400000" scaled="1"/>
            </a:gradFill>
            <a:ln w="9525">
              <a:noFill/>
              <a:round/>
              <a:headEnd/>
              <a:tailEnd/>
            </a:ln>
          </p:spPr>
          <p:txBody>
            <a:bodyPr wrap="none" anchor="ctr"/>
            <a:lstStyle/>
            <a:p>
              <a:pPr>
                <a:lnSpc>
                  <a:spcPct val="80000"/>
                </a:lnSpc>
                <a:spcBef>
                  <a:spcPts val="267"/>
                </a:spcBef>
              </a:pPr>
              <a:endParaRPr lang="en-US" altLang="zh-TW" sz="1350">
                <a:solidFill>
                  <a:srgbClr val="FFFFFF"/>
                </a:solidFill>
              </a:endParaRPr>
            </a:p>
          </p:txBody>
        </p:sp>
      </p:grpSp>
      <p:sp>
        <p:nvSpPr>
          <p:cNvPr id="71706" name="AutoShape 688"/>
          <p:cNvSpPr>
            <a:spLocks noChangeArrowheads="1"/>
          </p:cNvSpPr>
          <p:nvPr/>
        </p:nvSpPr>
        <p:spPr bwMode="auto">
          <a:xfrm>
            <a:off x="5727696" y="5933450"/>
            <a:ext cx="3606827" cy="915719"/>
          </a:xfrm>
          <a:prstGeom prst="roundRect">
            <a:avLst>
              <a:gd name="adj" fmla="val 11417"/>
            </a:avLst>
          </a:prstGeom>
          <a:solidFill>
            <a:srgbClr val="00FF00"/>
          </a:solidFill>
          <a:ln w="9525">
            <a:noFill/>
            <a:round/>
            <a:headEnd/>
            <a:tailEnd/>
          </a:ln>
        </p:spPr>
        <p:txBody>
          <a:bodyPr wrap="none" lIns="121915" tIns="60957" rIns="121915" bIns="60957" anchor="ctr"/>
          <a:lstStyle/>
          <a:p>
            <a:pPr>
              <a:lnSpc>
                <a:spcPct val="80000"/>
              </a:lnSpc>
              <a:spcBef>
                <a:spcPts val="267"/>
              </a:spcBef>
            </a:pPr>
            <a:r>
              <a:rPr lang="en-US" altLang="zh-TW" sz="1350" u="sng" dirty="0"/>
              <a:t>Nanning, China</a:t>
            </a:r>
          </a:p>
          <a:p>
            <a:pPr>
              <a:lnSpc>
                <a:spcPct val="80000"/>
              </a:lnSpc>
              <a:spcBef>
                <a:spcPts val="267"/>
              </a:spcBef>
            </a:pPr>
            <a:r>
              <a:rPr lang="en-US" altLang="zh-TW" sz="1350" u="sng" dirty="0" err="1">
                <a:solidFill>
                  <a:srgbClr val="5F5F5F"/>
                </a:solidFill>
              </a:rPr>
              <a:t>NPI,PCBA,Enclosure,Box</a:t>
            </a:r>
            <a:r>
              <a:rPr lang="en-US" altLang="zh-TW" sz="1350" u="sng" dirty="0">
                <a:solidFill>
                  <a:srgbClr val="5F5F5F"/>
                </a:solidFill>
              </a:rPr>
              <a:t> Build</a:t>
            </a:r>
          </a:p>
          <a:p>
            <a:pPr>
              <a:lnSpc>
                <a:spcPct val="80000"/>
              </a:lnSpc>
              <a:spcBef>
                <a:spcPts val="267"/>
              </a:spcBef>
            </a:pPr>
            <a:r>
              <a:rPr lang="en-US" altLang="zh-TW" sz="1350" u="sng" dirty="0" err="1">
                <a:solidFill>
                  <a:srgbClr val="5F5F5F"/>
                </a:solidFill>
              </a:rPr>
              <a:t>NPI,Repair</a:t>
            </a:r>
            <a:r>
              <a:rPr lang="en-US" altLang="zh-TW" sz="1350" u="sng" dirty="0">
                <a:solidFill>
                  <a:srgbClr val="5F5F5F"/>
                </a:solidFill>
              </a:rPr>
              <a:t>, Engineering Service, </a:t>
            </a:r>
          </a:p>
          <a:p>
            <a:pPr>
              <a:lnSpc>
                <a:spcPct val="80000"/>
              </a:lnSpc>
              <a:spcBef>
                <a:spcPts val="267"/>
              </a:spcBef>
            </a:pPr>
            <a:r>
              <a:rPr lang="en-US" altLang="zh-TW" sz="1350" dirty="0">
                <a:solidFill>
                  <a:srgbClr val="0000FF"/>
                </a:solidFill>
              </a:rPr>
              <a:t>JDM/ODM Design</a:t>
            </a:r>
            <a:endParaRPr lang="en-US" altLang="zh-TW" sz="1350" dirty="0">
              <a:solidFill>
                <a:schemeClr val="bg1"/>
              </a:solidFill>
            </a:endParaRPr>
          </a:p>
        </p:txBody>
      </p:sp>
      <p:sp>
        <p:nvSpPr>
          <p:cNvPr id="458" name="Line 350"/>
          <p:cNvSpPr>
            <a:spLocks noChangeShapeType="1"/>
          </p:cNvSpPr>
          <p:nvPr/>
        </p:nvSpPr>
        <p:spPr bwMode="blackWhite">
          <a:xfrm>
            <a:off x="4893734" y="2303463"/>
            <a:ext cx="0" cy="914400"/>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60" name="Freeform 351"/>
          <p:cNvSpPr>
            <a:spLocks/>
          </p:cNvSpPr>
          <p:nvPr/>
        </p:nvSpPr>
        <p:spPr bwMode="blackWhite">
          <a:xfrm>
            <a:off x="6007107" y="3132142"/>
            <a:ext cx="201084" cy="179387"/>
          </a:xfrm>
          <a:custGeom>
            <a:avLst/>
            <a:gdLst/>
            <a:ahLst/>
            <a:cxnLst>
              <a:cxn ang="0">
                <a:pos x="6" y="0"/>
              </a:cxn>
              <a:cxn ang="0">
                <a:pos x="5" y="5"/>
              </a:cxn>
              <a:cxn ang="0">
                <a:pos x="0" y="5"/>
              </a:cxn>
              <a:cxn ang="0">
                <a:pos x="4" y="8"/>
              </a:cxn>
              <a:cxn ang="0">
                <a:pos x="3" y="13"/>
              </a:cxn>
              <a:cxn ang="0">
                <a:pos x="6" y="10"/>
              </a:cxn>
              <a:cxn ang="0">
                <a:pos x="10" y="13"/>
              </a:cxn>
              <a:cxn ang="0">
                <a:pos x="8" y="8"/>
              </a:cxn>
              <a:cxn ang="0">
                <a:pos x="12" y="5"/>
              </a:cxn>
              <a:cxn ang="0">
                <a:pos x="8" y="5"/>
              </a:cxn>
              <a:cxn ang="0">
                <a:pos x="6" y="0"/>
              </a:cxn>
            </a:cxnLst>
            <a:rect l="0" t="0" r="r" b="b"/>
            <a:pathLst>
              <a:path w="12" h="13">
                <a:moveTo>
                  <a:pt x="6" y="0"/>
                </a:moveTo>
                <a:lnTo>
                  <a:pt x="5" y="5"/>
                </a:lnTo>
                <a:lnTo>
                  <a:pt x="0" y="5"/>
                </a:lnTo>
                <a:lnTo>
                  <a:pt x="4" y="8"/>
                </a:lnTo>
                <a:lnTo>
                  <a:pt x="3" y="13"/>
                </a:lnTo>
                <a:lnTo>
                  <a:pt x="6" y="10"/>
                </a:lnTo>
                <a:lnTo>
                  <a:pt x="10" y="13"/>
                </a:lnTo>
                <a:lnTo>
                  <a:pt x="8" y="8"/>
                </a:lnTo>
                <a:lnTo>
                  <a:pt x="12" y="5"/>
                </a:lnTo>
                <a:lnTo>
                  <a:pt x="8" y="5"/>
                </a:lnTo>
                <a:lnTo>
                  <a:pt x="6" y="0"/>
                </a:lnTo>
                <a:close/>
              </a:path>
            </a:pathLst>
          </a:custGeom>
          <a:solidFill>
            <a:srgbClr val="99FF33">
              <a:alpha val="89999"/>
            </a:srgbClr>
          </a:solidFill>
          <a:ln w="12700">
            <a:solidFill>
              <a:srgbClr val="808080"/>
            </a:solidFill>
            <a:prstDash val="solid"/>
            <a:round/>
            <a:headEnd/>
            <a:tailEnd/>
          </a:ln>
        </p:spPr>
        <p:txBody>
          <a:bodyPr lIns="121915" tIns="60957" rIns="121915" bIns="60957"/>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62" name="Line 369"/>
          <p:cNvSpPr>
            <a:spLocks noChangeShapeType="1"/>
          </p:cNvSpPr>
          <p:nvPr/>
        </p:nvSpPr>
        <p:spPr bwMode="blackWhite">
          <a:xfrm flipH="1">
            <a:off x="4902213" y="3225800"/>
            <a:ext cx="1189567" cy="0"/>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cxnSp>
        <p:nvCxnSpPr>
          <p:cNvPr id="71713" name="直線接點 469"/>
          <p:cNvCxnSpPr>
            <a:cxnSpLocks noChangeShapeType="1"/>
          </p:cNvCxnSpPr>
          <p:nvPr/>
        </p:nvCxnSpPr>
        <p:spPr bwMode="auto">
          <a:xfrm flipH="1">
            <a:off x="2914664" y="4826000"/>
            <a:ext cx="95249" cy="0"/>
          </a:xfrm>
          <a:prstGeom prst="line">
            <a:avLst/>
          </a:prstGeom>
          <a:noFill/>
          <a:ln w="9525" algn="ctr">
            <a:solidFill>
              <a:schemeClr val="tx1"/>
            </a:solidFill>
            <a:round/>
            <a:headEnd/>
            <a:tailEnd/>
          </a:ln>
        </p:spPr>
      </p:cxnSp>
      <p:sp>
        <p:nvSpPr>
          <p:cNvPr id="447" name="Rectangle 375"/>
          <p:cNvSpPr>
            <a:spLocks noChangeArrowheads="1"/>
          </p:cNvSpPr>
          <p:nvPr/>
        </p:nvSpPr>
        <p:spPr bwMode="blackWhite">
          <a:xfrm>
            <a:off x="8477268" y="3500445"/>
            <a:ext cx="91372"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dirty="0">
                <a:solidFill>
                  <a:srgbClr val="0000FF"/>
                </a:solidFill>
                <a:cs typeface="Arial" charset="0"/>
              </a:rPr>
              <a:t>n</a:t>
            </a:r>
            <a:endParaRPr lang="en-US" altLang="zh-TW" sz="1350" dirty="0">
              <a:solidFill>
                <a:srgbClr val="0000FF"/>
              </a:solidFill>
              <a:effectLst>
                <a:outerShdw blurRad="38100" dist="38100" dir="2700000" algn="tl">
                  <a:srgbClr val="C0C0C0"/>
                </a:outerShdw>
              </a:effectLst>
              <a:cs typeface="Arial" charset="0"/>
            </a:endParaRPr>
          </a:p>
        </p:txBody>
      </p:sp>
      <p:sp>
        <p:nvSpPr>
          <p:cNvPr id="448" name="Rectangle 375"/>
          <p:cNvSpPr>
            <a:spLocks noChangeArrowheads="1"/>
          </p:cNvSpPr>
          <p:nvPr/>
        </p:nvSpPr>
        <p:spPr bwMode="blackWhite">
          <a:xfrm>
            <a:off x="7905764" y="3643321"/>
            <a:ext cx="91372"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dirty="0">
                <a:solidFill>
                  <a:srgbClr val="0000FF"/>
                </a:solidFill>
                <a:cs typeface="Arial" charset="0"/>
              </a:rPr>
              <a:t>n</a:t>
            </a:r>
            <a:endParaRPr lang="en-US" altLang="zh-TW" sz="1350" dirty="0">
              <a:solidFill>
                <a:srgbClr val="0000FF"/>
              </a:solidFill>
              <a:effectLst>
                <a:outerShdw blurRad="38100" dist="38100" dir="2700000" algn="tl">
                  <a:srgbClr val="C0C0C0"/>
                </a:outerShdw>
              </a:effectLst>
              <a:cs typeface="Arial" charset="0"/>
            </a:endParaRPr>
          </a:p>
        </p:txBody>
      </p:sp>
      <p:sp>
        <p:nvSpPr>
          <p:cNvPr id="456" name="Text Box 391"/>
          <p:cNvSpPr txBox="1">
            <a:spLocks noChangeArrowheads="1"/>
          </p:cNvSpPr>
          <p:nvPr/>
        </p:nvSpPr>
        <p:spPr bwMode="auto">
          <a:xfrm>
            <a:off x="4034367" y="1958131"/>
            <a:ext cx="1788584" cy="498119"/>
          </a:xfrm>
          <a:prstGeom prst="rect">
            <a:avLst/>
          </a:prstGeom>
          <a:solidFill>
            <a:schemeClr val="bg1"/>
          </a:solidFill>
          <a:ln w="22225">
            <a:solidFill>
              <a:schemeClr val="tx2">
                <a:lumMod val="60000"/>
                <a:lumOff val="40000"/>
              </a:schemeClr>
            </a:solidFill>
            <a:miter lim="800000"/>
            <a:headEnd/>
            <a:tailEnd/>
          </a:ln>
        </p:spPr>
        <p:txBody>
          <a:bodyPr lIns="121891" tIns="60945" rIns="121891" bIns="60945">
            <a:spAutoFit/>
          </a:bodyPr>
          <a:lstStyle/>
          <a:p>
            <a:pPr>
              <a:lnSpc>
                <a:spcPct val="80000"/>
              </a:lnSpc>
              <a:spcBef>
                <a:spcPts val="267"/>
              </a:spcBef>
              <a:defRPr/>
            </a:pPr>
            <a:r>
              <a:rPr lang="en-US" altLang="zh-TW" sz="1350" u="sng" dirty="0"/>
              <a:t>Slovakia</a:t>
            </a:r>
          </a:p>
          <a:p>
            <a:pPr>
              <a:lnSpc>
                <a:spcPct val="80000"/>
              </a:lnSpc>
              <a:spcBef>
                <a:spcPts val="267"/>
              </a:spcBef>
              <a:defRPr/>
            </a:pPr>
            <a:r>
              <a:rPr lang="en-US" altLang="zh-TW" sz="1350" dirty="0">
                <a:solidFill>
                  <a:srgbClr val="5F5F5F"/>
                </a:solidFill>
              </a:rPr>
              <a:t>PCBA, BOX Build</a:t>
            </a:r>
            <a:r>
              <a:rPr lang="zh-TW" altLang="en-US" sz="1350" dirty="0">
                <a:solidFill>
                  <a:srgbClr val="5F5F5F"/>
                </a:solidFill>
              </a:rPr>
              <a:t> </a:t>
            </a:r>
            <a:endParaRPr lang="en-US" altLang="zh-TW" sz="1350" dirty="0">
              <a:solidFill>
                <a:srgbClr val="5F5F5F"/>
              </a:solidFill>
            </a:endParaRPr>
          </a:p>
        </p:txBody>
      </p:sp>
      <p:sp>
        <p:nvSpPr>
          <p:cNvPr id="466" name="標題 2">
            <a:extLst>
              <a:ext uri="{FF2B5EF4-FFF2-40B4-BE49-F238E27FC236}">
                <a16:creationId xmlns:a16="http://schemas.microsoft.com/office/drawing/2014/main" xmlns="" id="{3CE243D9-414C-4AE3-B81B-350FCDF37DED}"/>
              </a:ext>
            </a:extLst>
          </p:cNvPr>
          <p:cNvSpPr txBox="1">
            <a:spLocks/>
          </p:cNvSpPr>
          <p:nvPr/>
        </p:nvSpPr>
        <p:spPr>
          <a:xfrm>
            <a:off x="117476" y="406472"/>
            <a:ext cx="10541000" cy="633413"/>
          </a:xfrm>
          <a:prstGeom prst="rect">
            <a:avLst/>
          </a:prstGeom>
          <a:noFill/>
        </p:spPr>
        <p:txBody>
          <a:bodyPr wrap="square" lIns="121917" tIns="60958" rIns="121917" bIns="60958" rtlCol="0">
            <a:spAutoFit/>
          </a:bodyPr>
          <a:lstStyle>
            <a:defPPr>
              <a:defRPr lang="zh-TW"/>
            </a:defPPr>
            <a:lvl1pPr>
              <a:defRPr sz="3200" b="1"/>
            </a:lvl1pPr>
          </a:lstStyle>
          <a:p>
            <a:r>
              <a:rPr lang="en-US" altLang="zh-TW" dirty="0"/>
              <a:t>Production </a:t>
            </a:r>
            <a:r>
              <a:rPr lang="en-US" altLang="zh-TW" dirty="0" smtClean="0"/>
              <a:t>Subject-domestic and overseas 	production sites</a:t>
            </a:r>
            <a:endParaRPr lang="zh-TW" altLang="en-US" dirty="0"/>
          </a:p>
        </p:txBody>
      </p:sp>
      <p:sp>
        <p:nvSpPr>
          <p:cNvPr id="71680" name="矩形 71679"/>
          <p:cNvSpPr/>
          <p:nvPr/>
        </p:nvSpPr>
        <p:spPr>
          <a:xfrm>
            <a:off x="117476" y="59532"/>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789087162"/>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p:cNvPicPr>
            <a:picLocks noChangeAspect="1"/>
          </p:cNvPicPr>
          <p:nvPr/>
        </p:nvPicPr>
        <p:blipFill>
          <a:blip r:embed="rId3" cstate="print"/>
          <a:srcRect t="15282" r="220" b="11018"/>
          <a:stretch>
            <a:fillRect/>
          </a:stretch>
        </p:blipFill>
        <p:spPr>
          <a:xfrm>
            <a:off x="4419600" y="4584705"/>
            <a:ext cx="3505200" cy="18491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標題 22"/>
          <p:cNvSpPr>
            <a:spLocks noGrp="1"/>
          </p:cNvSpPr>
          <p:nvPr>
            <p:ph type="title"/>
          </p:nvPr>
        </p:nvSpPr>
        <p:spPr>
          <a:xfrm>
            <a:off x="285750" y="247655"/>
            <a:ext cx="11906250" cy="666750"/>
          </a:xfrm>
        </p:spPr>
        <p:txBody>
          <a:bodyPr rtlCol="0">
            <a:normAutofit/>
          </a:bodyPr>
          <a:lstStyle/>
          <a:p>
            <a:pPr>
              <a:defRPr/>
            </a:pPr>
            <a:r>
              <a:rPr lang="en-US" altLang="zh-TW" sz="3200" i="0" dirty="0">
                <a:solidFill>
                  <a:schemeClr val="tx1"/>
                </a:solidFill>
                <a:latin typeface="+mn-lt"/>
              </a:rPr>
              <a:t>Production </a:t>
            </a:r>
            <a:r>
              <a:rPr lang="en-US" altLang="zh-TW" sz="3200" i="0" dirty="0" smtClean="0">
                <a:solidFill>
                  <a:schemeClr val="tx1"/>
                </a:solidFill>
                <a:latin typeface="+mn-lt"/>
              </a:rPr>
              <a:t>Subject-</a:t>
            </a:r>
            <a:r>
              <a:rPr lang="en-US" altLang="zh-TW" sz="3200" i="0" dirty="0" smtClean="0">
                <a:solidFill>
                  <a:schemeClr val="tx1"/>
                </a:solidFill>
                <a:latin typeface="+mn-lt"/>
                <a:ea typeface="微軟正黑體" pitchFamily="34" charset="-120"/>
                <a:cs typeface="+mn-cs"/>
              </a:rPr>
              <a:t>Foxconn Vietnam Bac </a:t>
            </a:r>
            <a:r>
              <a:rPr lang="en-US" altLang="zh-TW" sz="3200" i="0" dirty="0" err="1" smtClean="0">
                <a:solidFill>
                  <a:schemeClr val="tx1"/>
                </a:solidFill>
                <a:latin typeface="+mn-lt"/>
                <a:ea typeface="微軟正黑體" pitchFamily="34" charset="-120"/>
                <a:cs typeface="+mn-cs"/>
              </a:rPr>
              <a:t>Giang</a:t>
            </a:r>
            <a:r>
              <a:rPr lang="en-US" altLang="zh-TW" sz="3200" i="0" dirty="0" smtClean="0">
                <a:solidFill>
                  <a:schemeClr val="tx1"/>
                </a:solidFill>
                <a:latin typeface="+mn-lt"/>
                <a:ea typeface="微軟正黑體" pitchFamily="34" charset="-120"/>
                <a:cs typeface="+mn-cs"/>
              </a:rPr>
              <a:t> campus</a:t>
            </a:r>
            <a:endParaRPr lang="zh-TW" altLang="en-US" sz="3200" i="0" dirty="0">
              <a:solidFill>
                <a:schemeClr val="tx1"/>
              </a:solidFill>
              <a:latin typeface="+mn-lt"/>
              <a:ea typeface="微軟正黑體" pitchFamily="34" charset="-120"/>
              <a:cs typeface="+mn-cs"/>
            </a:endParaRPr>
          </a:p>
        </p:txBody>
      </p:sp>
      <p:grpSp>
        <p:nvGrpSpPr>
          <p:cNvPr id="51" name="Group 50"/>
          <p:cNvGrpSpPr/>
          <p:nvPr/>
        </p:nvGrpSpPr>
        <p:grpSpPr>
          <a:xfrm>
            <a:off x="537028" y="914405"/>
            <a:ext cx="7349672" cy="5552322"/>
            <a:chOff x="537028" y="762000"/>
            <a:chExt cx="7349672" cy="5268685"/>
          </a:xfrm>
        </p:grpSpPr>
        <p:grpSp>
          <p:nvGrpSpPr>
            <p:cNvPr id="5" name="Group"/>
            <p:cNvGrpSpPr>
              <a:grpSpLocks/>
            </p:cNvGrpSpPr>
            <p:nvPr/>
          </p:nvGrpSpPr>
          <p:grpSpPr bwMode="auto">
            <a:xfrm>
              <a:off x="4472212" y="774701"/>
              <a:ext cx="3414488" cy="1600201"/>
              <a:chOff x="11929" y="165686"/>
              <a:chExt cx="2692140" cy="1344551"/>
            </a:xfrm>
          </p:grpSpPr>
          <p:pic>
            <p:nvPicPr>
              <p:cNvPr id="6208" name="Picture 5" descr="Picture 5"/>
              <p:cNvPicPr>
                <a:picLocks noChangeAspect="1"/>
              </p:cNvPicPr>
              <p:nvPr/>
            </p:nvPicPr>
            <p:blipFill>
              <a:blip r:embed="rId4" cstate="print"/>
              <a:srcRect l="15672" t="18126" b="7119"/>
              <a:stretch>
                <a:fillRect/>
              </a:stretch>
            </p:blipFill>
            <p:spPr bwMode="auto">
              <a:xfrm>
                <a:off x="11929" y="165686"/>
                <a:ext cx="2692140" cy="13445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209" name="Text Box 35"/>
              <p:cNvSpPr txBox="1">
                <a:spLocks noChangeArrowheads="1"/>
              </p:cNvSpPr>
              <p:nvPr/>
            </p:nvSpPr>
            <p:spPr bwMode="auto">
              <a:xfrm rot="394916">
                <a:off x="1677528" y="967880"/>
                <a:ext cx="484276" cy="333511"/>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B01</a:t>
                </a:r>
              </a:p>
            </p:txBody>
          </p:sp>
          <p:sp>
            <p:nvSpPr>
              <p:cNvPr id="6210" name="Text Box 36"/>
              <p:cNvSpPr txBox="1">
                <a:spLocks noChangeArrowheads="1"/>
              </p:cNvSpPr>
              <p:nvPr/>
            </p:nvSpPr>
            <p:spPr bwMode="auto">
              <a:xfrm rot="376263">
                <a:off x="1930140" y="829345"/>
                <a:ext cx="471438" cy="324668"/>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B02</a:t>
                </a:r>
              </a:p>
            </p:txBody>
          </p:sp>
          <p:sp>
            <p:nvSpPr>
              <p:cNvPr id="6211" name="Text Box 37"/>
              <p:cNvSpPr txBox="1">
                <a:spLocks noChangeArrowheads="1"/>
              </p:cNvSpPr>
              <p:nvPr/>
            </p:nvSpPr>
            <p:spPr bwMode="auto">
              <a:xfrm rot="221404">
                <a:off x="2163637" y="666458"/>
                <a:ext cx="462861" cy="318762"/>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B03</a:t>
                </a:r>
              </a:p>
            </p:txBody>
          </p:sp>
          <p:sp>
            <p:nvSpPr>
              <p:cNvPr id="6212" name="Text Box 38"/>
              <p:cNvSpPr txBox="1">
                <a:spLocks noChangeArrowheads="1"/>
              </p:cNvSpPr>
              <p:nvPr/>
            </p:nvSpPr>
            <p:spPr bwMode="auto">
              <a:xfrm rot="300000">
                <a:off x="873761" y="762411"/>
                <a:ext cx="435441" cy="299878"/>
              </a:xfrm>
              <a:prstGeom prst="rect">
                <a:avLst/>
              </a:prstGeom>
              <a:noFill/>
              <a:ln w="12700">
                <a:noFill/>
                <a:miter lim="400000"/>
                <a:headEnd/>
                <a:tailEnd/>
              </a:ln>
            </p:spPr>
            <p:txBody>
              <a:bodyPr lIns="45719" tIns="45719" rIns="45719" bIns="45719"/>
              <a:lstStyle/>
              <a:p>
                <a:pPr algn="ctr"/>
                <a:r>
                  <a:rPr lang="en-US" sz="800" b="1" dirty="0">
                    <a:solidFill>
                      <a:srgbClr val="FFFFFF"/>
                    </a:solidFill>
                    <a:sym typeface="Arial" charset="0"/>
                  </a:rPr>
                  <a:t>A01</a:t>
                </a:r>
              </a:p>
            </p:txBody>
          </p:sp>
          <p:sp>
            <p:nvSpPr>
              <p:cNvPr id="6213" name="Text Box 39"/>
              <p:cNvSpPr txBox="1">
                <a:spLocks noChangeArrowheads="1"/>
              </p:cNvSpPr>
              <p:nvPr/>
            </p:nvSpPr>
            <p:spPr bwMode="auto">
              <a:xfrm rot="300000">
                <a:off x="1086951" y="646262"/>
                <a:ext cx="496444" cy="341889"/>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A02</a:t>
                </a:r>
              </a:p>
            </p:txBody>
          </p:sp>
          <p:sp>
            <p:nvSpPr>
              <p:cNvPr id="6214" name="Text Box 41"/>
              <p:cNvSpPr txBox="1">
                <a:spLocks noChangeArrowheads="1"/>
              </p:cNvSpPr>
              <p:nvPr/>
            </p:nvSpPr>
            <p:spPr bwMode="auto">
              <a:xfrm rot="300000">
                <a:off x="1355502" y="521402"/>
                <a:ext cx="537032" cy="369841"/>
              </a:xfrm>
              <a:prstGeom prst="rect">
                <a:avLst/>
              </a:prstGeom>
              <a:noFill/>
              <a:ln w="12700">
                <a:noFill/>
                <a:miter lim="400000"/>
                <a:headEnd/>
                <a:tailEnd/>
              </a:ln>
            </p:spPr>
            <p:txBody>
              <a:bodyPr lIns="45719" tIns="45719" rIns="45719" bIns="45719"/>
              <a:lstStyle/>
              <a:p>
                <a:pPr algn="ctr"/>
                <a:r>
                  <a:rPr lang="en-US" sz="800" b="1" dirty="0">
                    <a:solidFill>
                      <a:srgbClr val="FFFFFF"/>
                    </a:solidFill>
                    <a:sym typeface="Arial" charset="0"/>
                  </a:rPr>
                  <a:t>A03</a:t>
                </a:r>
              </a:p>
            </p:txBody>
          </p:sp>
        </p:grpSp>
        <p:grpSp>
          <p:nvGrpSpPr>
            <p:cNvPr id="12" name="Group 115"/>
            <p:cNvGrpSpPr>
              <a:grpSpLocks/>
            </p:cNvGrpSpPr>
            <p:nvPr/>
          </p:nvGrpSpPr>
          <p:grpSpPr bwMode="auto">
            <a:xfrm>
              <a:off x="4457924" y="2451101"/>
              <a:ext cx="3428775" cy="1689100"/>
              <a:chOff x="3111116" y="2753063"/>
              <a:chExt cx="2672231" cy="1748887"/>
            </a:xfrm>
          </p:grpSpPr>
          <p:pic>
            <p:nvPicPr>
              <p:cNvPr id="117" name="Picture 116" descr="D:\Users\Sam\Desktop\P区-鸟瞰白天(竖向波纹板).jpg"/>
              <p:cNvPicPr>
                <a:picLocks noChangeAspect="1" noChangeArrowheads="1"/>
              </p:cNvPicPr>
              <p:nvPr/>
            </p:nvPicPr>
            <p:blipFill rotWithShape="1">
              <a:blip r:embed="rId5" cstate="print"/>
              <a:srcRect/>
              <a:stretch/>
            </p:blipFill>
            <p:spPr bwMode="auto">
              <a:xfrm>
                <a:off x="3111116" y="2753063"/>
                <a:ext cx="2672231" cy="1748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166" name="Text Box 35"/>
              <p:cNvSpPr txBox="1">
                <a:spLocks noChangeArrowheads="1"/>
              </p:cNvSpPr>
              <p:nvPr/>
            </p:nvSpPr>
            <p:spPr bwMode="auto">
              <a:xfrm rot="394916">
                <a:off x="3525966" y="3213022"/>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P06</a:t>
                </a:r>
                <a:endParaRPr lang="en-US" sz="1200" b="1">
                  <a:solidFill>
                    <a:srgbClr val="002060"/>
                  </a:solidFill>
                  <a:sym typeface="Arial" charset="0"/>
                </a:endParaRPr>
              </a:p>
            </p:txBody>
          </p:sp>
          <p:sp>
            <p:nvSpPr>
              <p:cNvPr id="6167" name="Text Box 35"/>
              <p:cNvSpPr txBox="1">
                <a:spLocks noChangeArrowheads="1"/>
              </p:cNvSpPr>
              <p:nvPr/>
            </p:nvSpPr>
            <p:spPr bwMode="auto">
              <a:xfrm rot="394916">
                <a:off x="4485431" y="3912660"/>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P03</a:t>
                </a:r>
                <a:endParaRPr lang="en-US" sz="1200" b="1">
                  <a:solidFill>
                    <a:srgbClr val="002060"/>
                  </a:solidFill>
                  <a:sym typeface="Arial" charset="0"/>
                </a:endParaRPr>
              </a:p>
            </p:txBody>
          </p:sp>
          <p:sp>
            <p:nvSpPr>
              <p:cNvPr id="6168" name="Text Box 35"/>
              <p:cNvSpPr txBox="1">
                <a:spLocks noChangeArrowheads="1"/>
              </p:cNvSpPr>
              <p:nvPr/>
            </p:nvSpPr>
            <p:spPr bwMode="auto">
              <a:xfrm rot="394916">
                <a:off x="4115905" y="2960775"/>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P05</a:t>
                </a:r>
                <a:endParaRPr lang="en-US" sz="1200" b="1">
                  <a:solidFill>
                    <a:srgbClr val="002060"/>
                  </a:solidFill>
                  <a:sym typeface="Arial" charset="0"/>
                </a:endParaRPr>
              </a:p>
            </p:txBody>
          </p:sp>
          <p:sp>
            <p:nvSpPr>
              <p:cNvPr id="6169" name="Text Box 35"/>
              <p:cNvSpPr txBox="1">
                <a:spLocks noChangeArrowheads="1"/>
              </p:cNvSpPr>
              <p:nvPr/>
            </p:nvSpPr>
            <p:spPr bwMode="auto">
              <a:xfrm rot="394916">
                <a:off x="4677232" y="3630295"/>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P02</a:t>
                </a:r>
                <a:endParaRPr lang="en-US" sz="1200" b="1">
                  <a:solidFill>
                    <a:srgbClr val="002060"/>
                  </a:solidFill>
                  <a:sym typeface="Arial" charset="0"/>
                </a:endParaRPr>
              </a:p>
            </p:txBody>
          </p:sp>
          <p:sp>
            <p:nvSpPr>
              <p:cNvPr id="6170" name="Text Box 35"/>
              <p:cNvSpPr txBox="1">
                <a:spLocks noChangeArrowheads="1"/>
              </p:cNvSpPr>
              <p:nvPr/>
            </p:nvSpPr>
            <p:spPr bwMode="auto">
              <a:xfrm rot="394916">
                <a:off x="4930347" y="3407750"/>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P01</a:t>
                </a:r>
                <a:endParaRPr lang="en-US" sz="1200" b="1">
                  <a:solidFill>
                    <a:srgbClr val="002060"/>
                  </a:solidFill>
                  <a:sym typeface="Arial" charset="0"/>
                </a:endParaRPr>
              </a:p>
            </p:txBody>
          </p:sp>
          <p:sp>
            <p:nvSpPr>
              <p:cNvPr id="6171" name="Text Box 35"/>
              <p:cNvSpPr txBox="1">
                <a:spLocks noChangeArrowheads="1"/>
              </p:cNvSpPr>
              <p:nvPr/>
            </p:nvSpPr>
            <p:spPr bwMode="auto">
              <a:xfrm rot="394916">
                <a:off x="3863514" y="3129019"/>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P05A</a:t>
                </a:r>
                <a:endParaRPr lang="en-US" sz="1200" b="1">
                  <a:solidFill>
                    <a:srgbClr val="002060"/>
                  </a:solidFill>
                  <a:sym typeface="Arial" charset="0"/>
                </a:endParaRPr>
              </a:p>
            </p:txBody>
          </p:sp>
        </p:grpSp>
        <p:sp>
          <p:nvSpPr>
            <p:cNvPr id="6163" name="TextBox 125"/>
            <p:cNvSpPr txBox="1">
              <a:spLocks noChangeArrowheads="1"/>
            </p:cNvSpPr>
            <p:nvPr/>
          </p:nvSpPr>
          <p:spPr bwMode="auto">
            <a:xfrm>
              <a:off x="4837337" y="4933950"/>
              <a:ext cx="803275" cy="307975"/>
            </a:xfrm>
            <a:prstGeom prst="rect">
              <a:avLst/>
            </a:prstGeom>
            <a:noFill/>
            <a:ln w="9525">
              <a:noFill/>
              <a:miter lim="800000"/>
              <a:headEnd/>
              <a:tailEnd/>
            </a:ln>
          </p:spPr>
          <p:txBody>
            <a:bodyPr>
              <a:spAutoFit/>
            </a:bodyPr>
            <a:lstStyle/>
            <a:p>
              <a:r>
                <a:rPr lang="en-US" altLang="zh-CN" sz="1400" b="1" dirty="0">
                  <a:solidFill>
                    <a:srgbClr val="0000FF"/>
                  </a:solidFill>
                </a:rPr>
                <a:t>F zone</a:t>
              </a:r>
              <a:endParaRPr lang="en-US" sz="1400" b="1" dirty="0">
                <a:solidFill>
                  <a:srgbClr val="0000FF"/>
                </a:solidFill>
              </a:endParaRPr>
            </a:p>
          </p:txBody>
        </p:sp>
        <p:sp>
          <p:nvSpPr>
            <p:cNvPr id="6164" name="TextBox 126"/>
            <p:cNvSpPr txBox="1">
              <a:spLocks noChangeArrowheads="1"/>
            </p:cNvSpPr>
            <p:nvPr/>
          </p:nvSpPr>
          <p:spPr bwMode="auto">
            <a:xfrm>
              <a:off x="6404200" y="4940300"/>
              <a:ext cx="804862" cy="307975"/>
            </a:xfrm>
            <a:prstGeom prst="rect">
              <a:avLst/>
            </a:prstGeom>
            <a:noFill/>
            <a:ln w="9525">
              <a:noFill/>
              <a:miter lim="800000"/>
              <a:headEnd/>
              <a:tailEnd/>
            </a:ln>
          </p:spPr>
          <p:txBody>
            <a:bodyPr>
              <a:spAutoFit/>
            </a:bodyPr>
            <a:lstStyle/>
            <a:p>
              <a:r>
                <a:rPr lang="en-US" altLang="zh-CN" sz="1400" b="1" dirty="0">
                  <a:solidFill>
                    <a:srgbClr val="0000FF"/>
                  </a:solidFill>
                </a:rPr>
                <a:t>M zone</a:t>
              </a:r>
              <a:endParaRPr lang="en-US" sz="1400" b="1" dirty="0">
                <a:solidFill>
                  <a:srgbClr val="0000FF"/>
                </a:solidFill>
              </a:endParaRPr>
            </a:p>
          </p:txBody>
        </p:sp>
        <p:grpSp>
          <p:nvGrpSpPr>
            <p:cNvPr id="61" name="Group 60"/>
            <p:cNvGrpSpPr/>
            <p:nvPr/>
          </p:nvGrpSpPr>
          <p:grpSpPr>
            <a:xfrm>
              <a:off x="537028" y="762000"/>
              <a:ext cx="3509173" cy="5268685"/>
              <a:chOff x="3686628" y="827314"/>
              <a:chExt cx="3509173" cy="5254171"/>
            </a:xfrm>
          </p:grpSpPr>
          <p:pic>
            <p:nvPicPr>
              <p:cNvPr id="2050" name="Picture 2"/>
              <p:cNvPicPr>
                <a:picLocks noChangeAspect="1" noChangeArrowheads="1"/>
              </p:cNvPicPr>
              <p:nvPr/>
            </p:nvPicPr>
            <p:blipFill>
              <a:blip r:embed="rId6" cstate="print"/>
              <a:srcRect l="30565" t="26587" r="49021" b="19048"/>
              <a:stretch>
                <a:fillRect/>
              </a:stretch>
            </p:blipFill>
            <p:spPr bwMode="auto">
              <a:xfrm>
                <a:off x="3686628" y="827314"/>
                <a:ext cx="3509173" cy="5254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9" name="Freeform 108"/>
              <p:cNvSpPr/>
              <p:nvPr/>
            </p:nvSpPr>
            <p:spPr>
              <a:xfrm>
                <a:off x="3821377" y="1981045"/>
                <a:ext cx="1093524" cy="3360213"/>
              </a:xfrm>
              <a:custGeom>
                <a:avLst/>
                <a:gdLst>
                  <a:gd name="connsiteX0" fmla="*/ 1098967 w 1098967"/>
                  <a:gd name="connsiteY0" fmla="*/ 0 h 3193143"/>
                  <a:gd name="connsiteX1" fmla="*/ 1069938 w 1098967"/>
                  <a:gd name="connsiteY1" fmla="*/ 116115 h 3193143"/>
                  <a:gd name="connsiteX2" fmla="*/ 1040910 w 1098967"/>
                  <a:gd name="connsiteY2" fmla="*/ 159657 h 3193143"/>
                  <a:gd name="connsiteX3" fmla="*/ 1011881 w 1098967"/>
                  <a:gd name="connsiteY3" fmla="*/ 217715 h 3193143"/>
                  <a:gd name="connsiteX4" fmla="*/ 968338 w 1098967"/>
                  <a:gd name="connsiteY4" fmla="*/ 261257 h 3193143"/>
                  <a:gd name="connsiteX5" fmla="*/ 895767 w 1098967"/>
                  <a:gd name="connsiteY5" fmla="*/ 333829 h 3193143"/>
                  <a:gd name="connsiteX6" fmla="*/ 866738 w 1098967"/>
                  <a:gd name="connsiteY6" fmla="*/ 377372 h 3193143"/>
                  <a:gd name="connsiteX7" fmla="*/ 823195 w 1098967"/>
                  <a:gd name="connsiteY7" fmla="*/ 406400 h 3193143"/>
                  <a:gd name="connsiteX8" fmla="*/ 794167 w 1098967"/>
                  <a:gd name="connsiteY8" fmla="*/ 493486 h 3193143"/>
                  <a:gd name="connsiteX9" fmla="*/ 736110 w 1098967"/>
                  <a:gd name="connsiteY9" fmla="*/ 580572 h 3193143"/>
                  <a:gd name="connsiteX10" fmla="*/ 692567 w 1098967"/>
                  <a:gd name="connsiteY10" fmla="*/ 624115 h 3193143"/>
                  <a:gd name="connsiteX11" fmla="*/ 663538 w 1098967"/>
                  <a:gd name="connsiteY11" fmla="*/ 667657 h 3193143"/>
                  <a:gd name="connsiteX12" fmla="*/ 605481 w 1098967"/>
                  <a:gd name="connsiteY12" fmla="*/ 841829 h 3193143"/>
                  <a:gd name="connsiteX13" fmla="*/ 576453 w 1098967"/>
                  <a:gd name="connsiteY13" fmla="*/ 928915 h 3193143"/>
                  <a:gd name="connsiteX14" fmla="*/ 547424 w 1098967"/>
                  <a:gd name="connsiteY14" fmla="*/ 972457 h 3193143"/>
                  <a:gd name="connsiteX15" fmla="*/ 518395 w 1098967"/>
                  <a:gd name="connsiteY15" fmla="*/ 1088572 h 3193143"/>
                  <a:gd name="connsiteX16" fmla="*/ 460338 w 1098967"/>
                  <a:gd name="connsiteY16" fmla="*/ 1190172 h 3193143"/>
                  <a:gd name="connsiteX17" fmla="*/ 416795 w 1098967"/>
                  <a:gd name="connsiteY17" fmla="*/ 1320800 h 3193143"/>
                  <a:gd name="connsiteX18" fmla="*/ 402281 w 1098967"/>
                  <a:gd name="connsiteY18" fmla="*/ 1393372 h 3193143"/>
                  <a:gd name="connsiteX19" fmla="*/ 358738 w 1098967"/>
                  <a:gd name="connsiteY19" fmla="*/ 1524000 h 3193143"/>
                  <a:gd name="connsiteX20" fmla="*/ 329710 w 1098967"/>
                  <a:gd name="connsiteY20" fmla="*/ 1698172 h 3193143"/>
                  <a:gd name="connsiteX21" fmla="*/ 300681 w 1098967"/>
                  <a:gd name="connsiteY21" fmla="*/ 1785257 h 3193143"/>
                  <a:gd name="connsiteX22" fmla="*/ 271653 w 1098967"/>
                  <a:gd name="connsiteY22" fmla="*/ 1872343 h 3193143"/>
                  <a:gd name="connsiteX23" fmla="*/ 257138 w 1098967"/>
                  <a:gd name="connsiteY23" fmla="*/ 1915886 h 3193143"/>
                  <a:gd name="connsiteX24" fmla="*/ 242624 w 1098967"/>
                  <a:gd name="connsiteY24" fmla="*/ 1959429 h 3193143"/>
                  <a:gd name="connsiteX25" fmla="*/ 228110 w 1098967"/>
                  <a:gd name="connsiteY25" fmla="*/ 2119086 h 3193143"/>
                  <a:gd name="connsiteX26" fmla="*/ 199081 w 1098967"/>
                  <a:gd name="connsiteY26" fmla="*/ 2206172 h 3193143"/>
                  <a:gd name="connsiteX27" fmla="*/ 184567 w 1098967"/>
                  <a:gd name="connsiteY27" fmla="*/ 2249715 h 3193143"/>
                  <a:gd name="connsiteX28" fmla="*/ 170053 w 1098967"/>
                  <a:gd name="connsiteY28" fmla="*/ 2380343 h 3193143"/>
                  <a:gd name="connsiteX29" fmla="*/ 155538 w 1098967"/>
                  <a:gd name="connsiteY29" fmla="*/ 2438400 h 3193143"/>
                  <a:gd name="connsiteX30" fmla="*/ 141024 w 1098967"/>
                  <a:gd name="connsiteY30" fmla="*/ 2554515 h 3193143"/>
                  <a:gd name="connsiteX31" fmla="*/ 126510 w 1098967"/>
                  <a:gd name="connsiteY31" fmla="*/ 2859315 h 3193143"/>
                  <a:gd name="connsiteX32" fmla="*/ 126510 w 1098967"/>
                  <a:gd name="connsiteY32" fmla="*/ 3106057 h 3193143"/>
                  <a:gd name="connsiteX33" fmla="*/ 257138 w 1098967"/>
                  <a:gd name="connsiteY33" fmla="*/ 3178629 h 3193143"/>
                  <a:gd name="connsiteX34" fmla="*/ 881253 w 1098967"/>
                  <a:gd name="connsiteY34" fmla="*/ 3193143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98967" h="3193143">
                    <a:moveTo>
                      <a:pt x="1098967" y="0"/>
                    </a:moveTo>
                    <a:cubicBezTo>
                      <a:pt x="1093445" y="27609"/>
                      <a:pt x="1084817" y="86357"/>
                      <a:pt x="1069938" y="116115"/>
                    </a:cubicBezTo>
                    <a:cubicBezTo>
                      <a:pt x="1062137" y="131717"/>
                      <a:pt x="1049564" y="144512"/>
                      <a:pt x="1040910" y="159657"/>
                    </a:cubicBezTo>
                    <a:cubicBezTo>
                      <a:pt x="1030175" y="178443"/>
                      <a:pt x="1024457" y="200108"/>
                      <a:pt x="1011881" y="217715"/>
                    </a:cubicBezTo>
                    <a:cubicBezTo>
                      <a:pt x="999950" y="234418"/>
                      <a:pt x="981479" y="245488"/>
                      <a:pt x="968338" y="261257"/>
                    </a:cubicBezTo>
                    <a:cubicBezTo>
                      <a:pt x="907860" y="333831"/>
                      <a:pt x="975599" y="280607"/>
                      <a:pt x="895767" y="333829"/>
                    </a:cubicBezTo>
                    <a:cubicBezTo>
                      <a:pt x="886091" y="348343"/>
                      <a:pt x="879073" y="365037"/>
                      <a:pt x="866738" y="377372"/>
                    </a:cubicBezTo>
                    <a:cubicBezTo>
                      <a:pt x="854403" y="389707"/>
                      <a:pt x="832440" y="391608"/>
                      <a:pt x="823195" y="406400"/>
                    </a:cubicBezTo>
                    <a:cubicBezTo>
                      <a:pt x="806978" y="432348"/>
                      <a:pt x="811140" y="468026"/>
                      <a:pt x="794167" y="493486"/>
                    </a:cubicBezTo>
                    <a:lnTo>
                      <a:pt x="736110" y="580572"/>
                    </a:lnTo>
                    <a:cubicBezTo>
                      <a:pt x="724724" y="597651"/>
                      <a:pt x="705708" y="608346"/>
                      <a:pt x="692567" y="624115"/>
                    </a:cubicBezTo>
                    <a:cubicBezTo>
                      <a:pt x="681400" y="637516"/>
                      <a:pt x="673214" y="653143"/>
                      <a:pt x="663538" y="667657"/>
                    </a:cubicBezTo>
                    <a:lnTo>
                      <a:pt x="605481" y="841829"/>
                    </a:lnTo>
                    <a:lnTo>
                      <a:pt x="576453" y="928915"/>
                    </a:lnTo>
                    <a:cubicBezTo>
                      <a:pt x="570937" y="945464"/>
                      <a:pt x="557100" y="957943"/>
                      <a:pt x="547424" y="972457"/>
                    </a:cubicBezTo>
                    <a:cubicBezTo>
                      <a:pt x="538903" y="1015061"/>
                      <a:pt x="535134" y="1049515"/>
                      <a:pt x="518395" y="1088572"/>
                    </a:cubicBezTo>
                    <a:cubicBezTo>
                      <a:pt x="496295" y="1140137"/>
                      <a:pt x="489493" y="1146440"/>
                      <a:pt x="460338" y="1190172"/>
                    </a:cubicBezTo>
                    <a:lnTo>
                      <a:pt x="416795" y="1320800"/>
                    </a:lnTo>
                    <a:cubicBezTo>
                      <a:pt x="408993" y="1344204"/>
                      <a:pt x="408772" y="1369572"/>
                      <a:pt x="402281" y="1393372"/>
                    </a:cubicBezTo>
                    <a:cubicBezTo>
                      <a:pt x="402272" y="1393404"/>
                      <a:pt x="366001" y="1502213"/>
                      <a:pt x="358738" y="1524000"/>
                    </a:cubicBezTo>
                    <a:cubicBezTo>
                      <a:pt x="343388" y="1570049"/>
                      <a:pt x="339569" y="1655451"/>
                      <a:pt x="329710" y="1698172"/>
                    </a:cubicBezTo>
                    <a:cubicBezTo>
                      <a:pt x="322830" y="1727987"/>
                      <a:pt x="310357" y="1756229"/>
                      <a:pt x="300681" y="1785257"/>
                    </a:cubicBezTo>
                    <a:lnTo>
                      <a:pt x="271653" y="1872343"/>
                    </a:lnTo>
                    <a:lnTo>
                      <a:pt x="257138" y="1915886"/>
                    </a:lnTo>
                    <a:lnTo>
                      <a:pt x="242624" y="1959429"/>
                    </a:lnTo>
                    <a:cubicBezTo>
                      <a:pt x="237786" y="2012648"/>
                      <a:pt x="237397" y="2066461"/>
                      <a:pt x="228110" y="2119086"/>
                    </a:cubicBezTo>
                    <a:cubicBezTo>
                      <a:pt x="222792" y="2149219"/>
                      <a:pt x="208757" y="2177143"/>
                      <a:pt x="199081" y="2206172"/>
                    </a:cubicBezTo>
                    <a:lnTo>
                      <a:pt x="184567" y="2249715"/>
                    </a:lnTo>
                    <a:cubicBezTo>
                      <a:pt x="179729" y="2293258"/>
                      <a:pt x="176715" y="2337042"/>
                      <a:pt x="170053" y="2380343"/>
                    </a:cubicBezTo>
                    <a:cubicBezTo>
                      <a:pt x="167020" y="2400059"/>
                      <a:pt x="158817" y="2418723"/>
                      <a:pt x="155538" y="2438400"/>
                    </a:cubicBezTo>
                    <a:cubicBezTo>
                      <a:pt x="149125" y="2476875"/>
                      <a:pt x="145862" y="2515810"/>
                      <a:pt x="141024" y="2554515"/>
                    </a:cubicBezTo>
                    <a:cubicBezTo>
                      <a:pt x="136186" y="2656115"/>
                      <a:pt x="134957" y="2757951"/>
                      <a:pt x="126510" y="2859315"/>
                    </a:cubicBezTo>
                    <a:cubicBezTo>
                      <a:pt x="115507" y="2991351"/>
                      <a:pt x="0" y="2780745"/>
                      <a:pt x="126510" y="3106057"/>
                    </a:cubicBezTo>
                    <a:cubicBezTo>
                      <a:pt x="131109" y="3117883"/>
                      <a:pt x="222252" y="3177079"/>
                      <a:pt x="257138" y="3178629"/>
                    </a:cubicBezTo>
                    <a:cubicBezTo>
                      <a:pt x="465027" y="3187868"/>
                      <a:pt x="673158" y="3193143"/>
                      <a:pt x="881253" y="3193143"/>
                    </a:cubicBezTo>
                  </a:path>
                </a:pathLst>
              </a:cu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0" name="TextBox 109"/>
              <p:cNvSpPr txBox="1"/>
              <p:nvPr/>
            </p:nvSpPr>
            <p:spPr>
              <a:xfrm>
                <a:off x="4341587" y="3251200"/>
                <a:ext cx="711200" cy="369332"/>
              </a:xfrm>
              <a:prstGeom prst="rect">
                <a:avLst/>
              </a:prstGeom>
              <a:noFill/>
            </p:spPr>
            <p:txBody>
              <a:bodyPr wrap="square" rtlCol="0">
                <a:spAutoFit/>
              </a:bodyPr>
              <a:lstStyle/>
              <a:p>
                <a:r>
                  <a:rPr lang="en-US" dirty="0" smtClean="0">
                    <a:solidFill>
                      <a:srgbClr val="FFFF00"/>
                    </a:solidFill>
                  </a:rPr>
                  <a:t>3km</a:t>
                </a:r>
                <a:endParaRPr lang="en-US" dirty="0">
                  <a:solidFill>
                    <a:srgbClr val="FFFF00"/>
                  </a:solidFill>
                </a:endParaRPr>
              </a:p>
            </p:txBody>
          </p:sp>
          <p:sp>
            <p:nvSpPr>
              <p:cNvPr id="57" name="Rounded Rectangle 56"/>
              <p:cNvSpPr/>
              <p:nvPr/>
            </p:nvSpPr>
            <p:spPr>
              <a:xfrm>
                <a:off x="4724400" y="4673600"/>
                <a:ext cx="1295400" cy="685800"/>
              </a:xfrm>
              <a:prstGeom prst="roundRect">
                <a:avLst/>
              </a:prstGeom>
              <a:noFill/>
              <a:ln w="22225">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57"/>
              <p:cNvSpPr/>
              <p:nvPr/>
            </p:nvSpPr>
            <p:spPr>
              <a:xfrm>
                <a:off x="4864100" y="5651500"/>
                <a:ext cx="520700" cy="304800"/>
              </a:xfrm>
              <a:prstGeom prst="roundRect">
                <a:avLst/>
              </a:prstGeom>
              <a:noFill/>
              <a:ln w="22225">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4912013" y="1906256"/>
                <a:ext cx="1676400" cy="320374"/>
              </a:xfrm>
              <a:prstGeom prst="rect">
                <a:avLst/>
              </a:prstGeom>
              <a:noFill/>
            </p:spPr>
            <p:txBody>
              <a:bodyPr wrap="square" rtlCol="0">
                <a:spAutoFit/>
              </a:bodyPr>
              <a:lstStyle/>
              <a:p>
                <a:r>
                  <a:rPr lang="en-US" sz="1600" b="1" dirty="0" err="1" smtClean="0">
                    <a:solidFill>
                      <a:srgbClr val="FFFF00"/>
                    </a:solidFill>
                  </a:rPr>
                  <a:t>Bac</a:t>
                </a:r>
                <a:r>
                  <a:rPr lang="en-US" sz="1600" b="1" dirty="0" smtClean="0">
                    <a:solidFill>
                      <a:srgbClr val="FFFF00"/>
                    </a:solidFill>
                  </a:rPr>
                  <a:t> </a:t>
                </a:r>
                <a:r>
                  <a:rPr lang="en-US" sz="1600" b="1" dirty="0" err="1" smtClean="0">
                    <a:solidFill>
                      <a:srgbClr val="FFFF00"/>
                    </a:solidFill>
                  </a:rPr>
                  <a:t>Giang</a:t>
                </a:r>
                <a:r>
                  <a:rPr lang="en-US" sz="1600" b="1" dirty="0" smtClean="0">
                    <a:solidFill>
                      <a:srgbClr val="FFFF00"/>
                    </a:solidFill>
                  </a:rPr>
                  <a:t> #1</a:t>
                </a:r>
                <a:endParaRPr lang="en-US" sz="1600" b="1" dirty="0">
                  <a:solidFill>
                    <a:srgbClr val="FFFF00"/>
                  </a:solidFill>
                </a:endParaRPr>
              </a:p>
            </p:txBody>
          </p:sp>
          <p:sp>
            <p:nvSpPr>
              <p:cNvPr id="60" name="TextBox 59"/>
              <p:cNvSpPr txBox="1"/>
              <p:nvPr/>
            </p:nvSpPr>
            <p:spPr>
              <a:xfrm>
                <a:off x="4530436" y="4128654"/>
                <a:ext cx="1676400" cy="553373"/>
              </a:xfrm>
              <a:prstGeom prst="rect">
                <a:avLst/>
              </a:prstGeom>
              <a:noFill/>
            </p:spPr>
            <p:txBody>
              <a:bodyPr wrap="square" rtlCol="0">
                <a:spAutoFit/>
              </a:bodyPr>
              <a:lstStyle/>
              <a:p>
                <a:r>
                  <a:rPr lang="en-US" sz="1600" b="1" dirty="0" err="1" smtClean="0">
                    <a:solidFill>
                      <a:srgbClr val="FFFF00"/>
                    </a:solidFill>
                  </a:rPr>
                  <a:t>Quang</a:t>
                </a:r>
                <a:r>
                  <a:rPr lang="en-US" sz="1600" b="1" dirty="0" smtClean="0">
                    <a:solidFill>
                      <a:srgbClr val="FFFF00"/>
                    </a:solidFill>
                  </a:rPr>
                  <a:t> </a:t>
                </a:r>
                <a:r>
                  <a:rPr lang="en-US" sz="1600" b="1" dirty="0" err="1" smtClean="0">
                    <a:solidFill>
                      <a:srgbClr val="FFFF00"/>
                    </a:solidFill>
                  </a:rPr>
                  <a:t>Chau</a:t>
                </a:r>
                <a:r>
                  <a:rPr lang="en-US" sz="1600" b="1" dirty="0" smtClean="0">
                    <a:solidFill>
                      <a:srgbClr val="FFFF00"/>
                    </a:solidFill>
                  </a:rPr>
                  <a:t> IP</a:t>
                </a:r>
              </a:p>
              <a:p>
                <a:r>
                  <a:rPr lang="en-US" sz="1600" b="1" dirty="0" err="1" smtClean="0">
                    <a:solidFill>
                      <a:srgbClr val="FFFF00"/>
                    </a:solidFill>
                  </a:rPr>
                  <a:t>Bac</a:t>
                </a:r>
                <a:r>
                  <a:rPr lang="en-US" sz="1600" b="1" dirty="0" smtClean="0">
                    <a:solidFill>
                      <a:srgbClr val="FFFF00"/>
                    </a:solidFill>
                  </a:rPr>
                  <a:t> </a:t>
                </a:r>
                <a:r>
                  <a:rPr lang="en-US" sz="1600" b="1" dirty="0" err="1" smtClean="0">
                    <a:solidFill>
                      <a:srgbClr val="FFFF00"/>
                    </a:solidFill>
                  </a:rPr>
                  <a:t>Giang</a:t>
                </a:r>
                <a:r>
                  <a:rPr lang="en-US" sz="1600" b="1" dirty="0" smtClean="0">
                    <a:solidFill>
                      <a:srgbClr val="FFFF00"/>
                    </a:solidFill>
                  </a:rPr>
                  <a:t> #2,#3</a:t>
                </a:r>
                <a:endParaRPr lang="en-US" sz="1600" b="1" dirty="0">
                  <a:solidFill>
                    <a:srgbClr val="FFFF00"/>
                  </a:solidFill>
                </a:endParaRPr>
              </a:p>
            </p:txBody>
          </p:sp>
        </p:grpSp>
        <p:cxnSp>
          <p:nvCxnSpPr>
            <p:cNvPr id="133" name="Elbow Connector 132"/>
            <p:cNvCxnSpPr>
              <a:stCxn id="58" idx="3"/>
            </p:cNvCxnSpPr>
            <p:nvPr/>
          </p:nvCxnSpPr>
          <p:spPr>
            <a:xfrm flipV="1">
              <a:off x="2235200" y="3565526"/>
              <a:ext cx="2274888" cy="2186807"/>
            </a:xfrm>
            <a:prstGeom prst="bentConnector3">
              <a:avLst>
                <a:gd name="adj1" fmla="val 50000"/>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99"/>
            <p:cNvCxnSpPr/>
            <p:nvPr/>
          </p:nvCxnSpPr>
          <p:spPr>
            <a:xfrm flipV="1">
              <a:off x="2002971" y="1370241"/>
              <a:ext cx="2472418" cy="192250"/>
            </a:xfrm>
            <a:prstGeom prst="straightConnector1">
              <a:avLst/>
            </a:prstGeom>
            <a:ln w="19050">
              <a:solidFill>
                <a:srgbClr val="EE9200"/>
              </a:solidFill>
              <a:tailEnd type="arrow"/>
            </a:ln>
          </p:spPr>
          <p:style>
            <a:lnRef idx="1">
              <a:schemeClr val="accent1"/>
            </a:lnRef>
            <a:fillRef idx="0">
              <a:schemeClr val="accent1"/>
            </a:fillRef>
            <a:effectRef idx="0">
              <a:schemeClr val="accent1"/>
            </a:effectRef>
            <a:fontRef idx="minor">
              <a:schemeClr val="tx1"/>
            </a:fontRef>
          </p:style>
        </p:cxnSp>
        <p:grpSp>
          <p:nvGrpSpPr>
            <p:cNvPr id="10" name="Group 159"/>
            <p:cNvGrpSpPr>
              <a:grpSpLocks/>
            </p:cNvGrpSpPr>
            <p:nvPr/>
          </p:nvGrpSpPr>
          <p:grpSpPr bwMode="auto">
            <a:xfrm>
              <a:off x="2057541" y="4889500"/>
              <a:ext cx="4343259" cy="790574"/>
              <a:chOff x="5722677" y="3930929"/>
              <a:chExt cx="1329288" cy="2105891"/>
            </a:xfrm>
          </p:grpSpPr>
          <p:cxnSp>
            <p:nvCxnSpPr>
              <p:cNvPr id="156" name="Straight Connector 155"/>
              <p:cNvCxnSpPr/>
              <p:nvPr/>
            </p:nvCxnSpPr>
            <p:spPr>
              <a:xfrm>
                <a:off x="5724482" y="3930929"/>
                <a:ext cx="0" cy="210589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a:off x="5722677" y="6036820"/>
                <a:ext cx="1329288"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1" name="Group 161"/>
            <p:cNvGrpSpPr>
              <a:grpSpLocks/>
            </p:cNvGrpSpPr>
            <p:nvPr/>
          </p:nvGrpSpPr>
          <p:grpSpPr bwMode="auto">
            <a:xfrm>
              <a:off x="2678116" y="4914900"/>
              <a:ext cx="2012953" cy="565150"/>
              <a:chOff x="5719439" y="3919605"/>
              <a:chExt cx="1332525" cy="2105891"/>
            </a:xfrm>
          </p:grpSpPr>
          <p:cxnSp>
            <p:nvCxnSpPr>
              <p:cNvPr id="163" name="Straight Connector 162"/>
              <p:cNvCxnSpPr/>
              <p:nvPr/>
            </p:nvCxnSpPr>
            <p:spPr>
              <a:xfrm>
                <a:off x="5719439" y="3919605"/>
                <a:ext cx="0" cy="210589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4" name="Straight Arrow Connector 163"/>
              <p:cNvCxnSpPr/>
              <p:nvPr/>
            </p:nvCxnSpPr>
            <p:spPr>
              <a:xfrm>
                <a:off x="5721542" y="5985164"/>
                <a:ext cx="1330422"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sp>
        <p:nvSpPr>
          <p:cNvPr id="52" name="Rectangle 8"/>
          <p:cNvSpPr>
            <a:spLocks noChangeArrowheads="1"/>
          </p:cNvSpPr>
          <p:nvPr/>
        </p:nvSpPr>
        <p:spPr bwMode="auto">
          <a:xfrm>
            <a:off x="8144100" y="1430343"/>
            <a:ext cx="3616100" cy="1332188"/>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6 Factory buildings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5 Dormitory buildings</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Land area 120,000 m2</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Production area: 65,000m2</a:t>
            </a:r>
          </a:p>
          <a:p>
            <a:pPr defTabSz="911225">
              <a:lnSpc>
                <a:spcPct val="130000"/>
              </a:lnSpc>
              <a:buSzPct val="100000"/>
            </a:pPr>
            <a:r>
              <a:rPr lang="en-US" sz="1050" dirty="0">
                <a:solidFill>
                  <a:srgbClr val="535353"/>
                </a:solidFill>
                <a:latin typeface="Microsoft YaHei" pitchFamily="34" charset="-122"/>
                <a:ea typeface="Microsoft YaHei" pitchFamily="34" charset="-122"/>
                <a:sym typeface="Microsoft YaHei" pitchFamily="34" charset="-122"/>
              </a:rPr>
              <a:t> </a:t>
            </a:r>
            <a:r>
              <a:rPr lang="en-US" sz="1050" dirty="0" smtClean="0">
                <a:solidFill>
                  <a:srgbClr val="535353"/>
                </a:solidFill>
                <a:latin typeface="Microsoft YaHei" pitchFamily="34" charset="-122"/>
                <a:ea typeface="Microsoft YaHei" pitchFamily="34" charset="-122"/>
                <a:sym typeface="Microsoft YaHei" pitchFamily="34" charset="-122"/>
              </a:rPr>
              <a:t>       </a:t>
            </a:r>
            <a:r>
              <a:rPr lang="en-US" sz="1050" dirty="0" err="1" smtClean="0">
                <a:solidFill>
                  <a:srgbClr val="535353"/>
                </a:solidFill>
                <a:latin typeface="Microsoft YaHei" pitchFamily="34" charset="-122"/>
                <a:ea typeface="Microsoft YaHei" pitchFamily="34" charset="-122"/>
                <a:sym typeface="Microsoft YaHei" pitchFamily="34" charset="-122"/>
              </a:rPr>
              <a:t>Fii</a:t>
            </a:r>
            <a:r>
              <a:rPr lang="en-US" sz="1050" dirty="0" smtClean="0">
                <a:solidFill>
                  <a:srgbClr val="535353"/>
                </a:solidFill>
                <a:latin typeface="Microsoft YaHei" pitchFamily="34" charset="-122"/>
                <a:ea typeface="Microsoft YaHei" pitchFamily="34" charset="-122"/>
                <a:sym typeface="Microsoft YaHei" pitchFamily="34" charset="-122"/>
              </a:rPr>
              <a:t> : 32,500m2</a:t>
            </a:r>
            <a:endParaRPr lang="en-US" sz="1050" dirty="0">
              <a:solidFill>
                <a:srgbClr val="535353"/>
              </a:solidFill>
              <a:latin typeface="Microsoft YaHei" pitchFamily="34" charset="-122"/>
              <a:ea typeface="Microsoft YaHei" pitchFamily="34" charset="-122"/>
              <a:sym typeface="Microsoft YaHei" pitchFamily="34" charset="-122"/>
            </a:endParaRP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10,000 employees (</a:t>
            </a:r>
            <a:r>
              <a:rPr lang="en-US" sz="1050" dirty="0" err="1" smtClean="0">
                <a:solidFill>
                  <a:srgbClr val="535353"/>
                </a:solidFill>
                <a:latin typeface="Microsoft YaHei" pitchFamily="34" charset="-122"/>
                <a:ea typeface="Microsoft YaHei" pitchFamily="34" charset="-122"/>
                <a:sym typeface="Microsoft YaHei" pitchFamily="34" charset="-122"/>
              </a:rPr>
              <a:t>Fii</a:t>
            </a:r>
            <a:r>
              <a:rPr lang="en-US" sz="1050" dirty="0" smtClean="0">
                <a:solidFill>
                  <a:srgbClr val="535353"/>
                </a:solidFill>
                <a:latin typeface="Microsoft YaHei" pitchFamily="34" charset="-122"/>
                <a:ea typeface="Microsoft YaHei" pitchFamily="34" charset="-122"/>
                <a:sym typeface="Microsoft YaHei" pitchFamily="34" charset="-122"/>
              </a:rPr>
              <a:t>: 4,500 employees)</a:t>
            </a:r>
            <a:endParaRPr lang="en-US" sz="1050" dirty="0">
              <a:solidFill>
                <a:srgbClr val="535353"/>
              </a:solidFill>
              <a:latin typeface="Microsoft YaHei" pitchFamily="34" charset="-122"/>
              <a:ea typeface="Microsoft YaHei" pitchFamily="34" charset="-122"/>
              <a:sym typeface="Microsoft YaHei" pitchFamily="34" charset="-122"/>
            </a:endParaRPr>
          </a:p>
        </p:txBody>
      </p:sp>
      <p:pic>
        <p:nvPicPr>
          <p:cNvPr id="53" name="Image" descr="Image"/>
          <p:cNvPicPr>
            <a:picLocks noChangeAspect="1"/>
          </p:cNvPicPr>
          <p:nvPr/>
        </p:nvPicPr>
        <p:blipFill>
          <a:blip r:embed="rId7" cstate="print"/>
          <a:srcRect/>
          <a:stretch>
            <a:fillRect/>
          </a:stretch>
        </p:blipFill>
        <p:spPr bwMode="auto">
          <a:xfrm>
            <a:off x="8056787" y="950918"/>
            <a:ext cx="1530350" cy="682625"/>
          </a:xfrm>
          <a:prstGeom prst="rect">
            <a:avLst/>
          </a:prstGeom>
          <a:noFill/>
          <a:ln w="12700">
            <a:noFill/>
            <a:miter lim="400000"/>
            <a:headEnd/>
            <a:tailEnd/>
          </a:ln>
        </p:spPr>
      </p:pic>
      <p:sp>
        <p:nvSpPr>
          <p:cNvPr id="54" name="Bac Giang #1"/>
          <p:cNvSpPr txBox="1">
            <a:spLocks noChangeArrowheads="1"/>
          </p:cNvSpPr>
          <p:nvPr/>
        </p:nvSpPr>
        <p:spPr bwMode="auto">
          <a:xfrm>
            <a:off x="8428262" y="977905"/>
            <a:ext cx="978792" cy="281935"/>
          </a:xfrm>
          <a:prstGeom prst="rect">
            <a:avLst/>
          </a:prstGeom>
          <a:noFill/>
          <a:ln w="12700">
            <a:noFill/>
            <a:miter lim="400000"/>
            <a:headEnd/>
            <a:tailEnd/>
          </a:ln>
        </p:spPr>
        <p:txBody>
          <a:bodyPr wrap="none" lIns="45719" tIns="45719" rIns="45719" bIns="45719">
            <a:spAutoFit/>
          </a:bodyPr>
          <a:lstStyle/>
          <a:p>
            <a:pPr defTabSz="911225">
              <a:lnSpc>
                <a:spcPct val="13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a:solidFill>
                  <a:srgbClr val="FFFFFF"/>
                </a:solidFill>
                <a:latin typeface="Microsoft YaHei" pitchFamily="34" charset="-122"/>
                <a:ea typeface="Microsoft YaHei" pitchFamily="34" charset="-122"/>
                <a:sym typeface="Microsoft YaHei" pitchFamily="34" charset="-122"/>
              </a:rPr>
              <a:t>Giang</a:t>
            </a:r>
            <a:r>
              <a:rPr lang="en-US" sz="1050" b="1" dirty="0">
                <a:solidFill>
                  <a:srgbClr val="FFFFFF"/>
                </a:solidFill>
                <a:latin typeface="Microsoft YaHei" pitchFamily="34" charset="-122"/>
                <a:ea typeface="Microsoft YaHei" pitchFamily="34" charset="-122"/>
                <a:sym typeface="Microsoft YaHei" pitchFamily="34" charset="-122"/>
              </a:rPr>
              <a:t> #1</a:t>
            </a:r>
          </a:p>
        </p:txBody>
      </p:sp>
      <p:grpSp>
        <p:nvGrpSpPr>
          <p:cNvPr id="55" name="Group 129"/>
          <p:cNvGrpSpPr>
            <a:grpSpLocks/>
          </p:cNvGrpSpPr>
          <p:nvPr/>
        </p:nvGrpSpPr>
        <p:grpSpPr bwMode="auto">
          <a:xfrm>
            <a:off x="8102824" y="2782892"/>
            <a:ext cx="2908076" cy="1431301"/>
            <a:chOff x="10098845" y="4612156"/>
            <a:chExt cx="2908778" cy="1431653"/>
          </a:xfrm>
        </p:grpSpPr>
        <p:pic>
          <p:nvPicPr>
            <p:cNvPr id="56" name="Image" descr="Image"/>
            <p:cNvPicPr>
              <a:picLocks noChangeAspect="1"/>
            </p:cNvPicPr>
            <p:nvPr/>
          </p:nvPicPr>
          <p:blipFill>
            <a:blip r:embed="rId7" cstate="print"/>
            <a:srcRect/>
            <a:stretch>
              <a:fillRect/>
            </a:stretch>
          </p:blipFill>
          <p:spPr bwMode="auto">
            <a:xfrm>
              <a:off x="10098845" y="4636349"/>
              <a:ext cx="1531738" cy="683133"/>
            </a:xfrm>
            <a:prstGeom prst="rect">
              <a:avLst/>
            </a:prstGeom>
            <a:noFill/>
            <a:ln w="12700">
              <a:noFill/>
              <a:miter lim="400000"/>
              <a:headEnd/>
              <a:tailEnd/>
            </a:ln>
          </p:spPr>
        </p:pic>
        <p:sp>
          <p:nvSpPr>
            <p:cNvPr id="62" name="Rectangle 8"/>
            <p:cNvSpPr>
              <a:spLocks noChangeArrowheads="1"/>
            </p:cNvSpPr>
            <p:nvPr/>
          </p:nvSpPr>
          <p:spPr bwMode="auto">
            <a:xfrm>
              <a:off x="10183687" y="5111053"/>
              <a:ext cx="2823936" cy="932756"/>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5 </a:t>
              </a:r>
              <a:r>
                <a:rPr lang="en-US" sz="1050" dirty="0">
                  <a:solidFill>
                    <a:srgbClr val="535353"/>
                  </a:solidFill>
                  <a:latin typeface="Microsoft YaHei" pitchFamily="34" charset="-122"/>
                  <a:ea typeface="Microsoft YaHei" pitchFamily="34" charset="-122"/>
                  <a:sym typeface="Microsoft YaHei" pitchFamily="34" charset="-122"/>
                </a:rPr>
                <a:t>Factory buildings </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Land area 55,000 m2</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Production area: 52,000m2</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2,000 employees </a:t>
              </a:r>
              <a:endParaRPr lang="en-US" sz="1050" dirty="0">
                <a:solidFill>
                  <a:srgbClr val="535353"/>
                </a:solidFill>
                <a:latin typeface="Microsoft YaHei" pitchFamily="34" charset="-122"/>
                <a:ea typeface="Microsoft YaHei" pitchFamily="34" charset="-122"/>
                <a:sym typeface="Microsoft YaHei" pitchFamily="34" charset="-122"/>
              </a:endParaRPr>
            </a:p>
          </p:txBody>
        </p:sp>
        <p:sp>
          <p:nvSpPr>
            <p:cNvPr id="63" name="Bac Giang #2…"/>
            <p:cNvSpPr txBox="1">
              <a:spLocks noChangeArrowheads="1"/>
            </p:cNvSpPr>
            <p:nvPr/>
          </p:nvSpPr>
          <p:spPr bwMode="auto">
            <a:xfrm>
              <a:off x="10467455" y="4612156"/>
              <a:ext cx="1059198" cy="451899"/>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100" b="1" dirty="0" err="1">
                  <a:solidFill>
                    <a:srgbClr val="FFFFFF"/>
                  </a:solidFill>
                  <a:latin typeface="Microsoft YaHei" pitchFamily="34" charset="-122"/>
                  <a:ea typeface="Microsoft YaHei" pitchFamily="34" charset="-122"/>
                  <a:sym typeface="Microsoft YaHei" pitchFamily="34" charset="-122"/>
                </a:rPr>
                <a:t>Bac</a:t>
              </a:r>
              <a:r>
                <a:rPr lang="en-US" sz="1100" b="1" dirty="0">
                  <a:solidFill>
                    <a:srgbClr val="FFFFFF"/>
                  </a:solidFill>
                  <a:latin typeface="Microsoft YaHei" pitchFamily="34" charset="-122"/>
                  <a:ea typeface="Microsoft YaHei" pitchFamily="34" charset="-122"/>
                  <a:sym typeface="Microsoft YaHei" pitchFamily="34" charset="-122"/>
                </a:rPr>
                <a:t> </a:t>
              </a:r>
              <a:r>
                <a:rPr lang="en-US" sz="1100" b="1" dirty="0" err="1">
                  <a:solidFill>
                    <a:srgbClr val="FFFFFF"/>
                  </a:solidFill>
                  <a:latin typeface="Microsoft YaHei" pitchFamily="34" charset="-122"/>
                  <a:ea typeface="Microsoft YaHei" pitchFamily="34" charset="-122"/>
                  <a:sym typeface="Microsoft YaHei" pitchFamily="34" charset="-122"/>
                </a:rPr>
                <a:t>Giang</a:t>
              </a:r>
              <a:r>
                <a:rPr lang="en-US" sz="1100" b="1" dirty="0">
                  <a:solidFill>
                    <a:srgbClr val="FFFFFF"/>
                  </a:solidFill>
                  <a:latin typeface="Microsoft YaHei" pitchFamily="34" charset="-122"/>
                  <a:ea typeface="Microsoft YaHei" pitchFamily="34" charset="-122"/>
                  <a:sym typeface="Microsoft YaHei" pitchFamily="34" charset="-122"/>
                </a:rPr>
                <a:t> #2 </a:t>
              </a:r>
            </a:p>
            <a:p>
              <a:pPr defTabSz="911225">
                <a:lnSpc>
                  <a:spcPct val="110000"/>
                </a:lnSpc>
              </a:pPr>
              <a:r>
                <a:rPr lang="en-US" sz="1100" b="1" dirty="0">
                  <a:solidFill>
                    <a:srgbClr val="FFFFFF"/>
                  </a:solidFill>
                  <a:latin typeface="Microsoft YaHei" pitchFamily="34" charset="-122"/>
                  <a:ea typeface="Microsoft YaHei" pitchFamily="34" charset="-122"/>
                  <a:sym typeface="Microsoft YaHei" pitchFamily="34" charset="-122"/>
                </a:rPr>
                <a:t>(P Zone)</a:t>
              </a:r>
            </a:p>
          </p:txBody>
        </p:sp>
      </p:grpSp>
      <p:grpSp>
        <p:nvGrpSpPr>
          <p:cNvPr id="64" name="Group 130"/>
          <p:cNvGrpSpPr>
            <a:grpSpLocks/>
          </p:cNvGrpSpPr>
          <p:nvPr/>
        </p:nvGrpSpPr>
        <p:grpSpPr bwMode="auto">
          <a:xfrm>
            <a:off x="8055201" y="4376746"/>
            <a:ext cx="4136799" cy="2032783"/>
            <a:chOff x="10098845" y="2924514"/>
            <a:chExt cx="3630784" cy="2032387"/>
          </a:xfrm>
        </p:grpSpPr>
        <p:pic>
          <p:nvPicPr>
            <p:cNvPr id="65" name="Image" descr="Image"/>
            <p:cNvPicPr>
              <a:picLocks noChangeAspect="1"/>
            </p:cNvPicPr>
            <p:nvPr/>
          </p:nvPicPr>
          <p:blipFill>
            <a:blip r:embed="rId7" cstate="print"/>
            <a:srcRect/>
            <a:stretch>
              <a:fillRect/>
            </a:stretch>
          </p:blipFill>
          <p:spPr bwMode="auto">
            <a:xfrm>
              <a:off x="10098845" y="2948617"/>
              <a:ext cx="1531738" cy="683133"/>
            </a:xfrm>
            <a:prstGeom prst="rect">
              <a:avLst/>
            </a:prstGeom>
            <a:noFill/>
            <a:ln w="12700">
              <a:noFill/>
              <a:miter lim="400000"/>
              <a:headEnd/>
              <a:tailEnd/>
            </a:ln>
          </p:spPr>
        </p:pic>
        <p:sp>
          <p:nvSpPr>
            <p:cNvPr id="66" name="Rectangle 8"/>
            <p:cNvSpPr>
              <a:spLocks noChangeArrowheads="1"/>
            </p:cNvSpPr>
            <p:nvPr/>
          </p:nvSpPr>
          <p:spPr bwMode="auto">
            <a:xfrm>
              <a:off x="10221964" y="3414956"/>
              <a:ext cx="3507665" cy="1541945"/>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Total planning 12 Factory buildings </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Land area 260,000m2</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Q3'20- 4 Factory buildings ready (F12/F13/F16/F17)</a:t>
              </a:r>
              <a:endParaRPr lang="en-US" sz="1050" dirty="0">
                <a:solidFill>
                  <a:srgbClr val="535353"/>
                </a:solidFill>
                <a:latin typeface="Microsoft YaHei" pitchFamily="34" charset="-122"/>
                <a:ea typeface="Microsoft YaHei" pitchFamily="34" charset="-122"/>
                <a:sym typeface="Microsoft YaHei" pitchFamily="34" charset="-122"/>
              </a:endParaRP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Q4'20- 5 Factory buildings ready (F02/F03/F06/F07/M11)</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Other 3 buildings under planning in Y2021/Q1</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Total production area: 310,000m2 (3 Floors for each Factory building</a:t>
              </a:r>
              <a:r>
                <a:rPr lang="en-US" sz="1050" dirty="0">
                  <a:solidFill>
                    <a:srgbClr val="535353"/>
                  </a:solidFill>
                  <a:latin typeface="Microsoft YaHei" pitchFamily="34" charset="-122"/>
                  <a:ea typeface="Microsoft YaHei" pitchFamily="34" charset="-122"/>
                  <a:sym typeface="Microsoft YaHei" pitchFamily="34" charset="-122"/>
                </a:rPr>
                <a:t>)</a:t>
              </a:r>
              <a:endParaRPr lang="en-US" sz="1050" dirty="0" smtClean="0">
                <a:solidFill>
                  <a:srgbClr val="535353"/>
                </a:solidFill>
                <a:latin typeface="Microsoft YaHei" pitchFamily="34" charset="-122"/>
                <a:ea typeface="Microsoft YaHei" pitchFamily="34" charset="-122"/>
                <a:sym typeface="Microsoft YaHei" pitchFamily="34" charset="-122"/>
              </a:endParaRPr>
            </a:p>
          </p:txBody>
        </p:sp>
        <p:sp>
          <p:nvSpPr>
            <p:cNvPr id="67" name="Bac Giang #…"/>
            <p:cNvSpPr txBox="1">
              <a:spLocks noChangeArrowheads="1"/>
            </p:cNvSpPr>
            <p:nvPr/>
          </p:nvSpPr>
          <p:spPr bwMode="auto">
            <a:xfrm>
              <a:off x="10480726" y="2924514"/>
              <a:ext cx="859066" cy="435353"/>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a:solidFill>
                    <a:srgbClr val="FFFFFF"/>
                  </a:solidFill>
                  <a:latin typeface="Microsoft YaHei" pitchFamily="34" charset="-122"/>
                  <a:ea typeface="Microsoft YaHei" pitchFamily="34" charset="-122"/>
                  <a:sym typeface="Microsoft YaHei" pitchFamily="34" charset="-122"/>
                </a:rPr>
                <a:t>Giang</a:t>
              </a:r>
              <a:r>
                <a:rPr lang="en-US" sz="1050" b="1" dirty="0">
                  <a:solidFill>
                    <a:srgbClr val="FFFFFF"/>
                  </a:solidFill>
                  <a:latin typeface="Microsoft YaHei" pitchFamily="34" charset="-122"/>
                  <a:ea typeface="Microsoft YaHei" pitchFamily="34" charset="-122"/>
                  <a:sym typeface="Microsoft YaHei" pitchFamily="34" charset="-122"/>
                </a:rPr>
                <a:t> #3</a:t>
              </a:r>
            </a:p>
            <a:p>
              <a:pPr defTabSz="911225">
                <a:lnSpc>
                  <a:spcPct val="110000"/>
                </a:lnSpc>
              </a:pPr>
              <a:r>
                <a:rPr lang="en-US" sz="1050" b="1" dirty="0">
                  <a:solidFill>
                    <a:srgbClr val="FFFFFF"/>
                  </a:solidFill>
                  <a:latin typeface="Microsoft YaHei" pitchFamily="34" charset="-122"/>
                  <a:ea typeface="Microsoft YaHei" pitchFamily="34" charset="-122"/>
                  <a:sym typeface="Microsoft YaHei" pitchFamily="34" charset="-122"/>
                </a:rPr>
                <a:t>(F&amp;M Zone)</a:t>
              </a:r>
            </a:p>
          </p:txBody>
        </p:sp>
      </p:grpSp>
      <p:cxnSp>
        <p:nvCxnSpPr>
          <p:cNvPr id="70" name="Straight Connector 69"/>
          <p:cNvCxnSpPr/>
          <p:nvPr/>
        </p:nvCxnSpPr>
        <p:spPr>
          <a:xfrm flipH="1">
            <a:off x="1212850" y="1168405"/>
            <a:ext cx="450850" cy="53975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228725" y="1724030"/>
            <a:ext cx="517525" cy="422275"/>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1758950" y="1809755"/>
            <a:ext cx="228600" cy="33020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1968500" y="1447805"/>
            <a:ext cx="6350" cy="36195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670050" y="1181105"/>
            <a:ext cx="323850" cy="29210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sp>
        <p:nvSpPr>
          <p:cNvPr id="69" name="Slide Number Placeholder 8"/>
          <p:cNvSpPr txBox="1">
            <a:spLocks noChangeArrowheads="1"/>
          </p:cNvSpPr>
          <p:nvPr/>
        </p:nvSpPr>
        <p:spPr bwMode="auto">
          <a:xfrm>
            <a:off x="8610600" y="6508755"/>
            <a:ext cx="2743200" cy="365125"/>
          </a:xfrm>
          <a:prstGeom prst="rect">
            <a:avLst/>
          </a:prstGeom>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CE076-9D94-4E02-89E1-1CBB69E21360}" type="slidenum">
              <a:rPr kumimoji="0" lang="en-US" altLang="zh-TW" sz="1400" b="0" i="0" u="none" strike="noStrike" kern="1200" cap="none" spc="0" normalizeH="0" baseline="0" noProof="0" smtClean="0">
                <a:ln>
                  <a:noFill/>
                </a:ln>
                <a:solidFill>
                  <a:schemeClr val="bg1">
                    <a:lumMod val="50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zh-TW" sz="1400" b="0" i="0" u="none" strike="noStrike" kern="1200" cap="none" spc="0" normalizeH="0" baseline="0" noProof="0" dirty="0" smtClean="0">
              <a:ln>
                <a:noFill/>
              </a:ln>
              <a:solidFill>
                <a:schemeClr val="bg1">
                  <a:lumMod val="50000"/>
                </a:schemeClr>
              </a:solidFill>
              <a:effectLst/>
              <a:uLnTx/>
              <a:uFillTx/>
              <a:latin typeface="+mn-lt"/>
              <a:ea typeface="+mn-ea"/>
              <a:cs typeface="+mn-cs"/>
            </a:endParaRPr>
          </a:p>
        </p:txBody>
      </p:sp>
      <p:sp>
        <p:nvSpPr>
          <p:cNvPr id="72" name="矩形 71"/>
          <p:cNvSpPr/>
          <p:nvPr/>
        </p:nvSpPr>
        <p:spPr>
          <a:xfrm>
            <a:off x="332189" y="-12131"/>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159386959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標題 22"/>
          <p:cNvSpPr>
            <a:spLocks noGrp="1"/>
          </p:cNvSpPr>
          <p:nvPr>
            <p:ph type="title"/>
          </p:nvPr>
        </p:nvSpPr>
        <p:spPr>
          <a:xfrm>
            <a:off x="285750" y="256620"/>
            <a:ext cx="11906250" cy="666750"/>
          </a:xfrm>
        </p:spPr>
        <p:txBody>
          <a:bodyPr rtlCol="0">
            <a:normAutofit/>
          </a:bodyPr>
          <a:lstStyle/>
          <a:p>
            <a:pPr>
              <a:defRPr/>
            </a:pPr>
            <a:r>
              <a:rPr lang="en-US" altLang="zh-TW" sz="3200" i="0" dirty="0">
                <a:solidFill>
                  <a:schemeClr val="tx1"/>
                </a:solidFill>
                <a:latin typeface="+mn-lt"/>
              </a:rPr>
              <a:t>Production Subject-</a:t>
            </a:r>
            <a:r>
              <a:rPr lang="en-US" altLang="zh-TW" sz="3200" i="0" dirty="0">
                <a:solidFill>
                  <a:schemeClr val="tx1"/>
                </a:solidFill>
                <a:latin typeface="+mn-lt"/>
                <a:ea typeface="微軟正黑體" pitchFamily="34" charset="-120"/>
              </a:rPr>
              <a:t>Foxconn </a:t>
            </a:r>
            <a:r>
              <a:rPr lang="en-US" altLang="zh-TW" sz="3200" i="0" dirty="0" smtClean="0">
                <a:solidFill>
                  <a:schemeClr val="tx1"/>
                </a:solidFill>
                <a:latin typeface="+mn-lt"/>
                <a:ea typeface="微軟正黑體" pitchFamily="34" charset="-120"/>
                <a:cs typeface="+mn-cs"/>
              </a:rPr>
              <a:t>Vietnam Bac </a:t>
            </a:r>
            <a:r>
              <a:rPr lang="en-US" altLang="zh-TW" sz="3200" i="0" dirty="0" err="1" smtClean="0">
                <a:solidFill>
                  <a:schemeClr val="tx1"/>
                </a:solidFill>
                <a:latin typeface="+mn-lt"/>
                <a:ea typeface="微軟正黑體" pitchFamily="34" charset="-120"/>
                <a:cs typeface="+mn-cs"/>
              </a:rPr>
              <a:t>Ninh</a:t>
            </a:r>
            <a:r>
              <a:rPr lang="en-US" altLang="zh-TW" sz="3200" i="0" dirty="0" smtClean="0">
                <a:solidFill>
                  <a:schemeClr val="tx1"/>
                </a:solidFill>
                <a:latin typeface="+mn-lt"/>
                <a:ea typeface="微軟正黑體" pitchFamily="34" charset="-120"/>
                <a:cs typeface="+mn-cs"/>
              </a:rPr>
              <a:t> campus</a:t>
            </a:r>
            <a:endParaRPr lang="zh-TW" altLang="en-US" sz="3200" i="0" dirty="0">
              <a:solidFill>
                <a:schemeClr val="tx1"/>
              </a:solidFill>
              <a:latin typeface="+mn-lt"/>
              <a:ea typeface="微軟正黑體" pitchFamily="34" charset="-120"/>
              <a:cs typeface="+mn-cs"/>
            </a:endParaRPr>
          </a:p>
        </p:txBody>
      </p:sp>
      <p:pic>
        <p:nvPicPr>
          <p:cNvPr id="52" name="Picture 51"/>
          <p:cNvPicPr>
            <a:picLocks noGrp="1" noChangeAspect="1"/>
          </p:cNvPicPr>
          <p:nvPr isPhoto="1"/>
        </p:nvPicPr>
        <p:blipFill>
          <a:blip r:embed="rId3" cstate="screen">
            <a:extLst>
              <a:ext uri="{28A0092B-C50C-407E-A947-70E740481C1C}">
                <a14:useLocalDpi xmlns:a14="http://schemas.microsoft.com/office/drawing/2010/main"/>
              </a:ext>
            </a:extLst>
          </a:blip>
          <a:srcRect l="4464" t="14818" r="8400"/>
          <a:stretch>
            <a:fillRect/>
          </a:stretch>
        </p:blipFill>
        <p:spPr>
          <a:xfrm>
            <a:off x="4432529" y="4771470"/>
            <a:ext cx="3238271" cy="1663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9" name="Group 28"/>
          <p:cNvGrpSpPr/>
          <p:nvPr/>
        </p:nvGrpSpPr>
        <p:grpSpPr>
          <a:xfrm>
            <a:off x="628650" y="910670"/>
            <a:ext cx="7029450" cy="5537200"/>
            <a:chOff x="590550" y="749300"/>
            <a:chExt cx="6666230" cy="5537200"/>
          </a:xfrm>
        </p:grpSpPr>
        <p:pic>
          <p:nvPicPr>
            <p:cNvPr id="54" name="Picture 53" descr="sau 1.jpg"/>
            <p:cNvPicPr>
              <a:picLocks noChangeAspect="1"/>
            </p:cNvPicPr>
            <p:nvPr/>
          </p:nvPicPr>
          <p:blipFill>
            <a:blip r:embed="rId4" cstate="print"/>
            <a:srcRect l="4340" t="6673" r="21219" b="26850"/>
            <a:stretch>
              <a:fillRect/>
            </a:stretch>
          </p:blipFill>
          <p:spPr>
            <a:xfrm>
              <a:off x="4222023" y="2530536"/>
              <a:ext cx="3034757" cy="2041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0" name="Picture 49" descr="Foxconn- QV.png"/>
            <p:cNvPicPr>
              <a:picLocks noChangeAspect="1"/>
            </p:cNvPicPr>
            <p:nvPr/>
          </p:nvPicPr>
          <p:blipFill>
            <a:blip r:embed="rId5" cstate="print"/>
            <a:srcRect l="1301" t="6752" r="2416"/>
            <a:stretch>
              <a:fillRect/>
            </a:stretch>
          </p:blipFill>
          <p:spPr>
            <a:xfrm>
              <a:off x="4219863" y="774700"/>
              <a:ext cx="3031837" cy="1727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66"/>
            <p:cNvPicPr>
              <a:picLocks noChangeAspect="1" noChangeArrowheads="1"/>
            </p:cNvPicPr>
            <p:nvPr/>
          </p:nvPicPr>
          <p:blipFill>
            <a:blip r:embed="rId6" cstate="print">
              <a:lum bright="-10000"/>
            </a:blip>
            <a:srcRect/>
            <a:stretch>
              <a:fillRect/>
            </a:stretch>
          </p:blipFill>
          <p:spPr bwMode="auto">
            <a:xfrm>
              <a:off x="590550" y="749300"/>
              <a:ext cx="3181350" cy="553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Freeform 30"/>
            <p:cNvSpPr/>
            <p:nvPr/>
          </p:nvSpPr>
          <p:spPr>
            <a:xfrm>
              <a:off x="1778001" y="1427018"/>
              <a:ext cx="581343" cy="592282"/>
            </a:xfrm>
            <a:custGeom>
              <a:avLst/>
              <a:gdLst>
                <a:gd name="connsiteX0" fmla="*/ 635000 w 640425"/>
                <a:gd name="connsiteY0" fmla="*/ 9466 h 568266"/>
                <a:gd name="connsiteX1" fmla="*/ 533400 w 640425"/>
                <a:gd name="connsiteY1" fmla="*/ 47566 h 568266"/>
                <a:gd name="connsiteX2" fmla="*/ 457200 w 640425"/>
                <a:gd name="connsiteY2" fmla="*/ 72966 h 568266"/>
                <a:gd name="connsiteX3" fmla="*/ 419100 w 640425"/>
                <a:gd name="connsiteY3" fmla="*/ 85666 h 568266"/>
                <a:gd name="connsiteX4" fmla="*/ 381000 w 640425"/>
                <a:gd name="connsiteY4" fmla="*/ 111066 h 568266"/>
                <a:gd name="connsiteX5" fmla="*/ 342900 w 640425"/>
                <a:gd name="connsiteY5" fmla="*/ 149166 h 568266"/>
                <a:gd name="connsiteX6" fmla="*/ 304800 w 640425"/>
                <a:gd name="connsiteY6" fmla="*/ 161866 h 568266"/>
                <a:gd name="connsiteX7" fmla="*/ 241300 w 640425"/>
                <a:gd name="connsiteY7" fmla="*/ 225366 h 568266"/>
                <a:gd name="connsiteX8" fmla="*/ 203200 w 640425"/>
                <a:gd name="connsiteY8" fmla="*/ 263466 h 568266"/>
                <a:gd name="connsiteX9" fmla="*/ 127000 w 640425"/>
                <a:gd name="connsiteY9" fmla="*/ 314266 h 568266"/>
                <a:gd name="connsiteX10" fmla="*/ 101600 w 640425"/>
                <a:gd name="connsiteY10" fmla="*/ 390466 h 568266"/>
                <a:gd name="connsiteX11" fmla="*/ 63500 w 640425"/>
                <a:gd name="connsiteY11" fmla="*/ 466666 h 568266"/>
                <a:gd name="connsiteX12" fmla="*/ 25400 w 640425"/>
                <a:gd name="connsiteY12" fmla="*/ 492066 h 568266"/>
                <a:gd name="connsiteX13" fmla="*/ 0 w 640425"/>
                <a:gd name="connsiteY13" fmla="*/ 568266 h 56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0425" h="568266">
                  <a:moveTo>
                    <a:pt x="635000" y="9466"/>
                  </a:moveTo>
                  <a:cubicBezTo>
                    <a:pt x="484459" y="39574"/>
                    <a:pt x="640425" y="0"/>
                    <a:pt x="533400" y="47566"/>
                  </a:cubicBezTo>
                  <a:cubicBezTo>
                    <a:pt x="508934" y="58440"/>
                    <a:pt x="482600" y="64499"/>
                    <a:pt x="457200" y="72966"/>
                  </a:cubicBezTo>
                  <a:lnTo>
                    <a:pt x="419100" y="85666"/>
                  </a:lnTo>
                  <a:cubicBezTo>
                    <a:pt x="406400" y="94133"/>
                    <a:pt x="392726" y="101295"/>
                    <a:pt x="381000" y="111066"/>
                  </a:cubicBezTo>
                  <a:cubicBezTo>
                    <a:pt x="367202" y="122564"/>
                    <a:pt x="357844" y="139203"/>
                    <a:pt x="342900" y="149166"/>
                  </a:cubicBezTo>
                  <a:cubicBezTo>
                    <a:pt x="331761" y="156592"/>
                    <a:pt x="317500" y="157633"/>
                    <a:pt x="304800" y="161866"/>
                  </a:cubicBezTo>
                  <a:cubicBezTo>
                    <a:pt x="258233" y="231716"/>
                    <a:pt x="304800" y="172449"/>
                    <a:pt x="241300" y="225366"/>
                  </a:cubicBezTo>
                  <a:cubicBezTo>
                    <a:pt x="227502" y="236864"/>
                    <a:pt x="217377" y="252439"/>
                    <a:pt x="203200" y="263466"/>
                  </a:cubicBezTo>
                  <a:cubicBezTo>
                    <a:pt x="179103" y="282208"/>
                    <a:pt x="127000" y="314266"/>
                    <a:pt x="127000" y="314266"/>
                  </a:cubicBezTo>
                  <a:lnTo>
                    <a:pt x="101600" y="390466"/>
                  </a:lnTo>
                  <a:cubicBezTo>
                    <a:pt x="91271" y="421454"/>
                    <a:pt x="88119" y="442047"/>
                    <a:pt x="63500" y="466666"/>
                  </a:cubicBezTo>
                  <a:cubicBezTo>
                    <a:pt x="52707" y="477459"/>
                    <a:pt x="38100" y="483599"/>
                    <a:pt x="25400" y="492066"/>
                  </a:cubicBezTo>
                  <a:lnTo>
                    <a:pt x="0" y="568266"/>
                  </a:lnTo>
                </a:path>
              </a:pathLst>
            </a:cu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p:cNvSpPr txBox="1"/>
            <p:nvPr/>
          </p:nvSpPr>
          <p:spPr>
            <a:xfrm>
              <a:off x="2019300" y="1574800"/>
              <a:ext cx="635000" cy="307777"/>
            </a:xfrm>
            <a:prstGeom prst="rect">
              <a:avLst/>
            </a:prstGeom>
            <a:noFill/>
          </p:spPr>
          <p:txBody>
            <a:bodyPr wrap="square" rtlCol="0">
              <a:spAutoFit/>
            </a:bodyPr>
            <a:lstStyle/>
            <a:p>
              <a:r>
                <a:rPr lang="en-US" sz="1400" dirty="0" smtClean="0">
                  <a:solidFill>
                    <a:srgbClr val="FFFF00"/>
                  </a:solidFill>
                </a:rPr>
                <a:t>3km</a:t>
              </a:r>
              <a:endParaRPr lang="en-US" sz="1400" dirty="0">
                <a:solidFill>
                  <a:srgbClr val="FFFF00"/>
                </a:solidFill>
              </a:endParaRPr>
            </a:p>
          </p:txBody>
        </p:sp>
        <p:cxnSp>
          <p:nvCxnSpPr>
            <p:cNvPr id="34" name="Straight Arrow Connector 33"/>
            <p:cNvCxnSpPr/>
            <p:nvPr/>
          </p:nvCxnSpPr>
          <p:spPr>
            <a:xfrm flipV="1">
              <a:off x="1957519" y="1778000"/>
              <a:ext cx="2271581" cy="3695700"/>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54" idx="1"/>
            </p:cNvCxnSpPr>
            <p:nvPr/>
          </p:nvCxnSpPr>
          <p:spPr>
            <a:xfrm flipV="1">
              <a:off x="2065913" y="3551268"/>
              <a:ext cx="2156111" cy="2036732"/>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2246569" y="5338618"/>
              <a:ext cx="1995459" cy="401782"/>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
        <p:nvSpPr>
          <p:cNvPr id="30" name="Rectangle 8"/>
          <p:cNvSpPr>
            <a:spLocks noChangeArrowheads="1"/>
          </p:cNvSpPr>
          <p:nvPr/>
        </p:nvSpPr>
        <p:spPr bwMode="auto">
          <a:xfrm>
            <a:off x="8220300" y="1439308"/>
            <a:ext cx="3098864" cy="1352642"/>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6</a:t>
            </a:r>
            <a:r>
              <a:rPr lang="en-US" sz="1050" dirty="0" smtClean="0">
                <a:solidFill>
                  <a:srgbClr val="535353"/>
                </a:solidFill>
                <a:latin typeface="Microsoft YaHei" pitchFamily="34" charset="-122"/>
                <a:ea typeface="Microsoft YaHei" pitchFamily="34" charset="-122"/>
                <a:sym typeface="Microsoft YaHei" pitchFamily="34" charset="-122"/>
              </a:rPr>
              <a:t> </a:t>
            </a:r>
            <a:r>
              <a:rPr lang="en-US" sz="1050" dirty="0">
                <a:solidFill>
                  <a:srgbClr val="535353"/>
                </a:solidFill>
                <a:latin typeface="Microsoft YaHei" pitchFamily="34" charset="-122"/>
                <a:ea typeface="Microsoft YaHei" pitchFamily="34" charset="-122"/>
                <a:sym typeface="Microsoft YaHei" pitchFamily="34" charset="-122"/>
              </a:rPr>
              <a:t>Factory buildings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4</a:t>
            </a:r>
            <a:r>
              <a:rPr lang="en-US" sz="1050" dirty="0" smtClean="0">
                <a:solidFill>
                  <a:srgbClr val="535353"/>
                </a:solidFill>
                <a:latin typeface="Microsoft YaHei" pitchFamily="34" charset="-122"/>
                <a:ea typeface="Microsoft YaHei" pitchFamily="34" charset="-122"/>
                <a:sym typeface="Microsoft YaHei" pitchFamily="34" charset="-122"/>
              </a:rPr>
              <a:t> </a:t>
            </a:r>
            <a:r>
              <a:rPr lang="en-US" sz="1050" dirty="0">
                <a:solidFill>
                  <a:srgbClr val="535353"/>
                </a:solidFill>
                <a:latin typeface="Microsoft YaHei" pitchFamily="34" charset="-122"/>
                <a:ea typeface="Microsoft YaHei" pitchFamily="34" charset="-122"/>
                <a:sym typeface="Microsoft YaHei" pitchFamily="34" charset="-122"/>
              </a:rPr>
              <a:t>Dormitory buildings</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Land area 120,000 m2</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Production area: 68,400m2</a:t>
            </a:r>
          </a:p>
          <a:p>
            <a:pPr defTabSz="911225">
              <a:lnSpc>
                <a:spcPct val="130000"/>
              </a:lnSpc>
              <a:buSzPct val="100000"/>
            </a:pPr>
            <a:r>
              <a:rPr lang="en-US" sz="1050" dirty="0">
                <a:solidFill>
                  <a:srgbClr val="535353"/>
                </a:solidFill>
                <a:latin typeface="Microsoft YaHei" pitchFamily="34" charset="-122"/>
                <a:ea typeface="Microsoft YaHei" pitchFamily="34" charset="-122"/>
                <a:sym typeface="Microsoft YaHei" pitchFamily="34" charset="-122"/>
              </a:rPr>
              <a:t> </a:t>
            </a:r>
            <a:r>
              <a:rPr lang="en-US" sz="1050" dirty="0" smtClean="0">
                <a:solidFill>
                  <a:srgbClr val="535353"/>
                </a:solidFill>
                <a:latin typeface="Microsoft YaHei" pitchFamily="34" charset="-122"/>
                <a:ea typeface="Microsoft YaHei" pitchFamily="34" charset="-122"/>
                <a:sym typeface="Microsoft YaHei" pitchFamily="34" charset="-122"/>
              </a:rPr>
              <a:t>    </a:t>
            </a:r>
            <a:r>
              <a:rPr lang="en-US" sz="1050" dirty="0" err="1" smtClean="0">
                <a:solidFill>
                  <a:srgbClr val="535353"/>
                </a:solidFill>
                <a:latin typeface="Microsoft YaHei" pitchFamily="34" charset="-122"/>
                <a:ea typeface="Microsoft YaHei" pitchFamily="34" charset="-122"/>
                <a:sym typeface="Microsoft YaHei" pitchFamily="34" charset="-122"/>
              </a:rPr>
              <a:t>Fii</a:t>
            </a:r>
            <a:r>
              <a:rPr lang="en-US" sz="1050" dirty="0" smtClean="0">
                <a:solidFill>
                  <a:srgbClr val="535353"/>
                </a:solidFill>
                <a:latin typeface="Microsoft YaHei" pitchFamily="34" charset="-122"/>
                <a:ea typeface="Microsoft YaHei" pitchFamily="34" charset="-122"/>
                <a:sym typeface="Microsoft YaHei" pitchFamily="34" charset="-122"/>
              </a:rPr>
              <a:t> : 55,500m2</a:t>
            </a:r>
            <a:endParaRPr lang="en-US" sz="1050" dirty="0">
              <a:solidFill>
                <a:srgbClr val="535353"/>
              </a:solidFill>
              <a:latin typeface="Microsoft YaHei" pitchFamily="34" charset="-122"/>
              <a:ea typeface="Microsoft YaHei" pitchFamily="34" charset="-122"/>
              <a:sym typeface="Microsoft YaHei" pitchFamily="34" charset="-122"/>
            </a:endParaRP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9,500 em</a:t>
            </a:r>
            <a:r>
              <a:rPr lang="en-US" sz="1050" dirty="0">
                <a:solidFill>
                  <a:srgbClr val="535353"/>
                </a:solidFill>
                <a:latin typeface="Microsoft YaHei" pitchFamily="34" charset="-122"/>
                <a:ea typeface="Microsoft YaHei" pitchFamily="34" charset="-122"/>
                <a:sym typeface="Microsoft YaHei" pitchFamily="34" charset="-122"/>
              </a:rPr>
              <a:t>p</a:t>
            </a:r>
            <a:r>
              <a:rPr lang="en-US" sz="1050" dirty="0" smtClean="0">
                <a:solidFill>
                  <a:srgbClr val="535353"/>
                </a:solidFill>
                <a:latin typeface="Microsoft YaHei" pitchFamily="34" charset="-122"/>
                <a:ea typeface="Microsoft YaHei" pitchFamily="34" charset="-122"/>
                <a:sym typeface="Microsoft YaHei" pitchFamily="34" charset="-122"/>
              </a:rPr>
              <a:t>loyees (</a:t>
            </a:r>
            <a:r>
              <a:rPr lang="en-US" sz="1050" dirty="0" err="1" smtClean="0">
                <a:solidFill>
                  <a:srgbClr val="535353"/>
                </a:solidFill>
                <a:latin typeface="Microsoft YaHei" pitchFamily="34" charset="-122"/>
                <a:ea typeface="Microsoft YaHei" pitchFamily="34" charset="-122"/>
                <a:sym typeface="Microsoft YaHei" pitchFamily="34" charset="-122"/>
              </a:rPr>
              <a:t>Fii</a:t>
            </a:r>
            <a:r>
              <a:rPr lang="en-US" sz="1050" dirty="0" smtClean="0">
                <a:solidFill>
                  <a:srgbClr val="535353"/>
                </a:solidFill>
                <a:latin typeface="Microsoft YaHei" pitchFamily="34" charset="-122"/>
                <a:ea typeface="Microsoft YaHei" pitchFamily="34" charset="-122"/>
                <a:sym typeface="Microsoft YaHei" pitchFamily="34" charset="-122"/>
              </a:rPr>
              <a:t> : 8500)</a:t>
            </a:r>
            <a:endParaRPr lang="en-US" sz="1050" dirty="0">
              <a:solidFill>
                <a:srgbClr val="535353"/>
              </a:solidFill>
              <a:latin typeface="Microsoft YaHei" pitchFamily="34" charset="-122"/>
              <a:ea typeface="Microsoft YaHei" pitchFamily="34" charset="-122"/>
              <a:sym typeface="Microsoft YaHei" pitchFamily="34" charset="-122"/>
            </a:endParaRPr>
          </a:p>
        </p:txBody>
      </p:sp>
      <p:pic>
        <p:nvPicPr>
          <p:cNvPr id="33" name="Image" descr="Image"/>
          <p:cNvPicPr>
            <a:picLocks noChangeAspect="1"/>
          </p:cNvPicPr>
          <p:nvPr/>
        </p:nvPicPr>
        <p:blipFill>
          <a:blip r:embed="rId7" cstate="print"/>
          <a:srcRect/>
          <a:stretch>
            <a:fillRect/>
          </a:stretch>
        </p:blipFill>
        <p:spPr bwMode="auto">
          <a:xfrm>
            <a:off x="8132987" y="959883"/>
            <a:ext cx="1530350" cy="682625"/>
          </a:xfrm>
          <a:prstGeom prst="rect">
            <a:avLst/>
          </a:prstGeom>
          <a:noFill/>
          <a:ln w="12700">
            <a:noFill/>
            <a:miter lim="400000"/>
            <a:headEnd/>
            <a:tailEnd/>
          </a:ln>
        </p:spPr>
      </p:pic>
      <p:sp>
        <p:nvSpPr>
          <p:cNvPr id="36" name="Bac Giang #1"/>
          <p:cNvSpPr txBox="1">
            <a:spLocks noChangeArrowheads="1"/>
          </p:cNvSpPr>
          <p:nvPr/>
        </p:nvSpPr>
        <p:spPr bwMode="auto">
          <a:xfrm>
            <a:off x="8518317" y="907205"/>
            <a:ext cx="908260" cy="491992"/>
          </a:xfrm>
          <a:prstGeom prst="rect">
            <a:avLst/>
          </a:prstGeom>
          <a:noFill/>
          <a:ln w="12700">
            <a:noFill/>
            <a:miter lim="400000"/>
            <a:headEnd/>
            <a:tailEnd/>
          </a:ln>
        </p:spPr>
        <p:txBody>
          <a:bodyPr wrap="none" lIns="45719" tIns="45719" rIns="45719" bIns="45719">
            <a:spAutoFit/>
          </a:bodyPr>
          <a:lstStyle/>
          <a:p>
            <a:pPr defTabSz="911225">
              <a:lnSpc>
                <a:spcPct val="13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smtClean="0">
                <a:solidFill>
                  <a:srgbClr val="FFFFFF"/>
                </a:solidFill>
                <a:latin typeface="Microsoft YaHei" pitchFamily="34" charset="-122"/>
                <a:ea typeface="Microsoft YaHei" pitchFamily="34" charset="-122"/>
                <a:sym typeface="Microsoft YaHei" pitchFamily="34" charset="-122"/>
              </a:rPr>
              <a:t>Ninh</a:t>
            </a:r>
            <a:r>
              <a:rPr lang="en-US" sz="1050" b="1" dirty="0" smtClean="0">
                <a:solidFill>
                  <a:srgbClr val="FFFFFF"/>
                </a:solidFill>
                <a:latin typeface="Microsoft YaHei" pitchFamily="34" charset="-122"/>
                <a:ea typeface="Microsoft YaHei" pitchFamily="34" charset="-122"/>
                <a:sym typeface="Microsoft YaHei" pitchFamily="34" charset="-122"/>
              </a:rPr>
              <a:t> </a:t>
            </a:r>
            <a:r>
              <a:rPr lang="en-US" sz="1050" b="1" dirty="0">
                <a:solidFill>
                  <a:srgbClr val="FFFFFF"/>
                </a:solidFill>
                <a:latin typeface="Microsoft YaHei" pitchFamily="34" charset="-122"/>
                <a:ea typeface="Microsoft YaHei" pitchFamily="34" charset="-122"/>
                <a:sym typeface="Microsoft YaHei" pitchFamily="34" charset="-122"/>
              </a:rPr>
              <a:t>#</a:t>
            </a:r>
            <a:r>
              <a:rPr lang="en-US" sz="1050" b="1" dirty="0" smtClean="0">
                <a:solidFill>
                  <a:srgbClr val="FFFFFF"/>
                </a:solidFill>
                <a:latin typeface="Microsoft YaHei" pitchFamily="34" charset="-122"/>
                <a:ea typeface="Microsoft YaHei" pitchFamily="34" charset="-122"/>
                <a:sym typeface="Microsoft YaHei" pitchFamily="34" charset="-122"/>
              </a:rPr>
              <a:t>1</a:t>
            </a:r>
          </a:p>
          <a:p>
            <a:pPr defTabSz="911225">
              <a:lnSpc>
                <a:spcPct val="130000"/>
              </a:lnSpc>
            </a:pPr>
            <a:r>
              <a:rPr lang="en-US" sz="1050" b="1" dirty="0" smtClean="0">
                <a:solidFill>
                  <a:srgbClr val="FFFFFF"/>
                </a:solidFill>
                <a:latin typeface="Microsoft YaHei" pitchFamily="34" charset="-122"/>
                <a:ea typeface="Microsoft YaHei" pitchFamily="34" charset="-122"/>
                <a:sym typeface="Microsoft YaHei" pitchFamily="34" charset="-122"/>
              </a:rPr>
              <a:t>(B Zone)</a:t>
            </a:r>
            <a:endParaRPr lang="en-US" sz="1050" b="1" dirty="0">
              <a:solidFill>
                <a:srgbClr val="FFFFFF"/>
              </a:solidFill>
              <a:latin typeface="Microsoft YaHei" pitchFamily="34" charset="-122"/>
              <a:ea typeface="Microsoft YaHei" pitchFamily="34" charset="-122"/>
              <a:sym typeface="Microsoft YaHei" pitchFamily="34" charset="-122"/>
            </a:endParaRPr>
          </a:p>
        </p:txBody>
      </p:sp>
      <p:grpSp>
        <p:nvGrpSpPr>
          <p:cNvPr id="38" name="Group 129"/>
          <p:cNvGrpSpPr>
            <a:grpSpLocks/>
          </p:cNvGrpSpPr>
          <p:nvPr/>
        </p:nvGrpSpPr>
        <p:grpSpPr bwMode="auto">
          <a:xfrm>
            <a:off x="8179020" y="2931559"/>
            <a:ext cx="2865358" cy="1387754"/>
            <a:chOff x="10098845" y="4612156"/>
            <a:chExt cx="2866051" cy="1388095"/>
          </a:xfrm>
        </p:grpSpPr>
        <p:pic>
          <p:nvPicPr>
            <p:cNvPr id="39" name="Image" descr="Image"/>
            <p:cNvPicPr>
              <a:picLocks noChangeAspect="1"/>
            </p:cNvPicPr>
            <p:nvPr/>
          </p:nvPicPr>
          <p:blipFill>
            <a:blip r:embed="rId7" cstate="print"/>
            <a:srcRect/>
            <a:stretch>
              <a:fillRect/>
            </a:stretch>
          </p:blipFill>
          <p:spPr bwMode="auto">
            <a:xfrm>
              <a:off x="10098845" y="4636349"/>
              <a:ext cx="1531738" cy="683133"/>
            </a:xfrm>
            <a:prstGeom prst="rect">
              <a:avLst/>
            </a:prstGeom>
            <a:noFill/>
            <a:ln w="12700">
              <a:noFill/>
              <a:miter lim="400000"/>
              <a:headEnd/>
              <a:tailEnd/>
            </a:ln>
          </p:spPr>
        </p:pic>
        <p:sp>
          <p:nvSpPr>
            <p:cNvPr id="40" name="Rectangle 8"/>
            <p:cNvSpPr>
              <a:spLocks noChangeArrowheads="1"/>
            </p:cNvSpPr>
            <p:nvPr/>
          </p:nvSpPr>
          <p:spPr bwMode="auto">
            <a:xfrm>
              <a:off x="10140960" y="5087954"/>
              <a:ext cx="2823936" cy="912297"/>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2 </a:t>
              </a:r>
              <a:r>
                <a:rPr lang="en-US" sz="1050" dirty="0">
                  <a:solidFill>
                    <a:srgbClr val="535353"/>
                  </a:solidFill>
                  <a:latin typeface="Microsoft YaHei" pitchFamily="34" charset="-122"/>
                  <a:ea typeface="Microsoft YaHei" pitchFamily="34" charset="-122"/>
                  <a:sym typeface="Microsoft YaHei" pitchFamily="34" charset="-122"/>
                </a:rPr>
                <a:t>Factory buildings </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Land area 12,000 m2</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Production area:  13,000m2 </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1,200 employees </a:t>
              </a:r>
              <a:endParaRPr lang="en-US" sz="1050" dirty="0">
                <a:solidFill>
                  <a:srgbClr val="535353"/>
                </a:solidFill>
                <a:latin typeface="Microsoft YaHei" pitchFamily="34" charset="-122"/>
                <a:ea typeface="Microsoft YaHei" pitchFamily="34" charset="-122"/>
                <a:sym typeface="Microsoft YaHei" pitchFamily="34" charset="-122"/>
              </a:endParaRPr>
            </a:p>
          </p:txBody>
        </p:sp>
        <p:sp>
          <p:nvSpPr>
            <p:cNvPr id="41" name="Bac Giang #2…"/>
            <p:cNvSpPr txBox="1">
              <a:spLocks noChangeArrowheads="1"/>
            </p:cNvSpPr>
            <p:nvPr/>
          </p:nvSpPr>
          <p:spPr bwMode="auto">
            <a:xfrm>
              <a:off x="10467455" y="4612156"/>
              <a:ext cx="948564" cy="435545"/>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smtClean="0">
                  <a:solidFill>
                    <a:srgbClr val="FFFFFF"/>
                  </a:solidFill>
                  <a:latin typeface="Microsoft YaHei" pitchFamily="34" charset="-122"/>
                  <a:ea typeface="Microsoft YaHei" pitchFamily="34" charset="-122"/>
                  <a:sym typeface="Microsoft YaHei" pitchFamily="34" charset="-122"/>
                </a:rPr>
                <a:t>Ninh</a:t>
              </a:r>
              <a:r>
                <a:rPr lang="en-US" sz="1050" b="1" dirty="0" smtClean="0">
                  <a:solidFill>
                    <a:srgbClr val="FFFFFF"/>
                  </a:solidFill>
                  <a:latin typeface="Microsoft YaHei" pitchFamily="34" charset="-122"/>
                  <a:ea typeface="Microsoft YaHei" pitchFamily="34" charset="-122"/>
                  <a:sym typeface="Microsoft YaHei" pitchFamily="34" charset="-122"/>
                </a:rPr>
                <a:t> </a:t>
              </a:r>
              <a:r>
                <a:rPr lang="en-US" sz="1050" b="1" dirty="0">
                  <a:solidFill>
                    <a:srgbClr val="FFFFFF"/>
                  </a:solidFill>
                  <a:latin typeface="Microsoft YaHei" pitchFamily="34" charset="-122"/>
                  <a:ea typeface="Microsoft YaHei" pitchFamily="34" charset="-122"/>
                  <a:sym typeface="Microsoft YaHei" pitchFamily="34" charset="-122"/>
                </a:rPr>
                <a:t>#2 </a:t>
              </a:r>
            </a:p>
            <a:p>
              <a:pPr defTabSz="911225">
                <a:lnSpc>
                  <a:spcPct val="110000"/>
                </a:lnSpc>
              </a:pPr>
              <a:r>
                <a:rPr lang="en-US" sz="1050" b="1" dirty="0" smtClean="0">
                  <a:solidFill>
                    <a:srgbClr val="FFFFFF"/>
                  </a:solidFill>
                  <a:latin typeface="Microsoft YaHei" pitchFamily="34" charset="-122"/>
                  <a:ea typeface="Microsoft YaHei" pitchFamily="34" charset="-122"/>
                  <a:sym typeface="Microsoft YaHei" pitchFamily="34" charset="-122"/>
                </a:rPr>
                <a:t>(C </a:t>
              </a:r>
              <a:r>
                <a:rPr lang="en-US" sz="1050" b="1" dirty="0">
                  <a:solidFill>
                    <a:srgbClr val="FFFFFF"/>
                  </a:solidFill>
                  <a:latin typeface="Microsoft YaHei" pitchFamily="34" charset="-122"/>
                  <a:ea typeface="Microsoft YaHei" pitchFamily="34" charset="-122"/>
                  <a:sym typeface="Microsoft YaHei" pitchFamily="34" charset="-122"/>
                </a:rPr>
                <a:t>Zone)</a:t>
              </a:r>
            </a:p>
          </p:txBody>
        </p:sp>
      </p:grpSp>
      <p:grpSp>
        <p:nvGrpSpPr>
          <p:cNvPr id="42" name="Group 130"/>
          <p:cNvGrpSpPr>
            <a:grpSpLocks/>
          </p:cNvGrpSpPr>
          <p:nvPr/>
        </p:nvGrpSpPr>
        <p:grpSpPr bwMode="auto">
          <a:xfrm>
            <a:off x="8131399" y="4789802"/>
            <a:ext cx="3447534" cy="1416464"/>
            <a:chOff x="10098845" y="2924515"/>
            <a:chExt cx="3025831" cy="1416188"/>
          </a:xfrm>
        </p:grpSpPr>
        <p:pic>
          <p:nvPicPr>
            <p:cNvPr id="43" name="Image" descr="Image"/>
            <p:cNvPicPr>
              <a:picLocks noChangeAspect="1"/>
            </p:cNvPicPr>
            <p:nvPr/>
          </p:nvPicPr>
          <p:blipFill>
            <a:blip r:embed="rId7" cstate="print"/>
            <a:srcRect/>
            <a:stretch>
              <a:fillRect/>
            </a:stretch>
          </p:blipFill>
          <p:spPr bwMode="auto">
            <a:xfrm>
              <a:off x="10098845" y="2948617"/>
              <a:ext cx="1531738" cy="683133"/>
            </a:xfrm>
            <a:prstGeom prst="rect">
              <a:avLst/>
            </a:prstGeom>
            <a:noFill/>
            <a:ln w="12700">
              <a:noFill/>
              <a:miter lim="400000"/>
              <a:headEnd/>
              <a:tailEnd/>
            </a:ln>
          </p:spPr>
        </p:pic>
        <p:sp>
          <p:nvSpPr>
            <p:cNvPr id="44" name="Rectangle 8"/>
            <p:cNvSpPr>
              <a:spLocks noChangeArrowheads="1"/>
            </p:cNvSpPr>
            <p:nvPr/>
          </p:nvSpPr>
          <p:spPr bwMode="auto">
            <a:xfrm>
              <a:off x="10185484" y="3428808"/>
              <a:ext cx="2939192" cy="911895"/>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1 Factory building with 3 Floor</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Land area: 20,000m2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P</a:t>
              </a:r>
              <a:r>
                <a:rPr lang="en-US" sz="1050" dirty="0" smtClean="0">
                  <a:solidFill>
                    <a:srgbClr val="535353"/>
                  </a:solidFill>
                  <a:latin typeface="Microsoft YaHei" pitchFamily="34" charset="-122"/>
                  <a:ea typeface="Microsoft YaHei" pitchFamily="34" charset="-122"/>
                  <a:sym typeface="Microsoft YaHei" pitchFamily="34" charset="-122"/>
                </a:rPr>
                <a:t>roduction area:  31,000m2</a:t>
              </a:r>
            </a:p>
            <a:p>
              <a:pPr marL="152400" indent="-152400" defTabSz="911225">
                <a:lnSpc>
                  <a:spcPct val="130000"/>
                </a:lnSpc>
                <a:buSzPct val="100000"/>
                <a:buFontTx/>
                <a:buChar char="•"/>
              </a:pPr>
              <a:r>
                <a:rPr lang="en-US" sz="1050" dirty="0" smtClean="0">
                  <a:solidFill>
                    <a:srgbClr val="535353"/>
                  </a:solidFill>
                  <a:latin typeface="Microsoft YaHei" pitchFamily="34" charset="-122"/>
                  <a:ea typeface="Microsoft YaHei" pitchFamily="34" charset="-122"/>
                  <a:sym typeface="Microsoft YaHei" pitchFamily="34" charset="-122"/>
                </a:rPr>
                <a:t>2,500 employees </a:t>
              </a:r>
              <a:endParaRPr lang="en-US" sz="1050" dirty="0">
                <a:solidFill>
                  <a:srgbClr val="535353"/>
                </a:solidFill>
                <a:latin typeface="Microsoft YaHei" pitchFamily="34" charset="-122"/>
                <a:ea typeface="Microsoft YaHei" pitchFamily="34" charset="-122"/>
                <a:sym typeface="Microsoft YaHei" pitchFamily="34" charset="-122"/>
              </a:endParaRPr>
            </a:p>
          </p:txBody>
        </p:sp>
        <p:sp>
          <p:nvSpPr>
            <p:cNvPr id="45" name="Bac Giang #…"/>
            <p:cNvSpPr txBox="1">
              <a:spLocks noChangeArrowheads="1"/>
            </p:cNvSpPr>
            <p:nvPr/>
          </p:nvSpPr>
          <p:spPr bwMode="auto">
            <a:xfrm>
              <a:off x="10480726" y="2924515"/>
              <a:ext cx="797161" cy="447726"/>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smtClean="0">
                  <a:solidFill>
                    <a:srgbClr val="FFFFFF"/>
                  </a:solidFill>
                  <a:latin typeface="Microsoft YaHei" pitchFamily="34" charset="-122"/>
                  <a:ea typeface="Microsoft YaHei" pitchFamily="34" charset="-122"/>
                  <a:sym typeface="Microsoft YaHei" pitchFamily="34" charset="-122"/>
                </a:rPr>
                <a:t>Ninh</a:t>
              </a:r>
              <a:r>
                <a:rPr lang="en-US" sz="1050" b="1" dirty="0" smtClean="0">
                  <a:solidFill>
                    <a:srgbClr val="FFFFFF"/>
                  </a:solidFill>
                  <a:latin typeface="Microsoft YaHei" pitchFamily="34" charset="-122"/>
                  <a:ea typeface="Microsoft YaHei" pitchFamily="34" charset="-122"/>
                  <a:sym typeface="Microsoft YaHei" pitchFamily="34" charset="-122"/>
                </a:rPr>
                <a:t> </a:t>
              </a:r>
              <a:r>
                <a:rPr lang="en-US" sz="1050" b="1" dirty="0">
                  <a:solidFill>
                    <a:srgbClr val="FFFFFF"/>
                  </a:solidFill>
                  <a:latin typeface="Microsoft YaHei" pitchFamily="34" charset="-122"/>
                  <a:ea typeface="Microsoft YaHei" pitchFamily="34" charset="-122"/>
                  <a:sym typeface="Microsoft YaHei" pitchFamily="34" charset="-122"/>
                </a:rPr>
                <a:t>#3</a:t>
              </a:r>
            </a:p>
            <a:p>
              <a:pPr defTabSz="911225">
                <a:lnSpc>
                  <a:spcPct val="110000"/>
                </a:lnSpc>
              </a:pPr>
              <a:r>
                <a:rPr lang="en-US" sz="1050" b="1" dirty="0" smtClean="0">
                  <a:solidFill>
                    <a:srgbClr val="FFFFFF"/>
                  </a:solidFill>
                  <a:latin typeface="Microsoft YaHei" pitchFamily="34" charset="-122"/>
                  <a:ea typeface="Microsoft YaHei" pitchFamily="34" charset="-122"/>
                  <a:sym typeface="Microsoft YaHei" pitchFamily="34" charset="-122"/>
                </a:rPr>
                <a:t>(BN3)</a:t>
              </a:r>
              <a:endParaRPr lang="en-US" sz="1050" b="1" dirty="0">
                <a:solidFill>
                  <a:srgbClr val="FFFFFF"/>
                </a:solidFill>
                <a:latin typeface="Microsoft YaHei" pitchFamily="34" charset="-122"/>
                <a:ea typeface="Microsoft YaHei" pitchFamily="34" charset="-122"/>
                <a:sym typeface="Microsoft YaHei" pitchFamily="34" charset="-122"/>
              </a:endParaRPr>
            </a:p>
          </p:txBody>
        </p:sp>
      </p:grpSp>
      <p:sp>
        <p:nvSpPr>
          <p:cNvPr id="24" name="TextBox 23"/>
          <p:cNvSpPr txBox="1"/>
          <p:nvPr/>
        </p:nvSpPr>
        <p:spPr>
          <a:xfrm>
            <a:off x="6289977" y="1228165"/>
            <a:ext cx="748146" cy="276999"/>
          </a:xfrm>
          <a:prstGeom prst="rect">
            <a:avLst/>
          </a:prstGeom>
          <a:noFill/>
        </p:spPr>
        <p:txBody>
          <a:bodyPr wrap="square" rtlCol="0">
            <a:spAutoFit/>
          </a:bodyPr>
          <a:lstStyle/>
          <a:p>
            <a:r>
              <a:rPr lang="en-US" altLang="zh-CN" sz="1200" dirty="0" smtClean="0">
                <a:solidFill>
                  <a:schemeClr val="bg1"/>
                </a:solidFill>
              </a:rPr>
              <a:t>B01</a:t>
            </a:r>
            <a:endParaRPr lang="en-US" sz="1200" dirty="0">
              <a:solidFill>
                <a:schemeClr val="bg1"/>
              </a:solidFill>
            </a:endParaRPr>
          </a:p>
        </p:txBody>
      </p:sp>
      <p:sp>
        <p:nvSpPr>
          <p:cNvPr id="25" name="TextBox 24"/>
          <p:cNvSpPr txBox="1"/>
          <p:nvPr/>
        </p:nvSpPr>
        <p:spPr>
          <a:xfrm>
            <a:off x="5777361" y="1214310"/>
            <a:ext cx="748146" cy="276999"/>
          </a:xfrm>
          <a:prstGeom prst="rect">
            <a:avLst/>
          </a:prstGeom>
          <a:noFill/>
        </p:spPr>
        <p:txBody>
          <a:bodyPr wrap="square" rtlCol="0">
            <a:spAutoFit/>
          </a:bodyPr>
          <a:lstStyle/>
          <a:p>
            <a:r>
              <a:rPr lang="en-US" altLang="zh-CN" sz="1200" dirty="0" smtClean="0">
                <a:solidFill>
                  <a:schemeClr val="bg1"/>
                </a:solidFill>
              </a:rPr>
              <a:t>B02</a:t>
            </a:r>
            <a:endParaRPr lang="en-US" sz="1200" dirty="0">
              <a:solidFill>
                <a:schemeClr val="bg1"/>
              </a:solidFill>
            </a:endParaRPr>
          </a:p>
        </p:txBody>
      </p:sp>
      <p:sp>
        <p:nvSpPr>
          <p:cNvPr id="26" name="TextBox 25"/>
          <p:cNvSpPr txBox="1"/>
          <p:nvPr/>
        </p:nvSpPr>
        <p:spPr>
          <a:xfrm>
            <a:off x="5306307" y="1172747"/>
            <a:ext cx="748146" cy="276999"/>
          </a:xfrm>
          <a:prstGeom prst="rect">
            <a:avLst/>
          </a:prstGeom>
          <a:noFill/>
        </p:spPr>
        <p:txBody>
          <a:bodyPr wrap="square" rtlCol="0">
            <a:spAutoFit/>
          </a:bodyPr>
          <a:lstStyle/>
          <a:p>
            <a:r>
              <a:rPr lang="en-US" altLang="zh-CN" sz="1200" dirty="0" smtClean="0">
                <a:solidFill>
                  <a:schemeClr val="bg1"/>
                </a:solidFill>
              </a:rPr>
              <a:t>B03</a:t>
            </a:r>
            <a:endParaRPr lang="en-US" sz="1200" dirty="0">
              <a:solidFill>
                <a:schemeClr val="bg1"/>
              </a:solidFill>
            </a:endParaRPr>
          </a:p>
        </p:txBody>
      </p:sp>
      <p:sp>
        <p:nvSpPr>
          <p:cNvPr id="27" name="TextBox 26"/>
          <p:cNvSpPr txBox="1"/>
          <p:nvPr/>
        </p:nvSpPr>
        <p:spPr>
          <a:xfrm>
            <a:off x="6012889" y="1671511"/>
            <a:ext cx="748146" cy="276999"/>
          </a:xfrm>
          <a:prstGeom prst="rect">
            <a:avLst/>
          </a:prstGeom>
          <a:noFill/>
        </p:spPr>
        <p:txBody>
          <a:bodyPr wrap="square" rtlCol="0">
            <a:spAutoFit/>
          </a:bodyPr>
          <a:lstStyle/>
          <a:p>
            <a:r>
              <a:rPr lang="en-US" altLang="zh-CN" sz="1200" dirty="0" smtClean="0">
                <a:solidFill>
                  <a:schemeClr val="bg1"/>
                </a:solidFill>
              </a:rPr>
              <a:t>B04</a:t>
            </a:r>
            <a:endParaRPr lang="en-US" sz="1200" dirty="0">
              <a:solidFill>
                <a:schemeClr val="bg1"/>
              </a:solidFill>
            </a:endParaRPr>
          </a:p>
        </p:txBody>
      </p:sp>
      <p:sp>
        <p:nvSpPr>
          <p:cNvPr id="28" name="TextBox 27"/>
          <p:cNvSpPr txBox="1"/>
          <p:nvPr/>
        </p:nvSpPr>
        <p:spPr>
          <a:xfrm>
            <a:off x="5361726" y="1629947"/>
            <a:ext cx="748146" cy="276999"/>
          </a:xfrm>
          <a:prstGeom prst="rect">
            <a:avLst/>
          </a:prstGeom>
          <a:noFill/>
        </p:spPr>
        <p:txBody>
          <a:bodyPr wrap="square" rtlCol="0">
            <a:spAutoFit/>
          </a:bodyPr>
          <a:lstStyle/>
          <a:p>
            <a:r>
              <a:rPr lang="en-US" sz="1200" dirty="0" smtClean="0">
                <a:solidFill>
                  <a:schemeClr val="bg1"/>
                </a:solidFill>
              </a:rPr>
              <a:t>B05</a:t>
            </a:r>
            <a:endParaRPr lang="en-US" sz="1200" dirty="0">
              <a:solidFill>
                <a:schemeClr val="bg1"/>
              </a:solidFill>
            </a:endParaRPr>
          </a:p>
        </p:txBody>
      </p:sp>
      <p:sp>
        <p:nvSpPr>
          <p:cNvPr id="46" name="TextBox 45"/>
          <p:cNvSpPr txBox="1"/>
          <p:nvPr/>
        </p:nvSpPr>
        <p:spPr>
          <a:xfrm>
            <a:off x="4738271" y="1546819"/>
            <a:ext cx="748146" cy="276999"/>
          </a:xfrm>
          <a:prstGeom prst="rect">
            <a:avLst/>
          </a:prstGeom>
          <a:noFill/>
        </p:spPr>
        <p:txBody>
          <a:bodyPr wrap="square" rtlCol="0">
            <a:spAutoFit/>
          </a:bodyPr>
          <a:lstStyle/>
          <a:p>
            <a:r>
              <a:rPr lang="en-US" sz="1200" dirty="0" smtClean="0">
                <a:solidFill>
                  <a:schemeClr val="bg1"/>
                </a:solidFill>
              </a:rPr>
              <a:t>B06</a:t>
            </a:r>
            <a:endParaRPr lang="en-US" sz="1200" dirty="0">
              <a:solidFill>
                <a:schemeClr val="bg1"/>
              </a:solidFill>
            </a:endParaRPr>
          </a:p>
        </p:txBody>
      </p:sp>
      <p:sp>
        <p:nvSpPr>
          <p:cNvPr id="48" name="TextBox 47"/>
          <p:cNvSpPr txBox="1"/>
          <p:nvPr/>
        </p:nvSpPr>
        <p:spPr>
          <a:xfrm>
            <a:off x="6483943" y="3056966"/>
            <a:ext cx="748146" cy="276999"/>
          </a:xfrm>
          <a:prstGeom prst="rect">
            <a:avLst/>
          </a:prstGeom>
          <a:noFill/>
        </p:spPr>
        <p:txBody>
          <a:bodyPr wrap="square" rtlCol="0">
            <a:spAutoFit/>
          </a:bodyPr>
          <a:lstStyle/>
          <a:p>
            <a:r>
              <a:rPr lang="en-US" sz="1200" dirty="0" smtClean="0">
                <a:solidFill>
                  <a:schemeClr val="bg1"/>
                </a:solidFill>
              </a:rPr>
              <a:t>C02</a:t>
            </a:r>
            <a:endParaRPr lang="en-US" sz="1200" dirty="0">
              <a:solidFill>
                <a:schemeClr val="bg1"/>
              </a:solidFill>
            </a:endParaRPr>
          </a:p>
        </p:txBody>
      </p:sp>
      <p:sp>
        <p:nvSpPr>
          <p:cNvPr id="49" name="TextBox 48"/>
          <p:cNvSpPr txBox="1"/>
          <p:nvPr/>
        </p:nvSpPr>
        <p:spPr>
          <a:xfrm>
            <a:off x="5860493" y="4761073"/>
            <a:ext cx="748146" cy="276999"/>
          </a:xfrm>
          <a:prstGeom prst="rect">
            <a:avLst/>
          </a:prstGeom>
          <a:noFill/>
        </p:spPr>
        <p:txBody>
          <a:bodyPr wrap="square" rtlCol="0">
            <a:spAutoFit/>
          </a:bodyPr>
          <a:lstStyle/>
          <a:p>
            <a:r>
              <a:rPr lang="en-US" sz="1200" dirty="0" smtClean="0"/>
              <a:t>BN3</a:t>
            </a:r>
            <a:endParaRPr lang="en-US" sz="1200" dirty="0"/>
          </a:p>
        </p:txBody>
      </p:sp>
      <p:sp>
        <p:nvSpPr>
          <p:cNvPr id="51" name="TextBox 50"/>
          <p:cNvSpPr txBox="1"/>
          <p:nvPr/>
        </p:nvSpPr>
        <p:spPr>
          <a:xfrm>
            <a:off x="5126198" y="3043112"/>
            <a:ext cx="748146" cy="276999"/>
          </a:xfrm>
          <a:prstGeom prst="rect">
            <a:avLst/>
          </a:prstGeom>
          <a:noFill/>
        </p:spPr>
        <p:txBody>
          <a:bodyPr wrap="square" rtlCol="0">
            <a:spAutoFit/>
          </a:bodyPr>
          <a:lstStyle/>
          <a:p>
            <a:r>
              <a:rPr lang="en-US" sz="1200" dirty="0" smtClean="0">
                <a:solidFill>
                  <a:schemeClr val="bg1"/>
                </a:solidFill>
              </a:rPr>
              <a:t>C03</a:t>
            </a:r>
            <a:endParaRPr lang="en-US" sz="1200" dirty="0">
              <a:solidFill>
                <a:schemeClr val="bg1"/>
              </a:solidFill>
            </a:endParaRPr>
          </a:p>
        </p:txBody>
      </p:sp>
      <p:sp>
        <p:nvSpPr>
          <p:cNvPr id="47" name="Slide Number Placeholder 8"/>
          <p:cNvSpPr txBox="1">
            <a:spLocks noChangeArrowheads="1"/>
          </p:cNvSpPr>
          <p:nvPr/>
        </p:nvSpPr>
        <p:spPr bwMode="auto">
          <a:xfrm>
            <a:off x="8610600" y="6517720"/>
            <a:ext cx="2743200" cy="365125"/>
          </a:xfrm>
          <a:prstGeom prst="rect">
            <a:avLst/>
          </a:prstGeom>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CE076-9D94-4E02-89E1-1CBB69E21360}" type="slidenum">
              <a:rPr kumimoji="0" lang="en-US" altLang="zh-TW" sz="1400" b="0" i="0" u="none" strike="noStrike" kern="1200" cap="none" spc="0" normalizeH="0" baseline="0" noProof="0" smtClean="0">
                <a:ln>
                  <a:noFill/>
                </a:ln>
                <a:solidFill>
                  <a:schemeClr val="bg1">
                    <a:lumMod val="50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zh-TW" sz="1400" b="0" i="0" u="none" strike="noStrike" kern="1200" cap="none" spc="0" normalizeH="0" baseline="0" noProof="0" dirty="0" smtClean="0">
              <a:ln>
                <a:noFill/>
              </a:ln>
              <a:solidFill>
                <a:schemeClr val="bg1">
                  <a:lumMod val="50000"/>
                </a:schemeClr>
              </a:solidFill>
              <a:effectLst/>
              <a:uLnTx/>
              <a:uFillTx/>
              <a:latin typeface="+mn-lt"/>
              <a:ea typeface="+mn-ea"/>
              <a:cs typeface="+mn-cs"/>
            </a:endParaRPr>
          </a:p>
        </p:txBody>
      </p:sp>
      <p:sp>
        <p:nvSpPr>
          <p:cNvPr id="53" name="矩形 52"/>
          <p:cNvSpPr/>
          <p:nvPr/>
        </p:nvSpPr>
        <p:spPr>
          <a:xfrm>
            <a:off x="285750" y="-39353"/>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31292402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683847" y="394353"/>
            <a:ext cx="9647238" cy="579438"/>
          </a:xfrm>
          <a:prstGeom prst="rect">
            <a:avLst/>
          </a:prstGeom>
          <a:noFill/>
          <a:ln w="9525">
            <a:noFill/>
            <a:miter lim="800000"/>
            <a:headEnd/>
            <a:tailEnd/>
          </a:ln>
        </p:spPr>
        <p:txBody>
          <a:bodyPr anchor="ctr"/>
          <a:lstStyle/>
          <a:p>
            <a:pPr>
              <a:lnSpc>
                <a:spcPct val="90000"/>
              </a:lnSpc>
              <a:defRPr/>
            </a:pPr>
            <a:r>
              <a:rPr lang="en-US" altLang="zh-CN" sz="3200" b="1" dirty="0" err="1"/>
              <a:t>Fii</a:t>
            </a:r>
            <a:r>
              <a:rPr lang="en-US" altLang="zh-CN" sz="3200" b="1" dirty="0"/>
              <a:t> </a:t>
            </a:r>
            <a:r>
              <a:rPr lang="en-US" altLang="zh-TW" sz="3200" b="1" dirty="0"/>
              <a:t>Vietnam Capacity </a:t>
            </a:r>
          </a:p>
        </p:txBody>
      </p:sp>
      <p:sp>
        <p:nvSpPr>
          <p:cNvPr id="10" name="TextBox 10"/>
          <p:cNvSpPr txBox="1">
            <a:spLocks noChangeArrowheads="1"/>
          </p:cNvSpPr>
          <p:nvPr/>
        </p:nvSpPr>
        <p:spPr bwMode="auto">
          <a:xfrm>
            <a:off x="683847" y="819520"/>
            <a:ext cx="7273609" cy="1569660"/>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Over 120 SMT lines</a:t>
            </a:r>
          </a:p>
          <a:p>
            <a:pPr marL="342900" indent="-342900">
              <a:buFont typeface="Arial" panose="020B0604020202020204" pitchFamily="34" charset="0"/>
              <a:buChar char="•"/>
            </a:pPr>
            <a:r>
              <a:rPr lang="en-US" sz="2400" b="1" dirty="0"/>
              <a:t>Daily capacity over 285Kpcs</a:t>
            </a:r>
          </a:p>
          <a:p>
            <a:pPr marL="342900" indent="-342900">
              <a:buFont typeface="Arial" panose="020B0604020202020204" pitchFamily="34" charset="0"/>
              <a:buChar char="•"/>
            </a:pPr>
            <a:r>
              <a:rPr lang="en-US" sz="2400" b="1" dirty="0"/>
              <a:t>Monthly capacity over 7,500Kpcs</a:t>
            </a:r>
          </a:p>
          <a:p>
            <a:pPr marL="342900" indent="-342900">
              <a:buFont typeface="Arial" panose="020B0604020202020204" pitchFamily="34" charset="0"/>
              <a:buChar char="•"/>
            </a:pPr>
            <a:r>
              <a:rPr lang="en-US" sz="2400" b="1" dirty="0"/>
              <a:t>Expanding capacity to support more customers</a:t>
            </a:r>
          </a:p>
        </p:txBody>
      </p:sp>
      <p:graphicFrame>
        <p:nvGraphicFramePr>
          <p:cNvPr id="8" name="Chart 11">
            <a:extLst>
              <a:ext uri="{FF2B5EF4-FFF2-40B4-BE49-F238E27FC236}">
                <a16:creationId xmlns:a16="http://schemas.microsoft.com/office/drawing/2014/main" xmlns="" id="{E63550C7-5BBE-154C-92F4-EBE470BECD3E}"/>
              </a:ext>
            </a:extLst>
          </p:cNvPr>
          <p:cNvGraphicFramePr/>
          <p:nvPr/>
        </p:nvGraphicFramePr>
        <p:xfrm>
          <a:off x="494676" y="2389180"/>
          <a:ext cx="11013478" cy="3927243"/>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350558" y="0"/>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17906918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a:srcRect t="13736" b="37651"/>
          <a:stretch/>
        </p:blipFill>
        <p:spPr>
          <a:xfrm>
            <a:off x="118533" y="2514600"/>
            <a:ext cx="12270085" cy="3155421"/>
          </a:xfrm>
          <a:prstGeom prst="rect">
            <a:avLst/>
          </a:prstGeom>
        </p:spPr>
      </p:pic>
      <p:sp>
        <p:nvSpPr>
          <p:cNvPr id="4" name="標題 1"/>
          <p:cNvSpPr txBox="1">
            <a:spLocks/>
          </p:cNvSpPr>
          <p:nvPr/>
        </p:nvSpPr>
        <p:spPr>
          <a:xfrm>
            <a:off x="315366" y="521197"/>
            <a:ext cx="10515600" cy="10911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dirty="0" smtClean="0">
                <a:latin typeface="+mn-lt"/>
              </a:rPr>
              <a:t>Production factory</a:t>
            </a:r>
            <a:endParaRPr lang="zh-TW" altLang="en-US" dirty="0">
              <a:latin typeface="+mn-lt"/>
            </a:endParaRPr>
          </a:p>
        </p:txBody>
      </p:sp>
      <p:sp>
        <p:nvSpPr>
          <p:cNvPr id="6" name="文字方塊 5"/>
          <p:cNvSpPr txBox="1"/>
          <p:nvPr/>
        </p:nvSpPr>
        <p:spPr>
          <a:xfrm>
            <a:off x="389466" y="1566333"/>
            <a:ext cx="8221133" cy="830997"/>
          </a:xfrm>
          <a:prstGeom prst="rect">
            <a:avLst/>
          </a:prstGeom>
          <a:noFill/>
        </p:spPr>
        <p:txBody>
          <a:bodyPr wrap="square" rtlCol="0">
            <a:spAutoFit/>
          </a:bodyPr>
          <a:lstStyle/>
          <a:p>
            <a:r>
              <a:rPr lang="en-US" altLang="zh-TW" sz="2400" dirty="0" smtClean="0"/>
              <a:t>Direct production with factory in Vietnam </a:t>
            </a:r>
          </a:p>
          <a:p>
            <a:r>
              <a:rPr lang="en-US" altLang="zh-TW" sz="2400" dirty="0" smtClean="0"/>
              <a:t>Factory Name: </a:t>
            </a:r>
            <a:r>
              <a:rPr lang="en-US" altLang="zh-TW" sz="2400" dirty="0" err="1"/>
              <a:t>Funing</a:t>
            </a:r>
            <a:r>
              <a:rPr lang="en-US" altLang="zh-TW" sz="2400" dirty="0"/>
              <a:t> Precision Component </a:t>
            </a:r>
            <a:r>
              <a:rPr lang="en-US" altLang="zh-TW" sz="2400" dirty="0" err="1"/>
              <a:t>Co.,Ltd</a:t>
            </a:r>
            <a:endParaRPr lang="zh-TW" altLang="en-US" sz="2400" dirty="0"/>
          </a:p>
        </p:txBody>
      </p:sp>
      <p:sp>
        <p:nvSpPr>
          <p:cNvPr id="5" name="矩形 4"/>
          <p:cNvSpPr/>
          <p:nvPr/>
        </p:nvSpPr>
        <p:spPr>
          <a:xfrm>
            <a:off x="117476" y="59532"/>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3529043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dirty="0"/>
          </a:p>
        </p:txBody>
      </p:sp>
    </p:spTree>
    <p:extLst>
      <p:ext uri="{BB962C8B-B14F-4D97-AF65-F5344CB8AC3E}">
        <p14:creationId xmlns:p14="http://schemas.microsoft.com/office/powerpoint/2010/main" val="26037866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表格 17">
            <a:extLst>
              <a:ext uri="{FF2B5EF4-FFF2-40B4-BE49-F238E27FC236}">
                <a16:creationId xmlns="" xmlns:a16="http://schemas.microsoft.com/office/drawing/2014/main" id="{A919A197-584B-C94B-9373-87177285E36A}"/>
              </a:ext>
            </a:extLst>
          </p:cNvPr>
          <p:cNvGraphicFramePr>
            <a:graphicFrameLocks noGrp="1"/>
          </p:cNvGraphicFramePr>
          <p:nvPr>
            <p:extLst>
              <p:ext uri="{D42A27DB-BD31-4B8C-83A1-F6EECF244321}">
                <p14:modId xmlns:p14="http://schemas.microsoft.com/office/powerpoint/2010/main" val="448487457"/>
              </p:ext>
            </p:extLst>
          </p:nvPr>
        </p:nvGraphicFramePr>
        <p:xfrm>
          <a:off x="552264" y="1758364"/>
          <a:ext cx="10590965" cy="4478216"/>
        </p:xfrm>
        <a:graphic>
          <a:graphicData uri="http://schemas.openxmlformats.org/drawingml/2006/table">
            <a:tbl>
              <a:tblPr firstRow="1" bandRow="1">
                <a:tableStyleId>{5C22544A-7EE6-4342-B048-85BDC9FD1C3A}</a:tableStyleId>
              </a:tblPr>
              <a:tblGrid>
                <a:gridCol w="2118193">
                  <a:extLst>
                    <a:ext uri="{9D8B030D-6E8A-4147-A177-3AD203B41FA5}">
                      <a16:colId xmlns="" xmlns:a16="http://schemas.microsoft.com/office/drawing/2014/main" val="2066742489"/>
                    </a:ext>
                  </a:extLst>
                </a:gridCol>
                <a:gridCol w="2118193">
                  <a:extLst>
                    <a:ext uri="{9D8B030D-6E8A-4147-A177-3AD203B41FA5}">
                      <a16:colId xmlns="" xmlns:a16="http://schemas.microsoft.com/office/drawing/2014/main" val="1234073605"/>
                    </a:ext>
                  </a:extLst>
                </a:gridCol>
                <a:gridCol w="2118193">
                  <a:extLst>
                    <a:ext uri="{9D8B030D-6E8A-4147-A177-3AD203B41FA5}">
                      <a16:colId xmlns="" xmlns:a16="http://schemas.microsoft.com/office/drawing/2014/main" val="531638476"/>
                    </a:ext>
                  </a:extLst>
                </a:gridCol>
                <a:gridCol w="2118193">
                  <a:extLst>
                    <a:ext uri="{9D8B030D-6E8A-4147-A177-3AD203B41FA5}">
                      <a16:colId xmlns="" xmlns:a16="http://schemas.microsoft.com/office/drawing/2014/main" val="762291178"/>
                    </a:ext>
                  </a:extLst>
                </a:gridCol>
                <a:gridCol w="2118193">
                  <a:extLst>
                    <a:ext uri="{9D8B030D-6E8A-4147-A177-3AD203B41FA5}">
                      <a16:colId xmlns="" xmlns:a16="http://schemas.microsoft.com/office/drawing/2014/main" val="2206629925"/>
                    </a:ext>
                  </a:extLst>
                </a:gridCol>
              </a:tblGrid>
              <a:tr h="1296238">
                <a:tc>
                  <a:txBody>
                    <a:bodyPr/>
                    <a:lstStyle/>
                    <a:p>
                      <a:pPr algn="ctr"/>
                      <a:endParaRPr lang="zh-TW" altLang="en-US" sz="2400" dirty="0"/>
                    </a:p>
                  </a:txBody>
                  <a:tcPr anchor="ctr"/>
                </a:tc>
                <a:tc>
                  <a:txBody>
                    <a:bodyPr/>
                    <a:lstStyle/>
                    <a:p>
                      <a:pPr algn="ctr"/>
                      <a:r>
                        <a:rPr lang="en-US" altLang="zh-TW" sz="2000" dirty="0"/>
                        <a:t>Source Code Control</a:t>
                      </a:r>
                      <a:endParaRPr lang="zh-TW" altLang="en-US" sz="2000" dirty="0"/>
                    </a:p>
                  </a:txBody>
                  <a:tcPr anchor="ctr"/>
                </a:tc>
                <a:tc>
                  <a:txBody>
                    <a:bodyPr/>
                    <a:lstStyle/>
                    <a:p>
                      <a:pPr algn="ctr"/>
                      <a:r>
                        <a:rPr lang="en-US" altLang="zh-TW" sz="2000" dirty="0"/>
                        <a:t>Bug Tracking System</a:t>
                      </a:r>
                      <a:endParaRPr lang="zh-TW" altLang="en-US" sz="2000" dirty="0"/>
                    </a:p>
                  </a:txBody>
                  <a:tcPr anchor="ctr"/>
                </a:tc>
                <a:tc>
                  <a:txBody>
                    <a:bodyPr/>
                    <a:lstStyle/>
                    <a:p>
                      <a:pPr algn="ctr"/>
                      <a:r>
                        <a:rPr lang="en-US" altLang="zh-TW" sz="2000" dirty="0"/>
                        <a:t>Android App</a:t>
                      </a:r>
                    </a:p>
                    <a:p>
                      <a:pPr algn="ctr"/>
                      <a:r>
                        <a:rPr lang="en-US" altLang="zh-TW" sz="2000" dirty="0"/>
                        <a:t>Developer</a:t>
                      </a:r>
                      <a:endParaRPr lang="zh-TW" altLang="en-US" sz="2000" dirty="0"/>
                    </a:p>
                  </a:txBody>
                  <a:tcPr anchor="ctr"/>
                </a:tc>
                <a:tc>
                  <a:txBody>
                    <a:bodyPr/>
                    <a:lstStyle/>
                    <a:p>
                      <a:pPr algn="ctr"/>
                      <a:r>
                        <a:rPr lang="en-US" altLang="zh-TW" sz="2000" dirty="0"/>
                        <a:t>Project Management</a:t>
                      </a:r>
                      <a:endParaRPr lang="zh-TW" altLang="en-US" sz="2000" dirty="0"/>
                    </a:p>
                  </a:txBody>
                  <a:tcPr anchor="ctr"/>
                </a:tc>
                <a:extLst>
                  <a:ext uri="{0D108BD9-81ED-4DB2-BD59-A6C34878D82A}">
                    <a16:rowId xmlns="" xmlns:a16="http://schemas.microsoft.com/office/drawing/2014/main" val="3922092862"/>
                  </a:ext>
                </a:extLst>
              </a:tr>
              <a:tr h="1590989">
                <a:tc>
                  <a:txBody>
                    <a:bodyPr/>
                    <a:lstStyle/>
                    <a:p>
                      <a:pPr algn="ctr"/>
                      <a:r>
                        <a:rPr lang="en-US" altLang="zh-TW" dirty="0"/>
                        <a:t>Foxconn Internal</a:t>
                      </a:r>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extLst>
                  <a:ext uri="{0D108BD9-81ED-4DB2-BD59-A6C34878D82A}">
                    <a16:rowId xmlns="" xmlns:a16="http://schemas.microsoft.com/office/drawing/2014/main" val="1861710093"/>
                  </a:ext>
                </a:extLst>
              </a:tr>
              <a:tr h="1590989">
                <a:tc>
                  <a:txBody>
                    <a:bodyPr/>
                    <a:lstStyle/>
                    <a:p>
                      <a:pPr algn="ctr"/>
                      <a:r>
                        <a:rPr lang="en-US" altLang="zh-TW" dirty="0"/>
                        <a:t>Work with Customers/Chip Vendors</a:t>
                      </a:r>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extLst>
                  <a:ext uri="{0D108BD9-81ED-4DB2-BD59-A6C34878D82A}">
                    <a16:rowId xmlns="" xmlns:a16="http://schemas.microsoft.com/office/drawing/2014/main" val="1483161893"/>
                  </a:ext>
                </a:extLst>
              </a:tr>
            </a:tbl>
          </a:graphicData>
        </a:graphic>
      </p:graphicFrame>
      <p:pic>
        <p:nvPicPr>
          <p:cNvPr id="9" name="圖片 8">
            <a:extLst>
              <a:ext uri="{FF2B5EF4-FFF2-40B4-BE49-F238E27FC236}">
                <a16:creationId xmlns="" xmlns:a16="http://schemas.microsoft.com/office/drawing/2014/main" id="{5C965B84-BB84-A848-9D96-DD66841BF4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2311" y="3463742"/>
            <a:ext cx="1114279" cy="1008422"/>
          </a:xfrm>
          <a:prstGeom prst="rect">
            <a:avLst/>
          </a:prstGeom>
        </p:spPr>
      </p:pic>
      <p:sp>
        <p:nvSpPr>
          <p:cNvPr id="10" name="文字方塊 9">
            <a:extLst>
              <a:ext uri="{FF2B5EF4-FFF2-40B4-BE49-F238E27FC236}">
                <a16:creationId xmlns="" xmlns:a16="http://schemas.microsoft.com/office/drawing/2014/main" id="{08E7E39A-6598-514F-82AE-3D55AE88377D}"/>
              </a:ext>
            </a:extLst>
          </p:cNvPr>
          <p:cNvSpPr txBox="1"/>
          <p:nvPr/>
        </p:nvSpPr>
        <p:spPr>
          <a:xfrm>
            <a:off x="3082311" y="3121307"/>
            <a:ext cx="1114279" cy="369332"/>
          </a:xfrm>
          <a:prstGeom prst="rect">
            <a:avLst/>
          </a:prstGeom>
          <a:noFill/>
        </p:spPr>
        <p:txBody>
          <a:bodyPr wrap="none" rtlCol="0">
            <a:spAutoFit/>
          </a:bodyPr>
          <a:lstStyle/>
          <a:p>
            <a:r>
              <a:rPr kumimoji="1" lang="en-US" altLang="zh-TW" dirty="0"/>
              <a:t>Git Server</a:t>
            </a:r>
            <a:endParaRPr kumimoji="1" lang="zh-TW" altLang="en-US" dirty="0"/>
          </a:p>
        </p:txBody>
      </p:sp>
      <p:pic>
        <p:nvPicPr>
          <p:cNvPr id="16" name="圖片 15">
            <a:extLst>
              <a:ext uri="{FF2B5EF4-FFF2-40B4-BE49-F238E27FC236}">
                <a16:creationId xmlns="" xmlns:a16="http://schemas.microsoft.com/office/drawing/2014/main" id="{1DD7B227-4FB0-5048-9026-AD2B0F553F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8589" y="5336272"/>
            <a:ext cx="1562629" cy="515506"/>
          </a:xfrm>
          <a:prstGeom prst="rect">
            <a:avLst/>
          </a:prstGeom>
        </p:spPr>
      </p:pic>
      <p:sp>
        <p:nvSpPr>
          <p:cNvPr id="19" name="文字方塊 18">
            <a:extLst>
              <a:ext uri="{FF2B5EF4-FFF2-40B4-BE49-F238E27FC236}">
                <a16:creationId xmlns="" xmlns:a16="http://schemas.microsoft.com/office/drawing/2014/main" id="{EA38AF24-A14D-5A44-985D-F85C4DD01FE4}"/>
              </a:ext>
            </a:extLst>
          </p:cNvPr>
          <p:cNvSpPr txBox="1"/>
          <p:nvPr/>
        </p:nvSpPr>
        <p:spPr>
          <a:xfrm>
            <a:off x="3029869" y="4915726"/>
            <a:ext cx="1114279" cy="369332"/>
          </a:xfrm>
          <a:prstGeom prst="rect">
            <a:avLst/>
          </a:prstGeom>
          <a:noFill/>
        </p:spPr>
        <p:txBody>
          <a:bodyPr wrap="none" rtlCol="0">
            <a:spAutoFit/>
          </a:bodyPr>
          <a:lstStyle/>
          <a:p>
            <a:r>
              <a:rPr kumimoji="1" lang="en-US" altLang="zh-TW" dirty="0"/>
              <a:t>Git Server</a:t>
            </a:r>
            <a:endParaRPr kumimoji="1" lang="zh-TW" altLang="en-US" dirty="0"/>
          </a:p>
        </p:txBody>
      </p:sp>
      <p:pic>
        <p:nvPicPr>
          <p:cNvPr id="21" name="圖片 20">
            <a:extLst>
              <a:ext uri="{FF2B5EF4-FFF2-40B4-BE49-F238E27FC236}">
                <a16:creationId xmlns="" xmlns:a16="http://schemas.microsoft.com/office/drawing/2014/main" id="{C6A5CCDC-9B94-0E4A-B6DB-8A053FB88B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7711" y="3345449"/>
            <a:ext cx="1400070" cy="1093805"/>
          </a:xfrm>
          <a:prstGeom prst="rect">
            <a:avLst/>
          </a:prstGeom>
        </p:spPr>
      </p:pic>
      <p:pic>
        <p:nvPicPr>
          <p:cNvPr id="23" name="圖片 22">
            <a:extLst>
              <a:ext uri="{FF2B5EF4-FFF2-40B4-BE49-F238E27FC236}">
                <a16:creationId xmlns="" xmlns:a16="http://schemas.microsoft.com/office/drawing/2014/main" id="{0A177E02-8C56-F244-A837-B1BFBCB721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381" y="3463742"/>
            <a:ext cx="1290236" cy="774142"/>
          </a:xfrm>
          <a:prstGeom prst="rect">
            <a:avLst/>
          </a:prstGeom>
        </p:spPr>
      </p:pic>
      <p:pic>
        <p:nvPicPr>
          <p:cNvPr id="24" name="圖片 23">
            <a:extLst>
              <a:ext uri="{FF2B5EF4-FFF2-40B4-BE49-F238E27FC236}">
                <a16:creationId xmlns="" xmlns:a16="http://schemas.microsoft.com/office/drawing/2014/main" id="{F1D407DD-CBCA-5F4A-BD0B-B3DE9653B9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381" y="5100392"/>
            <a:ext cx="1290236" cy="774142"/>
          </a:xfrm>
          <a:prstGeom prst="rect">
            <a:avLst/>
          </a:prstGeom>
        </p:spPr>
      </p:pic>
      <p:pic>
        <p:nvPicPr>
          <p:cNvPr id="26" name="圖片 25">
            <a:extLst>
              <a:ext uri="{FF2B5EF4-FFF2-40B4-BE49-F238E27FC236}">
                <a16:creationId xmlns="" xmlns:a16="http://schemas.microsoft.com/office/drawing/2014/main" id="{DC9D6B71-C419-5743-89DF-DD73F61A81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5564" y="3470155"/>
            <a:ext cx="1775476" cy="698221"/>
          </a:xfrm>
          <a:prstGeom prst="rect">
            <a:avLst/>
          </a:prstGeom>
        </p:spPr>
      </p:pic>
      <p:pic>
        <p:nvPicPr>
          <p:cNvPr id="28" name="圖片 27">
            <a:extLst>
              <a:ext uri="{FF2B5EF4-FFF2-40B4-BE49-F238E27FC236}">
                <a16:creationId xmlns="" xmlns:a16="http://schemas.microsoft.com/office/drawing/2014/main" id="{71A8E149-11C9-5646-B921-19AC8EDE33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1789" y="5205962"/>
            <a:ext cx="1901047" cy="458586"/>
          </a:xfrm>
          <a:prstGeom prst="rect">
            <a:avLst/>
          </a:prstGeom>
        </p:spPr>
      </p:pic>
      <p:pic>
        <p:nvPicPr>
          <p:cNvPr id="29" name="圖片 28">
            <a:extLst>
              <a:ext uri="{FF2B5EF4-FFF2-40B4-BE49-F238E27FC236}">
                <a16:creationId xmlns="" xmlns:a16="http://schemas.microsoft.com/office/drawing/2014/main" id="{3C920BBB-1896-A747-BE8E-05F4254A7B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2776" y="5285058"/>
            <a:ext cx="1901047" cy="458586"/>
          </a:xfrm>
          <a:prstGeom prst="rect">
            <a:avLst/>
          </a:prstGeom>
        </p:spPr>
      </p:pic>
      <p:sp>
        <p:nvSpPr>
          <p:cNvPr id="14" name="標題 1"/>
          <p:cNvSpPr>
            <a:spLocks noGrp="1"/>
          </p:cNvSpPr>
          <p:nvPr>
            <p:ph type="title"/>
          </p:nvPr>
        </p:nvSpPr>
        <p:spPr>
          <a:xfrm>
            <a:off x="0" y="905437"/>
            <a:ext cx="10515600" cy="566051"/>
          </a:xfrm>
        </p:spPr>
        <p:txBody>
          <a:bodyPr>
            <a:normAutofit/>
          </a:bodyPr>
          <a:lstStyle/>
          <a:p>
            <a:r>
              <a:rPr lang="en-US" altLang="zh-TW" sz="2400" b="1" dirty="0" smtClean="0">
                <a:latin typeface="+mn-lt"/>
              </a:rPr>
              <a:t>Maintenance-SW Development System</a:t>
            </a:r>
            <a:endParaRPr lang="zh-TW" altLang="en-US" sz="2400" b="1" dirty="0">
              <a:latin typeface="+mn-lt"/>
            </a:endParaRPr>
          </a:p>
        </p:txBody>
      </p:sp>
      <p:sp>
        <p:nvSpPr>
          <p:cNvPr id="15" name="矩形 14"/>
          <p:cNvSpPr/>
          <p:nvPr/>
        </p:nvSpPr>
        <p:spPr>
          <a:xfrm>
            <a:off x="90582" y="412501"/>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374855994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20133" y="726141"/>
            <a:ext cx="10515600" cy="566051"/>
          </a:xfrm>
        </p:spPr>
        <p:txBody>
          <a:bodyPr>
            <a:normAutofit/>
          </a:bodyPr>
          <a:lstStyle/>
          <a:p>
            <a:r>
              <a:rPr lang="en-US" altLang="zh-TW" sz="2400" b="1" dirty="0" smtClean="0">
                <a:latin typeface="+mn-lt"/>
              </a:rPr>
              <a:t>Technical Support-SW</a:t>
            </a:r>
            <a:endParaRPr lang="zh-TW" altLang="en-US" sz="2400" b="1" dirty="0">
              <a:latin typeface="+mn-lt"/>
            </a:endParaRPr>
          </a:p>
        </p:txBody>
      </p:sp>
      <p:graphicFrame>
        <p:nvGraphicFramePr>
          <p:cNvPr id="4" name="內容版面配置區 3"/>
          <p:cNvGraphicFramePr>
            <a:graphicFrameLocks noGrp="1"/>
          </p:cNvGraphicFramePr>
          <p:nvPr>
            <p:ph idx="1"/>
            <p:extLst/>
          </p:nvPr>
        </p:nvGraphicFramePr>
        <p:xfrm>
          <a:off x="220133" y="795866"/>
          <a:ext cx="12039600" cy="3907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220133" y="143560"/>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318631023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nvPr>
        </p:nvGraphicFramePr>
        <p:xfrm>
          <a:off x="-1020232" y="1099710"/>
          <a:ext cx="6223000" cy="3364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extLst/>
          </p:nvPr>
        </p:nvGraphicFramePr>
        <p:xfrm>
          <a:off x="6899463" y="1570971"/>
          <a:ext cx="2607733" cy="1879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資料庫圖表 7"/>
          <p:cNvGraphicFramePr/>
          <p:nvPr>
            <p:extLst/>
          </p:nvPr>
        </p:nvGraphicFramePr>
        <p:xfrm>
          <a:off x="4084544" y="1570971"/>
          <a:ext cx="2607733" cy="1879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資料庫圖表 8"/>
          <p:cNvGraphicFramePr/>
          <p:nvPr>
            <p:extLst/>
          </p:nvPr>
        </p:nvGraphicFramePr>
        <p:xfrm>
          <a:off x="9189320" y="1582083"/>
          <a:ext cx="2607733" cy="1879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0" name="資料庫圖表 9"/>
          <p:cNvGraphicFramePr/>
          <p:nvPr>
            <p:extLst/>
          </p:nvPr>
        </p:nvGraphicFramePr>
        <p:xfrm>
          <a:off x="4291730" y="4455491"/>
          <a:ext cx="2607733" cy="18796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1" name="標題 1"/>
          <p:cNvSpPr txBox="1">
            <a:spLocks/>
          </p:cNvSpPr>
          <p:nvPr/>
        </p:nvSpPr>
        <p:spPr>
          <a:xfrm>
            <a:off x="130610" y="486264"/>
            <a:ext cx="10515600" cy="5660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2400" b="1" dirty="0" smtClean="0">
                <a:latin typeface="+mn-lt"/>
              </a:rPr>
              <a:t>Technical </a:t>
            </a:r>
            <a:r>
              <a:rPr lang="en-US" altLang="zh-TW" sz="2400" b="1" dirty="0">
                <a:latin typeface="+mn-lt"/>
              </a:rPr>
              <a:t>Support-HW/Layout/ME/Package/Compliance</a:t>
            </a:r>
            <a:endParaRPr lang="zh-TW" altLang="en-US" sz="2400" b="1" dirty="0">
              <a:latin typeface="+mn-lt"/>
            </a:endParaRPr>
          </a:p>
        </p:txBody>
      </p:sp>
      <p:sp>
        <p:nvSpPr>
          <p:cNvPr id="12" name="矩形 11"/>
          <p:cNvSpPr/>
          <p:nvPr/>
        </p:nvSpPr>
        <p:spPr>
          <a:xfrm>
            <a:off x="130610" y="86271"/>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166206377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1388571265"/>
              </p:ext>
            </p:extLst>
          </p:nvPr>
        </p:nvGraphicFramePr>
        <p:xfrm>
          <a:off x="4436534" y="1354247"/>
          <a:ext cx="6917266" cy="3251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extLst/>
          </p:nvPr>
        </p:nvGraphicFramePr>
        <p:xfrm>
          <a:off x="968687" y="1774533"/>
          <a:ext cx="3101290" cy="24106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標題 1"/>
          <p:cNvSpPr txBox="1">
            <a:spLocks/>
          </p:cNvSpPr>
          <p:nvPr/>
        </p:nvSpPr>
        <p:spPr>
          <a:xfrm>
            <a:off x="0" y="573742"/>
            <a:ext cx="10515600" cy="5660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2400" b="1" dirty="0" smtClean="0">
                <a:latin typeface="+mn-lt"/>
              </a:rPr>
              <a:t>Technical Support-HWQA/ SQA</a:t>
            </a:r>
            <a:endParaRPr lang="zh-TW" altLang="en-US" sz="2400" b="1" dirty="0">
              <a:latin typeface="+mn-lt"/>
            </a:endParaRPr>
          </a:p>
        </p:txBody>
      </p:sp>
      <p:sp>
        <p:nvSpPr>
          <p:cNvPr id="6" name="矩形 5"/>
          <p:cNvSpPr/>
          <p:nvPr/>
        </p:nvSpPr>
        <p:spPr>
          <a:xfrm>
            <a:off x="90582" y="128455"/>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49052442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smtClean="0"/>
              <a:t>Quality Management System	</a:t>
            </a:r>
            <a:endParaRPr lang="zh-TW" altLang="en-US" sz="3600" dirty="0"/>
          </a:p>
        </p:txBody>
      </p:sp>
      <p:sp>
        <p:nvSpPr>
          <p:cNvPr id="3" name="內容版面配置區 2"/>
          <p:cNvSpPr>
            <a:spLocks noGrp="1"/>
          </p:cNvSpPr>
          <p:nvPr>
            <p:ph idx="1"/>
          </p:nvPr>
        </p:nvSpPr>
        <p:spPr/>
        <p:txBody>
          <a:bodyPr>
            <a:normAutofit fontScale="92500"/>
          </a:bodyPr>
          <a:lstStyle/>
          <a:p>
            <a:r>
              <a:rPr lang="en-US" altLang="zh-TW" dirty="0" smtClean="0"/>
              <a:t>Quality management certificate</a:t>
            </a:r>
          </a:p>
          <a:p>
            <a:pPr lvl="1"/>
            <a:r>
              <a:rPr lang="en-US" altLang="zh-TW" dirty="0" smtClean="0"/>
              <a:t>TL9000</a:t>
            </a:r>
            <a:endParaRPr lang="en-US" altLang="zh-TW" dirty="0"/>
          </a:p>
          <a:p>
            <a:pPr lvl="1"/>
            <a:r>
              <a:rPr lang="en-US" altLang="zh-TW" dirty="0" smtClean="0"/>
              <a:t>ISO9001</a:t>
            </a:r>
          </a:p>
          <a:p>
            <a:pPr lvl="1"/>
            <a:endParaRPr lang="en-US" altLang="zh-TW" dirty="0"/>
          </a:p>
          <a:p>
            <a:r>
              <a:rPr lang="en-US" altLang="zh-TW" dirty="0" smtClean="0"/>
              <a:t>Quality goals, performance indicators, performance management data</a:t>
            </a:r>
          </a:p>
          <a:p>
            <a:pPr lvl="1"/>
            <a:r>
              <a:rPr lang="en-US" altLang="zh-TW" dirty="0" smtClean="0"/>
              <a:t>Please refer to the manual</a:t>
            </a:r>
          </a:p>
          <a:p>
            <a:pPr lvl="1"/>
            <a:endParaRPr lang="en-US" altLang="zh-TW" dirty="0"/>
          </a:p>
          <a:p>
            <a:r>
              <a:rPr lang="en-US" altLang="zh-TW" dirty="0"/>
              <a:t>Internal audit plan, results, and corrective action data </a:t>
            </a:r>
            <a:endParaRPr lang="en-US" altLang="zh-TW" dirty="0" smtClean="0"/>
          </a:p>
          <a:p>
            <a:pPr lvl="1"/>
            <a:r>
              <a:rPr lang="en-US" altLang="zh-TW" dirty="0" smtClean="0"/>
              <a:t>The audit is conducted every 6 months by team comprised of internal professionals</a:t>
            </a:r>
          </a:p>
          <a:p>
            <a:pPr lvl="1"/>
            <a:r>
              <a:rPr lang="en-US" altLang="zh-TW" dirty="0" smtClean="0"/>
              <a:t>Please refer to the attachment</a:t>
            </a:r>
          </a:p>
        </p:txBody>
      </p:sp>
      <p:graphicFrame>
        <p:nvGraphicFramePr>
          <p:cNvPr id="5" name="物件 4"/>
          <p:cNvGraphicFramePr>
            <a:graphicFrameLocks noChangeAspect="1"/>
          </p:cNvGraphicFramePr>
          <p:nvPr>
            <p:extLst/>
          </p:nvPr>
        </p:nvGraphicFramePr>
        <p:xfrm>
          <a:off x="3048000" y="2373313"/>
          <a:ext cx="914400" cy="768350"/>
        </p:xfrm>
        <a:graphic>
          <a:graphicData uri="http://schemas.openxmlformats.org/presentationml/2006/ole">
            <mc:AlternateContent xmlns:mc="http://schemas.openxmlformats.org/markup-compatibility/2006">
              <mc:Choice xmlns:v="urn:schemas-microsoft-com:vml" Requires="v">
                <p:oleObj spid="_x0000_s7335" name="Acrobat Document" showAsIcon="1" r:id="rId3" imgW="914400" imgH="768240" progId="AcroExch.Document.DC">
                  <p:embed/>
                </p:oleObj>
              </mc:Choice>
              <mc:Fallback>
                <p:oleObj name="Acrobat Document" showAsIcon="1" r:id="rId3" imgW="914400" imgH="768240" progId="AcroExch.Document.DC">
                  <p:embed/>
                  <p:pic>
                    <p:nvPicPr>
                      <p:cNvPr id="0" name=""/>
                      <p:cNvPicPr/>
                      <p:nvPr/>
                    </p:nvPicPr>
                    <p:blipFill>
                      <a:blip r:embed="rId4"/>
                      <a:stretch>
                        <a:fillRect/>
                      </a:stretch>
                    </p:blipFill>
                    <p:spPr>
                      <a:xfrm>
                        <a:off x="3048000" y="2373313"/>
                        <a:ext cx="914400" cy="768350"/>
                      </a:xfrm>
                      <a:prstGeom prst="rect">
                        <a:avLst/>
                      </a:prstGeom>
                    </p:spPr>
                  </p:pic>
                </p:oleObj>
              </mc:Fallback>
            </mc:AlternateContent>
          </a:graphicData>
        </a:graphic>
      </p:graphicFrame>
      <p:graphicFrame>
        <p:nvGraphicFramePr>
          <p:cNvPr id="6" name="物件 5"/>
          <p:cNvGraphicFramePr>
            <a:graphicFrameLocks noChangeAspect="1"/>
          </p:cNvGraphicFramePr>
          <p:nvPr>
            <p:extLst/>
          </p:nvPr>
        </p:nvGraphicFramePr>
        <p:xfrm>
          <a:off x="3962400" y="2305580"/>
          <a:ext cx="914400" cy="768350"/>
        </p:xfrm>
        <a:graphic>
          <a:graphicData uri="http://schemas.openxmlformats.org/presentationml/2006/ole">
            <mc:AlternateContent xmlns:mc="http://schemas.openxmlformats.org/markup-compatibility/2006">
              <mc:Choice xmlns:v="urn:schemas-microsoft-com:vml" Requires="v">
                <p:oleObj spid="_x0000_s7336" name="Acrobat Document" showAsIcon="1" r:id="rId5" imgW="914400" imgH="768240" progId="AcroExch.Document.DC">
                  <p:embed/>
                </p:oleObj>
              </mc:Choice>
              <mc:Fallback>
                <p:oleObj name="Acrobat Document" showAsIcon="1" r:id="rId5" imgW="914400" imgH="768240" progId="AcroExch.Document.DC">
                  <p:embed/>
                  <p:pic>
                    <p:nvPicPr>
                      <p:cNvPr id="0" name=""/>
                      <p:cNvPicPr/>
                      <p:nvPr/>
                    </p:nvPicPr>
                    <p:blipFill>
                      <a:blip r:embed="rId6"/>
                      <a:stretch>
                        <a:fillRect/>
                      </a:stretch>
                    </p:blipFill>
                    <p:spPr>
                      <a:xfrm>
                        <a:off x="3962400" y="2305580"/>
                        <a:ext cx="914400" cy="768350"/>
                      </a:xfrm>
                      <a:prstGeom prst="rect">
                        <a:avLst/>
                      </a:prstGeom>
                    </p:spPr>
                  </p:pic>
                </p:oleObj>
              </mc:Fallback>
            </mc:AlternateContent>
          </a:graphicData>
        </a:graphic>
      </p:graphicFrame>
      <p:graphicFrame>
        <p:nvGraphicFramePr>
          <p:cNvPr id="7" name="物件 6"/>
          <p:cNvGraphicFramePr>
            <a:graphicFrameLocks noChangeAspect="1"/>
          </p:cNvGraphicFramePr>
          <p:nvPr>
            <p:extLst/>
          </p:nvPr>
        </p:nvGraphicFramePr>
        <p:xfrm>
          <a:off x="5020733" y="3859213"/>
          <a:ext cx="806450" cy="533400"/>
        </p:xfrm>
        <a:graphic>
          <a:graphicData uri="http://schemas.openxmlformats.org/presentationml/2006/ole">
            <mc:AlternateContent xmlns:mc="http://schemas.openxmlformats.org/markup-compatibility/2006">
              <mc:Choice xmlns:v="urn:schemas-microsoft-com:vml" Requires="v">
                <p:oleObj spid="_x0000_s7337" name="Acrobat Document" r:id="rId7" imgW="914225" imgH="685732" progId="AcroExch.Document.DC">
                  <p:embed/>
                </p:oleObj>
              </mc:Choice>
              <mc:Fallback>
                <p:oleObj name="Acrobat Document" r:id="rId7" imgW="914225" imgH="685732" progId="AcroExch.Document.DC">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20733" y="3859213"/>
                        <a:ext cx="806450" cy="533400"/>
                      </a:xfrm>
                      <a:prstGeom prst="rect">
                        <a:avLst/>
                      </a:prstGeom>
                      <a:solidFill>
                        <a:srgbClr val="FFFFFF"/>
                      </a:solidFill>
                      <a:ln w="9525">
                        <a:solidFill>
                          <a:srgbClr val="000000"/>
                        </a:solidFill>
                        <a:miter lim="800000"/>
                        <a:headEnd/>
                        <a:tailEnd/>
                      </a:ln>
                    </p:spPr>
                  </p:pic>
                </p:oleObj>
              </mc:Fallback>
            </mc:AlternateContent>
          </a:graphicData>
        </a:graphic>
      </p:graphicFrame>
      <p:graphicFrame>
        <p:nvGraphicFramePr>
          <p:cNvPr id="8" name="物件 7"/>
          <p:cNvGraphicFramePr>
            <a:graphicFrameLocks noChangeAspect="1"/>
          </p:cNvGraphicFramePr>
          <p:nvPr>
            <p:extLst/>
          </p:nvPr>
        </p:nvGraphicFramePr>
        <p:xfrm>
          <a:off x="5423958" y="5535613"/>
          <a:ext cx="819150" cy="546100"/>
        </p:xfrm>
        <a:graphic>
          <a:graphicData uri="http://schemas.openxmlformats.org/presentationml/2006/ole">
            <mc:AlternateContent xmlns:mc="http://schemas.openxmlformats.org/markup-compatibility/2006">
              <mc:Choice xmlns:v="urn:schemas-microsoft-com:vml" Requires="v">
                <p:oleObj spid="_x0000_s7338" name="Acrobat Document" r:id="rId9" imgW="914225" imgH="685732" progId="AcroExch.Document.DC">
                  <p:embed/>
                </p:oleObj>
              </mc:Choice>
              <mc:Fallback>
                <p:oleObj name="Acrobat Document" r:id="rId9" imgW="914225" imgH="685732" progId="AcroExch.Document.DC">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23958" y="5535613"/>
                        <a:ext cx="819150" cy="546100"/>
                      </a:xfrm>
                      <a:prstGeom prst="rect">
                        <a:avLst/>
                      </a:prstGeom>
                      <a:solidFill>
                        <a:srgbClr val="FFFFFF"/>
                      </a:solidFill>
                      <a:ln w="9525">
                        <a:solidFill>
                          <a:srgbClr val="000000"/>
                        </a:solidFill>
                        <a:miter lim="800000"/>
                        <a:headEnd/>
                        <a:tailEnd/>
                      </a:ln>
                    </p:spPr>
                  </p:pic>
                </p:oleObj>
              </mc:Fallback>
            </mc:AlternateContent>
          </a:graphicData>
        </a:graphic>
      </p:graphicFrame>
      <p:graphicFrame>
        <p:nvGraphicFramePr>
          <p:cNvPr id="11" name="物件 10"/>
          <p:cNvGraphicFramePr>
            <a:graphicFrameLocks noChangeAspect="1"/>
          </p:cNvGraphicFramePr>
          <p:nvPr>
            <p:extLst/>
          </p:nvPr>
        </p:nvGraphicFramePr>
        <p:xfrm>
          <a:off x="6434667" y="5535613"/>
          <a:ext cx="914400" cy="768350"/>
        </p:xfrm>
        <a:graphic>
          <a:graphicData uri="http://schemas.openxmlformats.org/presentationml/2006/ole">
            <mc:AlternateContent xmlns:mc="http://schemas.openxmlformats.org/markup-compatibility/2006">
              <mc:Choice xmlns:v="urn:schemas-microsoft-com:vml" Requires="v">
                <p:oleObj spid="_x0000_s7339" name="工作表" showAsIcon="1" r:id="rId12" imgW="914400" imgH="768240" progId="Excel.Sheet.8">
                  <p:embed/>
                </p:oleObj>
              </mc:Choice>
              <mc:Fallback>
                <p:oleObj name="工作表" showAsIcon="1" r:id="rId12" imgW="914400" imgH="768240" progId="Excel.Sheet.8">
                  <p:embed/>
                  <p:pic>
                    <p:nvPicPr>
                      <p:cNvPr id="0" name=""/>
                      <p:cNvPicPr/>
                      <p:nvPr/>
                    </p:nvPicPr>
                    <p:blipFill>
                      <a:blip r:embed="rId13"/>
                      <a:stretch>
                        <a:fillRect/>
                      </a:stretch>
                    </p:blipFill>
                    <p:spPr>
                      <a:xfrm>
                        <a:off x="6434667" y="5535613"/>
                        <a:ext cx="914400" cy="768350"/>
                      </a:xfrm>
                      <a:prstGeom prst="rect">
                        <a:avLst/>
                      </a:prstGeom>
                    </p:spPr>
                  </p:pic>
                </p:oleObj>
              </mc:Fallback>
            </mc:AlternateContent>
          </a:graphicData>
        </a:graphic>
      </p:graphicFrame>
      <p:sp>
        <p:nvSpPr>
          <p:cNvPr id="9" name="矩形 8"/>
          <p:cNvSpPr/>
          <p:nvPr/>
        </p:nvSpPr>
        <p:spPr>
          <a:xfrm>
            <a:off x="457693" y="163538"/>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18576139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noChangeAspect="1"/>
          </p:cNvGraphicFramePr>
          <p:nvPr>
            <p:ph idx="1"/>
            <p:extLst>
              <p:ext uri="{D42A27DB-BD31-4B8C-83A1-F6EECF244321}">
                <p14:modId xmlns:p14="http://schemas.microsoft.com/office/powerpoint/2010/main" val="484191460"/>
              </p:ext>
            </p:extLst>
          </p:nvPr>
        </p:nvGraphicFramePr>
        <p:xfrm>
          <a:off x="5989918" y="1232708"/>
          <a:ext cx="1350626" cy="1134901"/>
        </p:xfrm>
        <a:graphic>
          <a:graphicData uri="http://schemas.openxmlformats.org/presentationml/2006/ole">
            <mc:AlternateContent xmlns:mc="http://schemas.openxmlformats.org/markup-compatibility/2006">
              <mc:Choice xmlns:v="urn:schemas-microsoft-com:vml" Requires="v">
                <p:oleObj spid="_x0000_s8225" name="Acrobat Document" showAsIcon="1" r:id="rId3" imgW="914400" imgH="768240" progId="AcroExch.Document.DC">
                  <p:embed/>
                </p:oleObj>
              </mc:Choice>
              <mc:Fallback>
                <p:oleObj name="Acrobat Document" showAsIcon="1" r:id="rId3" imgW="914400" imgH="768240" progId="AcroExch.Document.DC">
                  <p:embed/>
                  <p:pic>
                    <p:nvPicPr>
                      <p:cNvPr id="0" name=""/>
                      <p:cNvPicPr/>
                      <p:nvPr/>
                    </p:nvPicPr>
                    <p:blipFill>
                      <a:blip r:embed="rId4"/>
                      <a:stretch>
                        <a:fillRect/>
                      </a:stretch>
                    </p:blipFill>
                    <p:spPr>
                      <a:xfrm>
                        <a:off x="5989918" y="1232708"/>
                        <a:ext cx="1350626" cy="1134901"/>
                      </a:xfrm>
                      <a:prstGeom prst="rect">
                        <a:avLst/>
                      </a:prstGeom>
                    </p:spPr>
                  </p:pic>
                </p:oleObj>
              </mc:Fallback>
            </mc:AlternateContent>
          </a:graphicData>
        </a:graphic>
      </p:graphicFrame>
      <p:sp>
        <p:nvSpPr>
          <p:cNvPr id="5" name="文字方塊 4"/>
          <p:cNvSpPr txBox="1"/>
          <p:nvPr/>
        </p:nvSpPr>
        <p:spPr>
          <a:xfrm>
            <a:off x="857126" y="1232709"/>
            <a:ext cx="5808133" cy="369332"/>
          </a:xfrm>
          <a:prstGeom prst="rect">
            <a:avLst/>
          </a:prstGeom>
          <a:noFill/>
        </p:spPr>
        <p:txBody>
          <a:bodyPr wrap="square" rtlCol="0">
            <a:spAutoFit/>
          </a:bodyPr>
          <a:lstStyle/>
          <a:p>
            <a:r>
              <a:rPr lang="en-US" altLang="zh-TW" dirty="0" smtClean="0"/>
              <a:t>RMA specification could refer to </a:t>
            </a:r>
            <a:r>
              <a:rPr lang="en-US" altLang="zh-TW" smtClean="0"/>
              <a:t>Eagle project</a:t>
            </a:r>
            <a:endParaRPr lang="zh-TW" altLang="en-US"/>
          </a:p>
        </p:txBody>
      </p:sp>
      <p:sp>
        <p:nvSpPr>
          <p:cNvPr id="6" name="矩形 5"/>
          <p:cNvSpPr/>
          <p:nvPr/>
        </p:nvSpPr>
        <p:spPr>
          <a:xfrm>
            <a:off x="449170" y="376642"/>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1117818134"/>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TotalTime>
  <Words>7120</Words>
  <Application>Microsoft Office PowerPoint</Application>
  <PresentationFormat>寬螢幕</PresentationFormat>
  <Paragraphs>1855</Paragraphs>
  <Slides>87</Slides>
  <Notes>25</Notes>
  <HiddenSlides>0</HiddenSlides>
  <MMClips>0</MMClips>
  <ScaleCrop>false</ScaleCrop>
  <HeadingPairs>
    <vt:vector size="8" baseType="variant">
      <vt:variant>
        <vt:lpstr>使用字型</vt:lpstr>
      </vt:variant>
      <vt:variant>
        <vt:i4>26</vt:i4>
      </vt:variant>
      <vt:variant>
        <vt:lpstr>佈景主題</vt:lpstr>
      </vt:variant>
      <vt:variant>
        <vt:i4>1</vt:i4>
      </vt:variant>
      <vt:variant>
        <vt:lpstr>內嵌 OLE 伺服程式</vt:lpstr>
      </vt:variant>
      <vt:variant>
        <vt:i4>4</vt:i4>
      </vt:variant>
      <vt:variant>
        <vt:lpstr>投影片標題</vt:lpstr>
      </vt:variant>
      <vt:variant>
        <vt:i4>87</vt:i4>
      </vt:variant>
    </vt:vector>
  </HeadingPairs>
  <TitlesOfParts>
    <vt:vector size="118" baseType="lpstr">
      <vt:lpstr>Arial Unicode MS</vt:lpstr>
      <vt:lpstr>Dotum</vt:lpstr>
      <vt:lpstr>Gulim</vt:lpstr>
      <vt:lpstr>HGPｺﾞｼｯｸM</vt:lpstr>
      <vt:lpstr>楷体_GB2312</vt:lpstr>
      <vt:lpstr>맑은 고딕</vt:lpstr>
      <vt:lpstr>맑은 고딕</vt:lpstr>
      <vt:lpstr>Meiryo</vt:lpstr>
      <vt:lpstr>微软雅黑</vt:lpstr>
      <vt:lpstr>微软雅黑</vt:lpstr>
      <vt:lpstr>ＭＳ Ｐゴシック</vt:lpstr>
      <vt:lpstr>Noto Sans SC Sliced</vt:lpstr>
      <vt:lpstr>宋体</vt:lpstr>
      <vt:lpstr>宋体</vt:lpstr>
      <vt:lpstr>華康中楷體</vt:lpstr>
      <vt:lpstr>微軟正黑體</vt:lpstr>
      <vt:lpstr>微軟正黑體</vt:lpstr>
      <vt:lpstr>新細明體</vt:lpstr>
      <vt:lpstr>標楷體</vt:lpstr>
      <vt:lpstr>Arial</vt:lpstr>
      <vt:lpstr>Calibri</vt:lpstr>
      <vt:lpstr>Calibri Light</vt:lpstr>
      <vt:lpstr>Helvetica</vt:lpstr>
      <vt:lpstr>Segoe UI</vt:lpstr>
      <vt:lpstr>Times New Roman</vt:lpstr>
      <vt:lpstr>Wingdings</vt:lpstr>
      <vt:lpstr>Office 佈景主題</vt:lpstr>
      <vt:lpstr>工作表</vt:lpstr>
      <vt:lpstr>點陣圖影像</vt:lpstr>
      <vt:lpstr>Document</vt:lpstr>
      <vt:lpstr>Acrobat Document</vt:lpstr>
      <vt:lpstr>SKB dongle RFP</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OTT Box Test Environment</vt:lpstr>
      <vt:lpstr>Wi-Fi Development Process (1/5)</vt:lpstr>
      <vt:lpstr>Design prepare</vt:lpstr>
      <vt:lpstr>Wi-Fi Development Process (2/5)</vt:lpstr>
      <vt:lpstr>Conducted test</vt:lpstr>
      <vt:lpstr>Wi-Fi Development Process (3/5)</vt:lpstr>
      <vt:lpstr>Antenna Test</vt:lpstr>
      <vt:lpstr>Wi-Fi Development Process (4/5)</vt:lpstr>
      <vt:lpstr>Test criteria</vt:lpstr>
      <vt:lpstr>Radiation test</vt:lpstr>
      <vt:lpstr>Wi-Fi Development Process (5/5)</vt:lpstr>
      <vt:lpstr>OTA test</vt:lpstr>
      <vt:lpstr>Wi-Fi Manufacturing Process (1/4)</vt:lpstr>
      <vt:lpstr>Wi-Fi Manufacturing Process (1/4)</vt:lpstr>
      <vt:lpstr>Wi-Fi Manufacturing Process (2/4)</vt:lpstr>
      <vt:lpstr>Wi-Fi Manufacturing Process (2/4)</vt:lpstr>
      <vt:lpstr>Wi-Fi Manufacturing Process (2/4)</vt:lpstr>
      <vt:lpstr>Wi-Fi Manufacturing Process (3/4)</vt:lpstr>
      <vt:lpstr>Wi-Fi Manufacturing Process (4/5)</vt:lpstr>
      <vt:lpstr>PowerPoint 簡報</vt:lpstr>
      <vt:lpstr>PowerPoint 簡報</vt:lpstr>
      <vt:lpstr>PowerPoint 簡報</vt:lpstr>
      <vt:lpstr>SKB 4K IP STB</vt:lpstr>
      <vt:lpstr>PowerPoint 簡報</vt:lpstr>
      <vt:lpstr>PowerPoint 簡報</vt:lpstr>
      <vt:lpstr>PowerPoint 簡報</vt:lpstr>
      <vt:lpstr>OTT Dongle（S905Y4/Android11）</vt:lpstr>
      <vt:lpstr>PowerPoint 簡報</vt:lpstr>
      <vt:lpstr>PowerPoint 簡報</vt:lpstr>
      <vt:lpstr>PowerPoint 簡報</vt:lpstr>
      <vt:lpstr>PowerPoint 簡報</vt:lpstr>
      <vt:lpstr>Antenna Simulation</vt:lpstr>
      <vt:lpstr>PowerPoint 簡報</vt:lpstr>
      <vt:lpstr>PowerPoint 簡報</vt:lpstr>
      <vt:lpstr>Salt Spray Test</vt:lpstr>
      <vt:lpstr>PowerPoint 簡報</vt:lpstr>
      <vt:lpstr>PowerPoint 簡報</vt:lpstr>
      <vt:lpstr>PowerPoint 簡報</vt:lpstr>
      <vt:lpstr>AV1 Video Decoding</vt:lpstr>
      <vt:lpstr>Android 11 features</vt:lpstr>
      <vt:lpstr>GTVS Apps Changes for Android 11</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Production Subject-Foxconn Vietnam Bac Giang campus</vt:lpstr>
      <vt:lpstr>Production Subject-Foxconn Vietnam Bac Ninh campus</vt:lpstr>
      <vt:lpstr>PowerPoint 簡報</vt:lpstr>
      <vt:lpstr>PowerPoint 簡報</vt:lpstr>
      <vt:lpstr>PowerPoint 簡報</vt:lpstr>
      <vt:lpstr>Maintenance-SW Development System</vt:lpstr>
      <vt:lpstr>Technical Support-SW</vt:lpstr>
      <vt:lpstr>PowerPoint 簡報</vt:lpstr>
      <vt:lpstr>PowerPoint 簡報</vt:lpstr>
      <vt:lpstr>Quality Management System </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SKB mini box/ dongle RFP</dc:title>
  <dc:creator>Henry CHIOU</dc:creator>
  <cp:lastModifiedBy>Henry CHIOU</cp:lastModifiedBy>
  <cp:revision>47</cp:revision>
  <dcterms:created xsi:type="dcterms:W3CDTF">2021-04-21T12:40:48Z</dcterms:created>
  <dcterms:modified xsi:type="dcterms:W3CDTF">2021-04-23T06:30:21Z</dcterms:modified>
</cp:coreProperties>
</file>